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C8DF7-88B4-4704-A9BC-02DD3A4E5E78}" type="datetimeFigureOut">
              <a:rPr lang="en-US" smtClean="0"/>
              <a:t>9/5/2014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45F38D-17A7-4DA3-B514-522D1A5C751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831958" y="863336"/>
            <a:ext cx="5639380" cy="1105494"/>
            <a:chOff x="1831958" y="863336"/>
            <a:chExt cx="5639380" cy="1105494"/>
          </a:xfrm>
        </p:grpSpPr>
        <p:sp>
          <p:nvSpPr>
            <p:cNvPr id="2" name="Freeform 1"/>
            <p:cNvSpPr/>
            <p:nvPr/>
          </p:nvSpPr>
          <p:spPr>
            <a:xfrm>
              <a:off x="1831958" y="894922"/>
              <a:ext cx="21058" cy="831752"/>
            </a:xfrm>
            <a:custGeom>
              <a:avLst/>
              <a:gdLst/>
              <a:ahLst/>
              <a:cxnLst/>
              <a:rect l="0" t="0" r="0" b="0"/>
              <a:pathLst>
                <a:path w="21058" h="831752">
                  <a:moveTo>
                    <a:pt x="0" y="0"/>
                  </a:moveTo>
                  <a:lnTo>
                    <a:pt x="16789" y="58554"/>
                  </a:lnTo>
                  <a:lnTo>
                    <a:pt x="19792" y="115875"/>
                  </a:lnTo>
                  <a:lnTo>
                    <a:pt x="20682" y="172114"/>
                  </a:lnTo>
                  <a:lnTo>
                    <a:pt x="20946" y="232711"/>
                  </a:lnTo>
                  <a:lnTo>
                    <a:pt x="21024" y="295119"/>
                  </a:lnTo>
                  <a:lnTo>
                    <a:pt x="21047" y="358064"/>
                  </a:lnTo>
                  <a:lnTo>
                    <a:pt x="21054" y="419998"/>
                  </a:lnTo>
                  <a:lnTo>
                    <a:pt x="21056" y="477083"/>
                  </a:lnTo>
                  <a:lnTo>
                    <a:pt x="21057" y="537931"/>
                  </a:lnTo>
                  <a:lnTo>
                    <a:pt x="19887" y="599244"/>
                  </a:lnTo>
                  <a:lnTo>
                    <a:pt x="13821" y="653806"/>
                  </a:lnTo>
                  <a:lnTo>
                    <a:pt x="11179" y="714756"/>
                  </a:lnTo>
                  <a:lnTo>
                    <a:pt x="16246" y="771856"/>
                  </a:lnTo>
                  <a:lnTo>
                    <a:pt x="21057" y="831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68870" y="169508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68994" y="968621"/>
              <a:ext cx="41987" cy="726468"/>
            </a:xfrm>
            <a:custGeom>
              <a:avLst/>
              <a:gdLst/>
              <a:ahLst/>
              <a:cxnLst/>
              <a:rect l="0" t="0" r="0" b="0"/>
              <a:pathLst>
                <a:path w="41987" h="726468">
                  <a:moveTo>
                    <a:pt x="31586" y="0"/>
                  </a:moveTo>
                  <a:lnTo>
                    <a:pt x="39919" y="52051"/>
                  </a:lnTo>
                  <a:lnTo>
                    <a:pt x="41464" y="101990"/>
                  </a:lnTo>
                  <a:lnTo>
                    <a:pt x="41986" y="160786"/>
                  </a:lnTo>
                  <a:lnTo>
                    <a:pt x="36487" y="208948"/>
                  </a:lnTo>
                  <a:lnTo>
                    <a:pt x="33038" y="260262"/>
                  </a:lnTo>
                  <a:lnTo>
                    <a:pt x="32016" y="312511"/>
                  </a:lnTo>
                  <a:lnTo>
                    <a:pt x="31713" y="365037"/>
                  </a:lnTo>
                  <a:lnTo>
                    <a:pt x="24375" y="427952"/>
                  </a:lnTo>
                  <a:lnTo>
                    <a:pt x="22041" y="477101"/>
                  </a:lnTo>
                  <a:lnTo>
                    <a:pt x="18132" y="536223"/>
                  </a:lnTo>
                  <a:lnTo>
                    <a:pt x="12031" y="592961"/>
                  </a:lnTo>
                  <a:lnTo>
                    <a:pt x="5385" y="640766"/>
                  </a:lnTo>
                  <a:lnTo>
                    <a:pt x="1064" y="697406"/>
                  </a:lnTo>
                  <a:lnTo>
                    <a:pt x="0" y="726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84621" y="1000207"/>
              <a:ext cx="368602" cy="423266"/>
            </a:xfrm>
            <a:custGeom>
              <a:avLst/>
              <a:gdLst/>
              <a:ahLst/>
              <a:cxnLst/>
              <a:rect l="0" t="0" r="0" b="0"/>
              <a:pathLst>
                <a:path w="368602" h="423266">
                  <a:moveTo>
                    <a:pt x="368601" y="284269"/>
                  </a:moveTo>
                  <a:lnTo>
                    <a:pt x="327744" y="286609"/>
                  </a:lnTo>
                  <a:lnTo>
                    <a:pt x="265099" y="307988"/>
                  </a:lnTo>
                  <a:lnTo>
                    <a:pt x="208253" y="331112"/>
                  </a:lnTo>
                  <a:lnTo>
                    <a:pt x="146303" y="365148"/>
                  </a:lnTo>
                  <a:lnTo>
                    <a:pt x="89468" y="393095"/>
                  </a:lnTo>
                  <a:lnTo>
                    <a:pt x="32366" y="422574"/>
                  </a:lnTo>
                  <a:lnTo>
                    <a:pt x="22782" y="423265"/>
                  </a:lnTo>
                  <a:lnTo>
                    <a:pt x="5894" y="417795"/>
                  </a:lnTo>
                  <a:lnTo>
                    <a:pt x="1624" y="410721"/>
                  </a:lnTo>
                  <a:lnTo>
                    <a:pt x="0" y="390383"/>
                  </a:lnTo>
                  <a:lnTo>
                    <a:pt x="8489" y="330793"/>
                  </a:lnTo>
                  <a:lnTo>
                    <a:pt x="19226" y="279987"/>
                  </a:lnTo>
                  <a:lnTo>
                    <a:pt x="40103" y="216656"/>
                  </a:lnTo>
                  <a:lnTo>
                    <a:pt x="61427" y="158480"/>
                  </a:lnTo>
                  <a:lnTo>
                    <a:pt x="75726" y="107918"/>
                  </a:lnTo>
                  <a:lnTo>
                    <a:pt x="98273" y="48007"/>
                  </a:lnTo>
                  <a:lnTo>
                    <a:pt x="1159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79647" y="134764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9606" y="0"/>
                  </a:lnTo>
                  <a:lnTo>
                    <a:pt x="1620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43207" y="863336"/>
              <a:ext cx="476276" cy="895336"/>
            </a:xfrm>
            <a:custGeom>
              <a:avLst/>
              <a:gdLst/>
              <a:ahLst/>
              <a:cxnLst/>
              <a:rect l="0" t="0" r="0" b="0"/>
              <a:pathLst>
                <a:path w="476276" h="895336">
                  <a:moveTo>
                    <a:pt x="68150" y="10529"/>
                  </a:moveTo>
                  <a:lnTo>
                    <a:pt x="52509" y="38085"/>
                  </a:lnTo>
                  <a:lnTo>
                    <a:pt x="33822" y="97427"/>
                  </a:lnTo>
                  <a:lnTo>
                    <a:pt x="20934" y="145071"/>
                  </a:lnTo>
                  <a:lnTo>
                    <a:pt x="10991" y="203091"/>
                  </a:lnTo>
                  <a:lnTo>
                    <a:pt x="7651" y="243901"/>
                  </a:lnTo>
                  <a:lnTo>
                    <a:pt x="2651" y="307014"/>
                  </a:lnTo>
                  <a:lnTo>
                    <a:pt x="0" y="358469"/>
                  </a:lnTo>
                  <a:lnTo>
                    <a:pt x="3504" y="410760"/>
                  </a:lnTo>
                  <a:lnTo>
                    <a:pt x="4542" y="463298"/>
                  </a:lnTo>
                  <a:lnTo>
                    <a:pt x="4850" y="512790"/>
                  </a:lnTo>
                  <a:lnTo>
                    <a:pt x="8060" y="560210"/>
                  </a:lnTo>
                  <a:lnTo>
                    <a:pt x="13301" y="611305"/>
                  </a:lnTo>
                  <a:lnTo>
                    <a:pt x="17974" y="663489"/>
                  </a:lnTo>
                  <a:lnTo>
                    <a:pt x="23647" y="712876"/>
                  </a:lnTo>
                  <a:lnTo>
                    <a:pt x="31154" y="771485"/>
                  </a:lnTo>
                  <a:lnTo>
                    <a:pt x="45071" y="818547"/>
                  </a:lnTo>
                  <a:lnTo>
                    <a:pt x="75827" y="864602"/>
                  </a:lnTo>
                  <a:lnTo>
                    <a:pt x="107600" y="889708"/>
                  </a:lnTo>
                  <a:lnTo>
                    <a:pt x="130137" y="895335"/>
                  </a:lnTo>
                  <a:lnTo>
                    <a:pt x="154192" y="892766"/>
                  </a:lnTo>
                  <a:lnTo>
                    <a:pt x="197109" y="878166"/>
                  </a:lnTo>
                  <a:lnTo>
                    <a:pt x="260114" y="831593"/>
                  </a:lnTo>
                  <a:lnTo>
                    <a:pt x="278639" y="815303"/>
                  </a:lnTo>
                  <a:lnTo>
                    <a:pt x="316852" y="758890"/>
                  </a:lnTo>
                  <a:lnTo>
                    <a:pt x="349238" y="702400"/>
                  </a:lnTo>
                  <a:lnTo>
                    <a:pt x="371418" y="648663"/>
                  </a:lnTo>
                  <a:lnTo>
                    <a:pt x="397160" y="592988"/>
                  </a:lnTo>
                  <a:lnTo>
                    <a:pt x="414723" y="533811"/>
                  </a:lnTo>
                  <a:lnTo>
                    <a:pt x="435046" y="471732"/>
                  </a:lnTo>
                  <a:lnTo>
                    <a:pt x="453185" y="413240"/>
                  </a:lnTo>
                  <a:lnTo>
                    <a:pt x="463255" y="363687"/>
                  </a:lnTo>
                  <a:lnTo>
                    <a:pt x="467928" y="313130"/>
                  </a:lnTo>
                  <a:lnTo>
                    <a:pt x="476275" y="250413"/>
                  </a:lnTo>
                  <a:lnTo>
                    <a:pt x="474905" y="199369"/>
                  </a:lnTo>
                  <a:lnTo>
                    <a:pt x="470210" y="150319"/>
                  </a:lnTo>
                  <a:lnTo>
                    <a:pt x="468623" y="91824"/>
                  </a:lnTo>
                  <a:lnTo>
                    <a:pt x="459905" y="37549"/>
                  </a:lnTo>
                  <a:lnTo>
                    <a:pt x="4471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83440" y="1257830"/>
              <a:ext cx="352460" cy="318637"/>
            </a:xfrm>
            <a:custGeom>
              <a:avLst/>
              <a:gdLst/>
              <a:ahLst/>
              <a:cxnLst/>
              <a:rect l="0" t="0" r="0" b="0"/>
              <a:pathLst>
                <a:path w="352460" h="318637">
                  <a:moveTo>
                    <a:pt x="201741" y="5589"/>
                  </a:moveTo>
                  <a:lnTo>
                    <a:pt x="184973" y="0"/>
                  </a:lnTo>
                  <a:lnTo>
                    <a:pt x="133395" y="4442"/>
                  </a:lnTo>
                  <a:lnTo>
                    <a:pt x="76104" y="19938"/>
                  </a:lnTo>
                  <a:lnTo>
                    <a:pt x="44022" y="35837"/>
                  </a:lnTo>
                  <a:lnTo>
                    <a:pt x="17879" y="60955"/>
                  </a:lnTo>
                  <a:lnTo>
                    <a:pt x="904" y="90624"/>
                  </a:lnTo>
                  <a:lnTo>
                    <a:pt x="0" y="99714"/>
                  </a:lnTo>
                  <a:lnTo>
                    <a:pt x="5234" y="116053"/>
                  </a:lnTo>
                  <a:lnTo>
                    <a:pt x="18478" y="127994"/>
                  </a:lnTo>
                  <a:lnTo>
                    <a:pt x="26923" y="132816"/>
                  </a:lnTo>
                  <a:lnTo>
                    <a:pt x="48785" y="135054"/>
                  </a:lnTo>
                  <a:lnTo>
                    <a:pt x="100948" y="126959"/>
                  </a:lnTo>
                  <a:lnTo>
                    <a:pt x="155142" y="123670"/>
                  </a:lnTo>
                  <a:lnTo>
                    <a:pt x="217268" y="130612"/>
                  </a:lnTo>
                  <a:lnTo>
                    <a:pt x="269886" y="141246"/>
                  </a:lnTo>
                  <a:lnTo>
                    <a:pt x="305235" y="164663"/>
                  </a:lnTo>
                  <a:lnTo>
                    <a:pt x="340715" y="199933"/>
                  </a:lnTo>
                  <a:lnTo>
                    <a:pt x="350465" y="218306"/>
                  </a:lnTo>
                  <a:lnTo>
                    <a:pt x="352459" y="241290"/>
                  </a:lnTo>
                  <a:lnTo>
                    <a:pt x="348275" y="265933"/>
                  </a:lnTo>
                  <a:lnTo>
                    <a:pt x="332766" y="298367"/>
                  </a:lnTo>
                  <a:lnTo>
                    <a:pt x="320026" y="315477"/>
                  </a:lnTo>
                  <a:lnTo>
                    <a:pt x="313353" y="318636"/>
                  </a:lnTo>
                  <a:lnTo>
                    <a:pt x="306564" y="318402"/>
                  </a:lnTo>
                  <a:lnTo>
                    <a:pt x="299699" y="315907"/>
                  </a:lnTo>
                  <a:lnTo>
                    <a:pt x="282713" y="316254"/>
                  </a:lnTo>
                  <a:lnTo>
                    <a:pt x="262295" y="317967"/>
                  </a:lnTo>
                  <a:lnTo>
                    <a:pt x="211059" y="309536"/>
                  </a:lnTo>
                  <a:lnTo>
                    <a:pt x="151495" y="293186"/>
                  </a:lnTo>
                  <a:lnTo>
                    <a:pt x="117513" y="279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48394" y="1389761"/>
              <a:ext cx="21057" cy="210571"/>
            </a:xfrm>
            <a:custGeom>
              <a:avLst/>
              <a:gdLst/>
              <a:ahLst/>
              <a:cxnLst/>
              <a:rect l="0" t="0" r="0" b="0"/>
              <a:pathLst>
                <a:path w="21057" h="210571">
                  <a:moveTo>
                    <a:pt x="0" y="0"/>
                  </a:moveTo>
                  <a:lnTo>
                    <a:pt x="5589" y="58617"/>
                  </a:lnTo>
                  <a:lnTo>
                    <a:pt x="16788" y="120027"/>
                  </a:lnTo>
                  <a:lnTo>
                    <a:pt x="20213" y="175311"/>
                  </a:lnTo>
                  <a:lnTo>
                    <a:pt x="2105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90507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95792" y="1344655"/>
              <a:ext cx="210571" cy="260224"/>
            </a:xfrm>
            <a:custGeom>
              <a:avLst/>
              <a:gdLst/>
              <a:ahLst/>
              <a:cxnLst/>
              <a:rect l="0" t="0" r="0" b="0"/>
              <a:pathLst>
                <a:path w="210571" h="260224">
                  <a:moveTo>
                    <a:pt x="0" y="66163"/>
                  </a:moveTo>
                  <a:lnTo>
                    <a:pt x="8334" y="120308"/>
                  </a:lnTo>
                  <a:lnTo>
                    <a:pt x="15684" y="175254"/>
                  </a:lnTo>
                  <a:lnTo>
                    <a:pt x="21166" y="229998"/>
                  </a:lnTo>
                  <a:lnTo>
                    <a:pt x="26175" y="253623"/>
                  </a:lnTo>
                  <a:lnTo>
                    <a:pt x="25639" y="258986"/>
                  </a:lnTo>
                  <a:lnTo>
                    <a:pt x="22942" y="260223"/>
                  </a:lnTo>
                  <a:lnTo>
                    <a:pt x="18804" y="258707"/>
                  </a:lnTo>
                  <a:lnTo>
                    <a:pt x="14207" y="238306"/>
                  </a:lnTo>
                  <a:lnTo>
                    <a:pt x="11255" y="179195"/>
                  </a:lnTo>
                  <a:lnTo>
                    <a:pt x="16333" y="130980"/>
                  </a:lnTo>
                  <a:lnTo>
                    <a:pt x="22464" y="71861"/>
                  </a:lnTo>
                  <a:lnTo>
                    <a:pt x="37592" y="37436"/>
                  </a:lnTo>
                  <a:lnTo>
                    <a:pt x="50243" y="19860"/>
                  </a:lnTo>
                  <a:lnTo>
                    <a:pt x="66784" y="7370"/>
                  </a:lnTo>
                  <a:lnTo>
                    <a:pt x="76108" y="2401"/>
                  </a:lnTo>
                  <a:lnTo>
                    <a:pt x="95827" y="0"/>
                  </a:lnTo>
                  <a:lnTo>
                    <a:pt x="105999" y="997"/>
                  </a:lnTo>
                  <a:lnTo>
                    <a:pt x="126659" y="11464"/>
                  </a:lnTo>
                  <a:lnTo>
                    <a:pt x="168519" y="46780"/>
                  </a:lnTo>
                  <a:lnTo>
                    <a:pt x="188882" y="82777"/>
                  </a:lnTo>
                  <a:lnTo>
                    <a:pt x="205073" y="138032"/>
                  </a:lnTo>
                  <a:lnTo>
                    <a:pt x="209484" y="194700"/>
                  </a:lnTo>
                  <a:lnTo>
                    <a:pt x="210570" y="224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64249" y="1376913"/>
              <a:ext cx="406563" cy="591917"/>
            </a:xfrm>
            <a:custGeom>
              <a:avLst/>
              <a:gdLst/>
              <a:ahLst/>
              <a:cxnLst/>
              <a:rect l="0" t="0" r="0" b="0"/>
              <a:pathLst>
                <a:path w="406563" h="591917">
                  <a:moveTo>
                    <a:pt x="336912" y="107605"/>
                  </a:moveTo>
                  <a:lnTo>
                    <a:pt x="317783" y="46494"/>
                  </a:lnTo>
                  <a:lnTo>
                    <a:pt x="306573" y="24293"/>
                  </a:lnTo>
                  <a:lnTo>
                    <a:pt x="290673" y="8966"/>
                  </a:lnTo>
                  <a:lnTo>
                    <a:pt x="281519" y="3241"/>
                  </a:lnTo>
                  <a:lnTo>
                    <a:pt x="261990" y="0"/>
                  </a:lnTo>
                  <a:lnTo>
                    <a:pt x="241612" y="3628"/>
                  </a:lnTo>
                  <a:lnTo>
                    <a:pt x="220857" y="13040"/>
                  </a:lnTo>
                  <a:lnTo>
                    <a:pt x="195030" y="37081"/>
                  </a:lnTo>
                  <a:lnTo>
                    <a:pt x="178149" y="72021"/>
                  </a:lnTo>
                  <a:lnTo>
                    <a:pt x="164305" y="134154"/>
                  </a:lnTo>
                  <a:lnTo>
                    <a:pt x="169046" y="183062"/>
                  </a:lnTo>
                  <a:lnTo>
                    <a:pt x="178856" y="208991"/>
                  </a:lnTo>
                  <a:lnTo>
                    <a:pt x="185918" y="216140"/>
                  </a:lnTo>
                  <a:lnTo>
                    <a:pt x="194135" y="219736"/>
                  </a:lnTo>
                  <a:lnTo>
                    <a:pt x="212624" y="220612"/>
                  </a:lnTo>
                  <a:lnTo>
                    <a:pt x="232540" y="217102"/>
                  </a:lnTo>
                  <a:lnTo>
                    <a:pt x="249970" y="205403"/>
                  </a:lnTo>
                  <a:lnTo>
                    <a:pt x="280224" y="169297"/>
                  </a:lnTo>
                  <a:lnTo>
                    <a:pt x="301494" y="119747"/>
                  </a:lnTo>
                  <a:lnTo>
                    <a:pt x="307451" y="116870"/>
                  </a:lnTo>
                  <a:lnTo>
                    <a:pt x="313762" y="117291"/>
                  </a:lnTo>
                  <a:lnTo>
                    <a:pt x="319139" y="124591"/>
                  </a:lnTo>
                  <a:lnTo>
                    <a:pt x="336174" y="180500"/>
                  </a:lnTo>
                  <a:lnTo>
                    <a:pt x="356393" y="237297"/>
                  </a:lnTo>
                  <a:lnTo>
                    <a:pt x="374512" y="292407"/>
                  </a:lnTo>
                  <a:lnTo>
                    <a:pt x="392932" y="354729"/>
                  </a:lnTo>
                  <a:lnTo>
                    <a:pt x="405906" y="403644"/>
                  </a:lnTo>
                  <a:lnTo>
                    <a:pt x="406562" y="464086"/>
                  </a:lnTo>
                  <a:lnTo>
                    <a:pt x="399453" y="492988"/>
                  </a:lnTo>
                  <a:lnTo>
                    <a:pt x="384595" y="521432"/>
                  </a:lnTo>
                  <a:lnTo>
                    <a:pt x="363174" y="543432"/>
                  </a:lnTo>
                  <a:lnTo>
                    <a:pt x="350910" y="552574"/>
                  </a:lnTo>
                  <a:lnTo>
                    <a:pt x="318567" y="562732"/>
                  </a:lnTo>
                  <a:lnTo>
                    <a:pt x="267135" y="568451"/>
                  </a:lnTo>
                  <a:lnTo>
                    <a:pt x="207835" y="570383"/>
                  </a:lnTo>
                  <a:lnTo>
                    <a:pt x="148408" y="570718"/>
                  </a:lnTo>
                  <a:lnTo>
                    <a:pt x="102614" y="573915"/>
                  </a:lnTo>
                  <a:lnTo>
                    <a:pt x="43272" y="582293"/>
                  </a:lnTo>
                  <a:lnTo>
                    <a:pt x="0" y="591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79702" y="905450"/>
              <a:ext cx="321626" cy="737248"/>
            </a:xfrm>
            <a:custGeom>
              <a:avLst/>
              <a:gdLst/>
              <a:ahLst/>
              <a:cxnLst/>
              <a:rect l="0" t="0" r="0" b="0"/>
              <a:pathLst>
                <a:path w="321626" h="737248">
                  <a:moveTo>
                    <a:pt x="37355" y="0"/>
                  </a:moveTo>
                  <a:lnTo>
                    <a:pt x="25903" y="46837"/>
                  </a:lnTo>
                  <a:lnTo>
                    <a:pt x="19144" y="100446"/>
                  </a:lnTo>
                  <a:lnTo>
                    <a:pt x="17142" y="149085"/>
                  </a:lnTo>
                  <a:lnTo>
                    <a:pt x="16549" y="200541"/>
                  </a:lnTo>
                  <a:lnTo>
                    <a:pt x="16373" y="252832"/>
                  </a:lnTo>
                  <a:lnTo>
                    <a:pt x="19440" y="305371"/>
                  </a:lnTo>
                  <a:lnTo>
                    <a:pt x="24638" y="357982"/>
                  </a:lnTo>
                  <a:lnTo>
                    <a:pt x="26178" y="410616"/>
                  </a:lnTo>
                  <a:lnTo>
                    <a:pt x="23515" y="460136"/>
                  </a:lnTo>
                  <a:lnTo>
                    <a:pt x="18437" y="507564"/>
                  </a:lnTo>
                  <a:lnTo>
                    <a:pt x="16721" y="570403"/>
                  </a:lnTo>
                  <a:lnTo>
                    <a:pt x="10834" y="630443"/>
                  </a:lnTo>
                  <a:lnTo>
                    <a:pt x="7271" y="688917"/>
                  </a:lnTo>
                  <a:lnTo>
                    <a:pt x="0" y="737247"/>
                  </a:lnTo>
                  <a:lnTo>
                    <a:pt x="753" y="737163"/>
                  </a:lnTo>
                  <a:lnTo>
                    <a:pt x="2425" y="733598"/>
                  </a:lnTo>
                  <a:lnTo>
                    <a:pt x="49439" y="697784"/>
                  </a:lnTo>
                  <a:lnTo>
                    <a:pt x="92645" y="678600"/>
                  </a:lnTo>
                  <a:lnTo>
                    <a:pt x="155078" y="666666"/>
                  </a:lnTo>
                  <a:lnTo>
                    <a:pt x="206377" y="664294"/>
                  </a:lnTo>
                  <a:lnTo>
                    <a:pt x="255502" y="663592"/>
                  </a:lnTo>
                  <a:lnTo>
                    <a:pt x="293454" y="666503"/>
                  </a:lnTo>
                  <a:lnTo>
                    <a:pt x="321625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17140" y="141081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3120" y="52051"/>
                  </a:lnTo>
                  <a:lnTo>
                    <a:pt x="8333" y="105110"/>
                  </a:lnTo>
                  <a:lnTo>
                    <a:pt x="9878" y="154756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06611" y="1263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11896" y="1377664"/>
              <a:ext cx="242157" cy="275311"/>
            </a:xfrm>
            <a:custGeom>
              <a:avLst/>
              <a:gdLst/>
              <a:ahLst/>
              <a:cxnLst/>
              <a:rect l="0" t="0" r="0" b="0"/>
              <a:pathLst>
                <a:path w="242157" h="275311">
                  <a:moveTo>
                    <a:pt x="0" y="64740"/>
                  </a:moveTo>
                  <a:lnTo>
                    <a:pt x="17958" y="127020"/>
                  </a:lnTo>
                  <a:lnTo>
                    <a:pt x="28547" y="181070"/>
                  </a:lnTo>
                  <a:lnTo>
                    <a:pt x="36081" y="236557"/>
                  </a:lnTo>
                  <a:lnTo>
                    <a:pt x="33413" y="237776"/>
                  </a:lnTo>
                  <a:lnTo>
                    <a:pt x="29294" y="236249"/>
                  </a:lnTo>
                  <a:lnTo>
                    <a:pt x="26549" y="230552"/>
                  </a:lnTo>
                  <a:lnTo>
                    <a:pt x="16191" y="174847"/>
                  </a:lnTo>
                  <a:lnTo>
                    <a:pt x="20052" y="113222"/>
                  </a:lnTo>
                  <a:lnTo>
                    <a:pt x="35199" y="57895"/>
                  </a:lnTo>
                  <a:lnTo>
                    <a:pt x="60375" y="18414"/>
                  </a:lnTo>
                  <a:lnTo>
                    <a:pt x="86519" y="971"/>
                  </a:lnTo>
                  <a:lnTo>
                    <a:pt x="96284" y="0"/>
                  </a:lnTo>
                  <a:lnTo>
                    <a:pt x="116493" y="5161"/>
                  </a:lnTo>
                  <a:lnTo>
                    <a:pt x="142011" y="21220"/>
                  </a:lnTo>
                  <a:lnTo>
                    <a:pt x="185838" y="79545"/>
                  </a:lnTo>
                  <a:lnTo>
                    <a:pt x="213449" y="138815"/>
                  </a:lnTo>
                  <a:lnTo>
                    <a:pt x="226823" y="189033"/>
                  </a:lnTo>
                  <a:lnTo>
                    <a:pt x="236584" y="252365"/>
                  </a:lnTo>
                  <a:lnTo>
                    <a:pt x="242156" y="275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85637" y="1403930"/>
              <a:ext cx="160375" cy="259573"/>
            </a:xfrm>
            <a:custGeom>
              <a:avLst/>
              <a:gdLst/>
              <a:ahLst/>
              <a:cxnLst/>
              <a:rect l="0" t="0" r="0" b="0"/>
              <a:pathLst>
                <a:path w="160375" h="259573">
                  <a:moveTo>
                    <a:pt x="0" y="143759"/>
                  </a:moveTo>
                  <a:lnTo>
                    <a:pt x="53875" y="124631"/>
                  </a:lnTo>
                  <a:lnTo>
                    <a:pt x="115922" y="95565"/>
                  </a:lnTo>
                  <a:lnTo>
                    <a:pt x="136918" y="88024"/>
                  </a:lnTo>
                  <a:lnTo>
                    <a:pt x="151710" y="74534"/>
                  </a:lnTo>
                  <a:lnTo>
                    <a:pt x="157292" y="66023"/>
                  </a:lnTo>
                  <a:lnTo>
                    <a:pt x="160374" y="44089"/>
                  </a:lnTo>
                  <a:lnTo>
                    <a:pt x="159559" y="31689"/>
                  </a:lnTo>
                  <a:lnTo>
                    <a:pt x="154336" y="22252"/>
                  </a:lnTo>
                  <a:lnTo>
                    <a:pt x="136054" y="8647"/>
                  </a:lnTo>
                  <a:lnTo>
                    <a:pt x="99454" y="0"/>
                  </a:lnTo>
                  <a:lnTo>
                    <a:pt x="75788" y="7336"/>
                  </a:lnTo>
                  <a:lnTo>
                    <a:pt x="55910" y="22295"/>
                  </a:lnTo>
                  <a:lnTo>
                    <a:pt x="43176" y="40642"/>
                  </a:lnTo>
                  <a:lnTo>
                    <a:pt x="26639" y="89421"/>
                  </a:lnTo>
                  <a:lnTo>
                    <a:pt x="23538" y="116489"/>
                  </a:lnTo>
                  <a:lnTo>
                    <a:pt x="37188" y="170824"/>
                  </a:lnTo>
                  <a:lnTo>
                    <a:pt x="49883" y="204421"/>
                  </a:lnTo>
                  <a:lnTo>
                    <a:pt x="69112" y="229713"/>
                  </a:lnTo>
                  <a:lnTo>
                    <a:pt x="86869" y="244742"/>
                  </a:lnTo>
                  <a:lnTo>
                    <a:pt x="109579" y="252981"/>
                  </a:lnTo>
                  <a:lnTo>
                    <a:pt x="147399" y="259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16831" y="1380696"/>
              <a:ext cx="254507" cy="343257"/>
            </a:xfrm>
            <a:custGeom>
              <a:avLst/>
              <a:gdLst/>
              <a:ahLst/>
              <a:cxnLst/>
              <a:rect l="0" t="0" r="0" b="0"/>
              <a:pathLst>
                <a:path w="254507" h="343257">
                  <a:moveTo>
                    <a:pt x="163645" y="9065"/>
                  </a:moveTo>
                  <a:lnTo>
                    <a:pt x="105029" y="0"/>
                  </a:lnTo>
                  <a:lnTo>
                    <a:pt x="81442" y="5426"/>
                  </a:lnTo>
                  <a:lnTo>
                    <a:pt x="28212" y="34539"/>
                  </a:lnTo>
                  <a:lnTo>
                    <a:pt x="11425" y="48073"/>
                  </a:lnTo>
                  <a:lnTo>
                    <a:pt x="2405" y="68126"/>
                  </a:lnTo>
                  <a:lnTo>
                    <a:pt x="0" y="80025"/>
                  </a:lnTo>
                  <a:lnTo>
                    <a:pt x="3567" y="102604"/>
                  </a:lnTo>
                  <a:lnTo>
                    <a:pt x="7793" y="113538"/>
                  </a:lnTo>
                  <a:lnTo>
                    <a:pt x="21848" y="128807"/>
                  </a:lnTo>
                  <a:lnTo>
                    <a:pt x="30509" y="134517"/>
                  </a:lnTo>
                  <a:lnTo>
                    <a:pt x="49492" y="137741"/>
                  </a:lnTo>
                  <a:lnTo>
                    <a:pt x="101453" y="141457"/>
                  </a:lnTo>
                  <a:lnTo>
                    <a:pt x="152400" y="154626"/>
                  </a:lnTo>
                  <a:lnTo>
                    <a:pt x="206311" y="178545"/>
                  </a:lnTo>
                  <a:lnTo>
                    <a:pt x="230571" y="193184"/>
                  </a:lnTo>
                  <a:lnTo>
                    <a:pt x="245253" y="211389"/>
                  </a:lnTo>
                  <a:lnTo>
                    <a:pt x="252558" y="234297"/>
                  </a:lnTo>
                  <a:lnTo>
                    <a:pt x="254506" y="246957"/>
                  </a:lnTo>
                  <a:lnTo>
                    <a:pt x="250431" y="270383"/>
                  </a:lnTo>
                  <a:lnTo>
                    <a:pt x="239652" y="291323"/>
                  </a:lnTo>
                  <a:lnTo>
                    <a:pt x="223162" y="308428"/>
                  </a:lnTo>
                  <a:lnTo>
                    <a:pt x="188559" y="325623"/>
                  </a:lnTo>
                  <a:lnTo>
                    <a:pt x="134945" y="340743"/>
                  </a:lnTo>
                  <a:lnTo>
                    <a:pt x="94440" y="343256"/>
                  </a:lnTo>
                  <a:lnTo>
                    <a:pt x="48720" y="337337"/>
                  </a:lnTo>
                  <a:lnTo>
                    <a:pt x="16246" y="335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75872" y="2428237"/>
            <a:ext cx="566699" cy="688199"/>
            <a:chOff x="1675872" y="2428237"/>
            <a:chExt cx="566699" cy="688199"/>
          </a:xfrm>
        </p:grpSpPr>
        <p:sp>
          <p:nvSpPr>
            <p:cNvPr id="20" name="Freeform 19"/>
            <p:cNvSpPr/>
            <p:nvPr/>
          </p:nvSpPr>
          <p:spPr>
            <a:xfrm>
              <a:off x="1675872" y="2773934"/>
              <a:ext cx="302636" cy="337556"/>
            </a:xfrm>
            <a:custGeom>
              <a:avLst/>
              <a:gdLst/>
              <a:ahLst/>
              <a:cxnLst/>
              <a:rect l="0" t="0" r="0" b="0"/>
              <a:pathLst>
                <a:path w="302636" h="337556">
                  <a:moveTo>
                    <a:pt x="166615" y="5589"/>
                  </a:moveTo>
                  <a:lnTo>
                    <a:pt x="149847" y="0"/>
                  </a:lnTo>
                  <a:lnTo>
                    <a:pt x="132256" y="375"/>
                  </a:lnTo>
                  <a:lnTo>
                    <a:pt x="122652" y="2113"/>
                  </a:lnTo>
                  <a:lnTo>
                    <a:pt x="105742" y="13403"/>
                  </a:lnTo>
                  <a:lnTo>
                    <a:pt x="45380" y="74157"/>
                  </a:lnTo>
                  <a:lnTo>
                    <a:pt x="23199" y="107534"/>
                  </a:lnTo>
                  <a:lnTo>
                    <a:pt x="10384" y="159564"/>
                  </a:lnTo>
                  <a:lnTo>
                    <a:pt x="0" y="221227"/>
                  </a:lnTo>
                  <a:lnTo>
                    <a:pt x="4293" y="262245"/>
                  </a:lnTo>
                  <a:lnTo>
                    <a:pt x="18564" y="298444"/>
                  </a:lnTo>
                  <a:lnTo>
                    <a:pt x="37253" y="317461"/>
                  </a:lnTo>
                  <a:lnTo>
                    <a:pt x="61158" y="331372"/>
                  </a:lnTo>
                  <a:lnTo>
                    <a:pt x="87379" y="337555"/>
                  </a:lnTo>
                  <a:lnTo>
                    <a:pt x="114631" y="334064"/>
                  </a:lnTo>
                  <a:lnTo>
                    <a:pt x="174674" y="313531"/>
                  </a:lnTo>
                  <a:lnTo>
                    <a:pt x="220550" y="276670"/>
                  </a:lnTo>
                  <a:lnTo>
                    <a:pt x="268950" y="218004"/>
                  </a:lnTo>
                  <a:lnTo>
                    <a:pt x="288963" y="182001"/>
                  </a:lnTo>
                  <a:lnTo>
                    <a:pt x="299182" y="141697"/>
                  </a:lnTo>
                  <a:lnTo>
                    <a:pt x="302635" y="86157"/>
                  </a:lnTo>
                  <a:lnTo>
                    <a:pt x="299409" y="74509"/>
                  </a:lnTo>
                  <a:lnTo>
                    <a:pt x="286466" y="55327"/>
                  </a:lnTo>
                  <a:lnTo>
                    <a:pt x="253859" y="31375"/>
                  </a:lnTo>
                  <a:lnTo>
                    <a:pt x="228006" y="26018"/>
                  </a:lnTo>
                  <a:lnTo>
                    <a:pt x="166213" y="34924"/>
                  </a:lnTo>
                  <a:lnTo>
                    <a:pt x="156086" y="3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27040" y="2428237"/>
              <a:ext cx="215531" cy="688199"/>
            </a:xfrm>
            <a:custGeom>
              <a:avLst/>
              <a:gdLst/>
              <a:ahLst/>
              <a:cxnLst/>
              <a:rect l="0" t="0" r="0" b="0"/>
              <a:pathLst>
                <a:path w="215531" h="688199">
                  <a:moveTo>
                    <a:pt x="89187" y="688198"/>
                  </a:moveTo>
                  <a:lnTo>
                    <a:pt x="71229" y="634323"/>
                  </a:lnTo>
                  <a:lnTo>
                    <a:pt x="51717" y="571106"/>
                  </a:lnTo>
                  <a:lnTo>
                    <a:pt x="44871" y="515677"/>
                  </a:lnTo>
                  <a:lnTo>
                    <a:pt x="32601" y="459927"/>
                  </a:lnTo>
                  <a:lnTo>
                    <a:pt x="32097" y="404370"/>
                  </a:lnTo>
                  <a:lnTo>
                    <a:pt x="25648" y="344109"/>
                  </a:lnTo>
                  <a:lnTo>
                    <a:pt x="14722" y="286827"/>
                  </a:lnTo>
                  <a:lnTo>
                    <a:pt x="7852" y="227682"/>
                  </a:lnTo>
                  <a:lnTo>
                    <a:pt x="2697" y="173113"/>
                  </a:lnTo>
                  <a:lnTo>
                    <a:pt x="0" y="123019"/>
                  </a:lnTo>
                  <a:lnTo>
                    <a:pt x="9569" y="64171"/>
                  </a:lnTo>
                  <a:lnTo>
                    <a:pt x="24913" y="32768"/>
                  </a:lnTo>
                  <a:lnTo>
                    <a:pt x="40734" y="19430"/>
                  </a:lnTo>
                  <a:lnTo>
                    <a:pt x="85076" y="1335"/>
                  </a:lnTo>
                  <a:lnTo>
                    <a:pt x="108417" y="0"/>
                  </a:lnTo>
                  <a:lnTo>
                    <a:pt x="169882" y="11745"/>
                  </a:lnTo>
                  <a:lnTo>
                    <a:pt x="215530" y="24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00414" y="275846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20"/>
                  </a:lnTo>
                  <a:lnTo>
                    <a:pt x="65218" y="9553"/>
                  </a:lnTo>
                  <a:lnTo>
                    <a:pt x="1959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911710" y="2358383"/>
            <a:ext cx="5742716" cy="1252892"/>
            <a:chOff x="2911710" y="2358383"/>
            <a:chExt cx="5742716" cy="1252892"/>
          </a:xfrm>
        </p:grpSpPr>
        <p:sp>
          <p:nvSpPr>
            <p:cNvPr id="24" name="Freeform 23"/>
            <p:cNvSpPr/>
            <p:nvPr/>
          </p:nvSpPr>
          <p:spPr>
            <a:xfrm>
              <a:off x="2911710" y="2358383"/>
              <a:ext cx="394239" cy="821224"/>
            </a:xfrm>
            <a:custGeom>
              <a:avLst/>
              <a:gdLst/>
              <a:ahLst/>
              <a:cxnLst/>
              <a:rect l="0" t="0" r="0" b="0"/>
              <a:pathLst>
                <a:path w="394239" h="821224">
                  <a:moveTo>
                    <a:pt x="88911" y="0"/>
                  </a:moveTo>
                  <a:lnTo>
                    <a:pt x="81676" y="27556"/>
                  </a:lnTo>
                  <a:lnTo>
                    <a:pt x="82153" y="83779"/>
                  </a:lnTo>
                  <a:lnTo>
                    <a:pt x="86909" y="135568"/>
                  </a:lnTo>
                  <a:lnTo>
                    <a:pt x="88022" y="180745"/>
                  </a:lnTo>
                  <a:lnTo>
                    <a:pt x="88516" y="232020"/>
                  </a:lnTo>
                  <a:lnTo>
                    <a:pt x="88794" y="291145"/>
                  </a:lnTo>
                  <a:lnTo>
                    <a:pt x="81653" y="354214"/>
                  </a:lnTo>
                  <a:lnTo>
                    <a:pt x="79352" y="403390"/>
                  </a:lnTo>
                  <a:lnTo>
                    <a:pt x="75160" y="449286"/>
                  </a:lnTo>
                  <a:lnTo>
                    <a:pt x="56761" y="498240"/>
                  </a:lnTo>
                  <a:lnTo>
                    <a:pt x="45646" y="557296"/>
                  </a:lnTo>
                  <a:lnTo>
                    <a:pt x="35928" y="606152"/>
                  </a:lnTo>
                  <a:lnTo>
                    <a:pt x="22164" y="668775"/>
                  </a:lnTo>
                  <a:lnTo>
                    <a:pt x="8180" y="722176"/>
                  </a:lnTo>
                  <a:lnTo>
                    <a:pt x="0" y="756781"/>
                  </a:lnTo>
                  <a:lnTo>
                    <a:pt x="1822" y="778544"/>
                  </a:lnTo>
                  <a:lnTo>
                    <a:pt x="7455" y="785751"/>
                  </a:lnTo>
                  <a:lnTo>
                    <a:pt x="26193" y="793759"/>
                  </a:lnTo>
                  <a:lnTo>
                    <a:pt x="76349" y="791665"/>
                  </a:lnTo>
                  <a:lnTo>
                    <a:pt x="137556" y="790038"/>
                  </a:lnTo>
                  <a:lnTo>
                    <a:pt x="196132" y="792875"/>
                  </a:lnTo>
                  <a:lnTo>
                    <a:pt x="257941" y="801125"/>
                  </a:lnTo>
                  <a:lnTo>
                    <a:pt x="314469" y="810979"/>
                  </a:lnTo>
                  <a:lnTo>
                    <a:pt x="357735" y="818188"/>
                  </a:lnTo>
                  <a:lnTo>
                    <a:pt x="394238" y="821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29764" y="2794989"/>
              <a:ext cx="302568" cy="353032"/>
            </a:xfrm>
            <a:custGeom>
              <a:avLst/>
              <a:gdLst/>
              <a:ahLst/>
              <a:cxnLst/>
              <a:rect l="0" t="0" r="0" b="0"/>
              <a:pathLst>
                <a:path w="302568" h="353032">
                  <a:moveTo>
                    <a:pt x="176225" y="195104"/>
                  </a:moveTo>
                  <a:lnTo>
                    <a:pt x="190880" y="151142"/>
                  </a:lnTo>
                  <a:lnTo>
                    <a:pt x="189796" y="115268"/>
                  </a:lnTo>
                  <a:lnTo>
                    <a:pt x="177780" y="62394"/>
                  </a:lnTo>
                  <a:lnTo>
                    <a:pt x="166777" y="39025"/>
                  </a:lnTo>
                  <a:lnTo>
                    <a:pt x="141840" y="11728"/>
                  </a:lnTo>
                  <a:lnTo>
                    <a:pt x="119219" y="2469"/>
                  </a:lnTo>
                  <a:lnTo>
                    <a:pt x="106636" y="0"/>
                  </a:lnTo>
                  <a:lnTo>
                    <a:pt x="83295" y="3496"/>
                  </a:lnTo>
                  <a:lnTo>
                    <a:pt x="62394" y="14018"/>
                  </a:lnTo>
                  <a:lnTo>
                    <a:pt x="22530" y="59343"/>
                  </a:lnTo>
                  <a:lnTo>
                    <a:pt x="6554" y="101326"/>
                  </a:lnTo>
                  <a:lnTo>
                    <a:pt x="0" y="150810"/>
                  </a:lnTo>
                  <a:lnTo>
                    <a:pt x="3648" y="202517"/>
                  </a:lnTo>
                  <a:lnTo>
                    <a:pt x="16530" y="256750"/>
                  </a:lnTo>
                  <a:lnTo>
                    <a:pt x="47065" y="319628"/>
                  </a:lnTo>
                  <a:lnTo>
                    <a:pt x="63839" y="335456"/>
                  </a:lnTo>
                  <a:lnTo>
                    <a:pt x="73225" y="341314"/>
                  </a:lnTo>
                  <a:lnTo>
                    <a:pt x="93013" y="344704"/>
                  </a:lnTo>
                  <a:lnTo>
                    <a:pt x="103203" y="343970"/>
                  </a:lnTo>
                  <a:lnTo>
                    <a:pt x="120764" y="333797"/>
                  </a:lnTo>
                  <a:lnTo>
                    <a:pt x="151102" y="304258"/>
                  </a:lnTo>
                  <a:lnTo>
                    <a:pt x="166962" y="271769"/>
                  </a:lnTo>
                  <a:lnTo>
                    <a:pt x="182801" y="212804"/>
                  </a:lnTo>
                  <a:lnTo>
                    <a:pt x="194075" y="161816"/>
                  </a:lnTo>
                  <a:lnTo>
                    <a:pt x="195857" y="145214"/>
                  </a:lnTo>
                  <a:lnTo>
                    <a:pt x="205563" y="198301"/>
                  </a:lnTo>
                  <a:lnTo>
                    <a:pt x="221708" y="257174"/>
                  </a:lnTo>
                  <a:lnTo>
                    <a:pt x="253878" y="318744"/>
                  </a:lnTo>
                  <a:lnTo>
                    <a:pt x="267669" y="336233"/>
                  </a:lnTo>
                  <a:lnTo>
                    <a:pt x="281598" y="345565"/>
                  </a:lnTo>
                  <a:lnTo>
                    <a:pt x="302567" y="353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27088" y="2526839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21057" y="0"/>
                  </a:moveTo>
                  <a:lnTo>
                    <a:pt x="21057" y="62478"/>
                  </a:lnTo>
                  <a:lnTo>
                    <a:pt x="21057" y="119186"/>
                  </a:lnTo>
                  <a:lnTo>
                    <a:pt x="21057" y="182683"/>
                  </a:lnTo>
                  <a:lnTo>
                    <a:pt x="21057" y="244619"/>
                  </a:lnTo>
                  <a:lnTo>
                    <a:pt x="17937" y="295528"/>
                  </a:lnTo>
                  <a:lnTo>
                    <a:pt x="12724" y="344537"/>
                  </a:lnTo>
                  <a:lnTo>
                    <a:pt x="10962" y="403019"/>
                  </a:lnTo>
                  <a:lnTo>
                    <a:pt x="9444" y="460801"/>
                  </a:lnTo>
                  <a:lnTo>
                    <a:pt x="2212" y="517968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90217" y="2705823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35339" y="11453"/>
                  </a:lnTo>
                  <a:lnTo>
                    <a:pt x="181254" y="21331"/>
                  </a:lnTo>
                  <a:lnTo>
                    <a:pt x="119606" y="31667"/>
                  </a:lnTo>
                  <a:lnTo>
                    <a:pt x="57551" y="456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38633" y="2916393"/>
              <a:ext cx="9554" cy="189514"/>
            </a:xfrm>
            <a:custGeom>
              <a:avLst/>
              <a:gdLst/>
              <a:ahLst/>
              <a:cxnLst/>
              <a:rect l="0" t="0" r="0" b="0"/>
              <a:pathLst>
                <a:path w="9554" h="189514">
                  <a:moveTo>
                    <a:pt x="9553" y="0"/>
                  </a:moveTo>
                  <a:lnTo>
                    <a:pt x="2317" y="28726"/>
                  </a:lnTo>
                  <a:lnTo>
                    <a:pt x="0" y="77922"/>
                  </a:lnTo>
                  <a:lnTo>
                    <a:pt x="2337" y="141301"/>
                  </a:lnTo>
                  <a:lnTo>
                    <a:pt x="955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37658" y="271635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22055" y="2600538"/>
              <a:ext cx="20930" cy="505369"/>
            </a:xfrm>
            <a:custGeom>
              <a:avLst/>
              <a:gdLst/>
              <a:ahLst/>
              <a:cxnLst/>
              <a:rect l="0" t="0" r="0" b="0"/>
              <a:pathLst>
                <a:path w="20930" h="505369">
                  <a:moveTo>
                    <a:pt x="10400" y="0"/>
                  </a:moveTo>
                  <a:lnTo>
                    <a:pt x="4335" y="40858"/>
                  </a:lnTo>
                  <a:lnTo>
                    <a:pt x="8856" y="95202"/>
                  </a:lnTo>
                  <a:lnTo>
                    <a:pt x="10095" y="156586"/>
                  </a:lnTo>
                  <a:lnTo>
                    <a:pt x="10310" y="207703"/>
                  </a:lnTo>
                  <a:lnTo>
                    <a:pt x="3147" y="268972"/>
                  </a:lnTo>
                  <a:lnTo>
                    <a:pt x="519" y="326135"/>
                  </a:lnTo>
                  <a:lnTo>
                    <a:pt x="0" y="388076"/>
                  </a:lnTo>
                  <a:lnTo>
                    <a:pt x="7133" y="440995"/>
                  </a:lnTo>
                  <a:lnTo>
                    <a:pt x="12875" y="485937"/>
                  </a:lnTo>
                  <a:lnTo>
                    <a:pt x="20929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74528" y="2821637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5124" y="5589"/>
                  </a:lnTo>
                  <a:lnTo>
                    <a:pt x="163567" y="9065"/>
                  </a:lnTo>
                  <a:lnTo>
                    <a:pt x="103837" y="15684"/>
                  </a:lnTo>
                  <a:lnTo>
                    <a:pt x="47274" y="194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91226" y="2916393"/>
              <a:ext cx="209728" cy="255495"/>
            </a:xfrm>
            <a:custGeom>
              <a:avLst/>
              <a:gdLst/>
              <a:ahLst/>
              <a:cxnLst/>
              <a:rect l="0" t="0" r="0" b="0"/>
              <a:pathLst>
                <a:path w="209728" h="255495">
                  <a:moveTo>
                    <a:pt x="20214" y="31586"/>
                  </a:moveTo>
                  <a:lnTo>
                    <a:pt x="3425" y="87800"/>
                  </a:lnTo>
                  <a:lnTo>
                    <a:pt x="0" y="146372"/>
                  </a:lnTo>
                  <a:lnTo>
                    <a:pt x="4913" y="203348"/>
                  </a:lnTo>
                  <a:lnTo>
                    <a:pt x="13803" y="225298"/>
                  </a:lnTo>
                  <a:lnTo>
                    <a:pt x="19450" y="234427"/>
                  </a:lnTo>
                  <a:lnTo>
                    <a:pt x="35082" y="247689"/>
                  </a:lnTo>
                  <a:lnTo>
                    <a:pt x="44164" y="252864"/>
                  </a:lnTo>
                  <a:lnTo>
                    <a:pt x="69853" y="255494"/>
                  </a:lnTo>
                  <a:lnTo>
                    <a:pt x="84892" y="254557"/>
                  </a:lnTo>
                  <a:lnTo>
                    <a:pt x="110961" y="244158"/>
                  </a:lnTo>
                  <a:lnTo>
                    <a:pt x="150704" y="214475"/>
                  </a:lnTo>
                  <a:lnTo>
                    <a:pt x="179914" y="170441"/>
                  </a:lnTo>
                  <a:lnTo>
                    <a:pt x="198162" y="120495"/>
                  </a:lnTo>
                  <a:lnTo>
                    <a:pt x="207443" y="60587"/>
                  </a:lnTo>
                  <a:lnTo>
                    <a:pt x="2097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85989" y="2884808"/>
              <a:ext cx="299442" cy="255980"/>
            </a:xfrm>
            <a:custGeom>
              <a:avLst/>
              <a:gdLst/>
              <a:ahLst/>
              <a:cxnLst/>
              <a:rect l="0" t="0" r="0" b="0"/>
              <a:pathLst>
                <a:path w="299442" h="255980">
                  <a:moveTo>
                    <a:pt x="152042" y="0"/>
                  </a:moveTo>
                  <a:lnTo>
                    <a:pt x="155161" y="60384"/>
                  </a:lnTo>
                  <a:lnTo>
                    <a:pt x="160375" y="118107"/>
                  </a:lnTo>
                  <a:lnTo>
                    <a:pt x="165040" y="176545"/>
                  </a:lnTo>
                  <a:lnTo>
                    <a:pt x="173831" y="230904"/>
                  </a:lnTo>
                  <a:lnTo>
                    <a:pt x="178103" y="255872"/>
                  </a:lnTo>
                  <a:lnTo>
                    <a:pt x="177605" y="255979"/>
                  </a:lnTo>
                  <a:lnTo>
                    <a:pt x="150589" y="200677"/>
                  </a:lnTo>
                  <a:lnTo>
                    <a:pt x="118090" y="158053"/>
                  </a:lnTo>
                  <a:lnTo>
                    <a:pt x="95228" y="143165"/>
                  </a:lnTo>
                  <a:lnTo>
                    <a:pt x="69470" y="134989"/>
                  </a:lnTo>
                  <a:lnTo>
                    <a:pt x="42423" y="135254"/>
                  </a:lnTo>
                  <a:lnTo>
                    <a:pt x="6478" y="147570"/>
                  </a:lnTo>
                  <a:lnTo>
                    <a:pt x="1187" y="154532"/>
                  </a:lnTo>
                  <a:lnTo>
                    <a:pt x="0" y="162683"/>
                  </a:lnTo>
                  <a:lnTo>
                    <a:pt x="1547" y="171626"/>
                  </a:lnTo>
                  <a:lnTo>
                    <a:pt x="6089" y="178758"/>
                  </a:lnTo>
                  <a:lnTo>
                    <a:pt x="20493" y="189802"/>
                  </a:lnTo>
                  <a:lnTo>
                    <a:pt x="41713" y="192371"/>
                  </a:lnTo>
                  <a:lnTo>
                    <a:pt x="65572" y="188444"/>
                  </a:lnTo>
                  <a:lnTo>
                    <a:pt x="112605" y="163739"/>
                  </a:lnTo>
                  <a:lnTo>
                    <a:pt x="166609" y="125410"/>
                  </a:lnTo>
                  <a:lnTo>
                    <a:pt x="222336" y="92449"/>
                  </a:lnTo>
                  <a:lnTo>
                    <a:pt x="272165" y="66528"/>
                  </a:lnTo>
                  <a:lnTo>
                    <a:pt x="299441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87973" y="2611067"/>
              <a:ext cx="355509" cy="679964"/>
            </a:xfrm>
            <a:custGeom>
              <a:avLst/>
              <a:gdLst/>
              <a:ahLst/>
              <a:cxnLst/>
              <a:rect l="0" t="0" r="0" b="0"/>
              <a:pathLst>
                <a:path w="355509" h="679964">
                  <a:moveTo>
                    <a:pt x="71239" y="0"/>
                  </a:moveTo>
                  <a:lnTo>
                    <a:pt x="53281" y="59724"/>
                  </a:lnTo>
                  <a:lnTo>
                    <a:pt x="44211" y="121941"/>
                  </a:lnTo>
                  <a:lnTo>
                    <a:pt x="39834" y="173261"/>
                  </a:lnTo>
                  <a:lnTo>
                    <a:pt x="33988" y="224992"/>
                  </a:lnTo>
                  <a:lnTo>
                    <a:pt x="36285" y="277364"/>
                  </a:lnTo>
                  <a:lnTo>
                    <a:pt x="31766" y="331097"/>
                  </a:lnTo>
                  <a:lnTo>
                    <a:pt x="29908" y="389781"/>
                  </a:lnTo>
                  <a:lnTo>
                    <a:pt x="28187" y="443564"/>
                  </a:lnTo>
                  <a:lnTo>
                    <a:pt x="21958" y="490825"/>
                  </a:lnTo>
                  <a:lnTo>
                    <a:pt x="18422" y="540183"/>
                  </a:lnTo>
                  <a:lnTo>
                    <a:pt x="10485" y="587303"/>
                  </a:lnTo>
                  <a:lnTo>
                    <a:pt x="1895" y="642339"/>
                  </a:lnTo>
                  <a:lnTo>
                    <a:pt x="0" y="679963"/>
                  </a:lnTo>
                  <a:lnTo>
                    <a:pt x="1519" y="679086"/>
                  </a:lnTo>
                  <a:lnTo>
                    <a:pt x="7497" y="667974"/>
                  </a:lnTo>
                  <a:lnTo>
                    <a:pt x="36993" y="634911"/>
                  </a:lnTo>
                  <a:lnTo>
                    <a:pt x="94256" y="600084"/>
                  </a:lnTo>
                  <a:lnTo>
                    <a:pt x="122413" y="588408"/>
                  </a:lnTo>
                  <a:lnTo>
                    <a:pt x="172319" y="581835"/>
                  </a:lnTo>
                  <a:lnTo>
                    <a:pt x="228700" y="579888"/>
                  </a:lnTo>
                  <a:lnTo>
                    <a:pt x="287740" y="582349"/>
                  </a:lnTo>
                  <a:lnTo>
                    <a:pt x="322559" y="587448"/>
                  </a:lnTo>
                  <a:lnTo>
                    <a:pt x="355508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05617" y="3011343"/>
              <a:ext cx="234713" cy="276563"/>
            </a:xfrm>
            <a:custGeom>
              <a:avLst/>
              <a:gdLst/>
              <a:ahLst/>
              <a:cxnLst/>
              <a:rect l="0" t="0" r="0" b="0"/>
              <a:pathLst>
                <a:path w="234713" h="276563">
                  <a:moveTo>
                    <a:pt x="122093" y="41921"/>
                  </a:moveTo>
                  <a:lnTo>
                    <a:pt x="105325" y="36332"/>
                  </a:lnTo>
                  <a:lnTo>
                    <a:pt x="87734" y="39827"/>
                  </a:lnTo>
                  <a:lnTo>
                    <a:pt x="38669" y="67598"/>
                  </a:lnTo>
                  <a:lnTo>
                    <a:pt x="22234" y="81019"/>
                  </a:lnTo>
                  <a:lnTo>
                    <a:pt x="10251" y="101022"/>
                  </a:lnTo>
                  <a:lnTo>
                    <a:pt x="48" y="138591"/>
                  </a:lnTo>
                  <a:lnTo>
                    <a:pt x="0" y="165604"/>
                  </a:lnTo>
                  <a:lnTo>
                    <a:pt x="13127" y="205950"/>
                  </a:lnTo>
                  <a:lnTo>
                    <a:pt x="33005" y="239481"/>
                  </a:lnTo>
                  <a:lnTo>
                    <a:pt x="60601" y="263584"/>
                  </a:lnTo>
                  <a:lnTo>
                    <a:pt x="80725" y="274189"/>
                  </a:lnTo>
                  <a:lnTo>
                    <a:pt x="104488" y="276562"/>
                  </a:lnTo>
                  <a:lnTo>
                    <a:pt x="152280" y="268554"/>
                  </a:lnTo>
                  <a:lnTo>
                    <a:pt x="179260" y="253481"/>
                  </a:lnTo>
                  <a:lnTo>
                    <a:pt x="207661" y="223018"/>
                  </a:lnTo>
                  <a:lnTo>
                    <a:pt x="227125" y="178767"/>
                  </a:lnTo>
                  <a:lnTo>
                    <a:pt x="234712" y="128612"/>
                  </a:lnTo>
                  <a:lnTo>
                    <a:pt x="231371" y="76706"/>
                  </a:lnTo>
                  <a:lnTo>
                    <a:pt x="217382" y="35460"/>
                  </a:lnTo>
                  <a:lnTo>
                    <a:pt x="198420" y="6601"/>
                  </a:lnTo>
                  <a:lnTo>
                    <a:pt x="190525" y="1997"/>
                  </a:lnTo>
                  <a:lnTo>
                    <a:pt x="172394" y="0"/>
                  </a:lnTo>
                  <a:lnTo>
                    <a:pt x="155757" y="6132"/>
                  </a:lnTo>
                  <a:lnTo>
                    <a:pt x="132621" y="20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17222" y="3032313"/>
              <a:ext cx="263214" cy="305221"/>
            </a:xfrm>
            <a:custGeom>
              <a:avLst/>
              <a:gdLst/>
              <a:ahLst/>
              <a:cxnLst/>
              <a:rect l="0" t="0" r="0" b="0"/>
              <a:pathLst>
                <a:path w="263214" h="305221">
                  <a:moveTo>
                    <a:pt x="0" y="84122"/>
                  </a:moveTo>
                  <a:lnTo>
                    <a:pt x="16789" y="140336"/>
                  </a:lnTo>
                  <a:lnTo>
                    <a:pt x="23334" y="202028"/>
                  </a:lnTo>
                  <a:lnTo>
                    <a:pt x="29957" y="264950"/>
                  </a:lnTo>
                  <a:lnTo>
                    <a:pt x="28160" y="270185"/>
                  </a:lnTo>
                  <a:lnTo>
                    <a:pt x="24623" y="268995"/>
                  </a:lnTo>
                  <a:lnTo>
                    <a:pt x="19925" y="263523"/>
                  </a:lnTo>
                  <a:lnTo>
                    <a:pt x="7724" y="227875"/>
                  </a:lnTo>
                  <a:lnTo>
                    <a:pt x="2288" y="180268"/>
                  </a:lnTo>
                  <a:lnTo>
                    <a:pt x="6267" y="123528"/>
                  </a:lnTo>
                  <a:lnTo>
                    <a:pt x="20445" y="73441"/>
                  </a:lnTo>
                  <a:lnTo>
                    <a:pt x="39463" y="34554"/>
                  </a:lnTo>
                  <a:lnTo>
                    <a:pt x="65505" y="6394"/>
                  </a:lnTo>
                  <a:lnTo>
                    <a:pt x="75256" y="1888"/>
                  </a:lnTo>
                  <a:lnTo>
                    <a:pt x="95448" y="0"/>
                  </a:lnTo>
                  <a:lnTo>
                    <a:pt x="132136" y="11104"/>
                  </a:lnTo>
                  <a:lnTo>
                    <a:pt x="161464" y="29212"/>
                  </a:lnTo>
                  <a:lnTo>
                    <a:pt x="198401" y="71932"/>
                  </a:lnTo>
                  <a:lnTo>
                    <a:pt x="223468" y="126017"/>
                  </a:lnTo>
                  <a:lnTo>
                    <a:pt x="245657" y="185118"/>
                  </a:lnTo>
                  <a:lnTo>
                    <a:pt x="257492" y="234669"/>
                  </a:lnTo>
                  <a:lnTo>
                    <a:pt x="262083" y="284569"/>
                  </a:lnTo>
                  <a:lnTo>
                    <a:pt x="263213" y="305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33036" y="3084240"/>
              <a:ext cx="398136" cy="527035"/>
            </a:xfrm>
            <a:custGeom>
              <a:avLst/>
              <a:gdLst/>
              <a:ahLst/>
              <a:cxnLst/>
              <a:rect l="0" t="0" r="0" b="0"/>
              <a:pathLst>
                <a:path w="398136" h="527035">
                  <a:moveTo>
                    <a:pt x="336912" y="190122"/>
                  </a:moveTo>
                  <a:lnTo>
                    <a:pt x="352553" y="162566"/>
                  </a:lnTo>
                  <a:lnTo>
                    <a:pt x="365002" y="106344"/>
                  </a:lnTo>
                  <a:lnTo>
                    <a:pt x="364604" y="79188"/>
                  </a:lnTo>
                  <a:lnTo>
                    <a:pt x="345284" y="33159"/>
                  </a:lnTo>
                  <a:lnTo>
                    <a:pt x="331274" y="13906"/>
                  </a:lnTo>
                  <a:lnTo>
                    <a:pt x="313349" y="1450"/>
                  </a:lnTo>
                  <a:lnTo>
                    <a:pt x="302486" y="0"/>
                  </a:lnTo>
                  <a:lnTo>
                    <a:pt x="277937" y="4628"/>
                  </a:lnTo>
                  <a:lnTo>
                    <a:pt x="257669" y="17603"/>
                  </a:lnTo>
                  <a:lnTo>
                    <a:pt x="242031" y="35068"/>
                  </a:lnTo>
                  <a:lnTo>
                    <a:pt x="226651" y="66971"/>
                  </a:lnTo>
                  <a:lnTo>
                    <a:pt x="214093" y="128968"/>
                  </a:lnTo>
                  <a:lnTo>
                    <a:pt x="216855" y="191951"/>
                  </a:lnTo>
                  <a:lnTo>
                    <a:pt x="225451" y="214721"/>
                  </a:lnTo>
                  <a:lnTo>
                    <a:pt x="231019" y="224069"/>
                  </a:lnTo>
                  <a:lnTo>
                    <a:pt x="246565" y="237575"/>
                  </a:lnTo>
                  <a:lnTo>
                    <a:pt x="255623" y="242815"/>
                  </a:lnTo>
                  <a:lnTo>
                    <a:pt x="275048" y="245517"/>
                  </a:lnTo>
                  <a:lnTo>
                    <a:pt x="285140" y="244599"/>
                  </a:lnTo>
                  <a:lnTo>
                    <a:pt x="302593" y="234222"/>
                  </a:lnTo>
                  <a:lnTo>
                    <a:pt x="332863" y="198963"/>
                  </a:lnTo>
                  <a:lnTo>
                    <a:pt x="348710" y="162976"/>
                  </a:lnTo>
                  <a:lnTo>
                    <a:pt x="356140" y="118253"/>
                  </a:lnTo>
                  <a:lnTo>
                    <a:pt x="356750" y="119983"/>
                  </a:lnTo>
                  <a:lnTo>
                    <a:pt x="366214" y="182099"/>
                  </a:lnTo>
                  <a:lnTo>
                    <a:pt x="376148" y="233771"/>
                  </a:lnTo>
                  <a:lnTo>
                    <a:pt x="384046" y="288692"/>
                  </a:lnTo>
                  <a:lnTo>
                    <a:pt x="393512" y="347360"/>
                  </a:lnTo>
                  <a:lnTo>
                    <a:pt x="398135" y="405427"/>
                  </a:lnTo>
                  <a:lnTo>
                    <a:pt x="393917" y="454088"/>
                  </a:lnTo>
                  <a:lnTo>
                    <a:pt x="379669" y="492552"/>
                  </a:lnTo>
                  <a:lnTo>
                    <a:pt x="364103" y="508979"/>
                  </a:lnTo>
                  <a:lnTo>
                    <a:pt x="355040" y="514998"/>
                  </a:lnTo>
                  <a:lnTo>
                    <a:pt x="308748" y="523468"/>
                  </a:lnTo>
                  <a:lnTo>
                    <a:pt x="250579" y="525978"/>
                  </a:lnTo>
                  <a:lnTo>
                    <a:pt x="206515" y="523445"/>
                  </a:lnTo>
                  <a:lnTo>
                    <a:pt x="160804" y="519590"/>
                  </a:lnTo>
                  <a:lnTo>
                    <a:pt x="117092" y="517876"/>
                  </a:lnTo>
                  <a:lnTo>
                    <a:pt x="58610" y="522501"/>
                  </a:lnTo>
                  <a:lnTo>
                    <a:pt x="0" y="527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30071" y="3169077"/>
              <a:ext cx="8334" cy="178986"/>
            </a:xfrm>
            <a:custGeom>
              <a:avLst/>
              <a:gdLst/>
              <a:ahLst/>
              <a:cxnLst/>
              <a:rect l="0" t="0" r="0" b="0"/>
              <a:pathLst>
                <a:path w="8334" h="178986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7443" y="150163"/>
                  </a:lnTo>
                  <a:lnTo>
                    <a:pt x="8333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96290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96331" y="2832165"/>
              <a:ext cx="42116" cy="558012"/>
            </a:xfrm>
            <a:custGeom>
              <a:avLst/>
              <a:gdLst/>
              <a:ahLst/>
              <a:cxnLst/>
              <a:rect l="0" t="0" r="0" b="0"/>
              <a:pathLst>
                <a:path w="42116" h="558012">
                  <a:moveTo>
                    <a:pt x="0" y="0"/>
                  </a:moveTo>
                  <a:lnTo>
                    <a:pt x="7236" y="44367"/>
                  </a:lnTo>
                  <a:lnTo>
                    <a:pt x="9553" y="103094"/>
                  </a:lnTo>
                  <a:lnTo>
                    <a:pt x="10240" y="151689"/>
                  </a:lnTo>
                  <a:lnTo>
                    <a:pt x="10472" y="210031"/>
                  </a:lnTo>
                  <a:lnTo>
                    <a:pt x="10517" y="272205"/>
                  </a:lnTo>
                  <a:lnTo>
                    <a:pt x="11696" y="332406"/>
                  </a:lnTo>
                  <a:lnTo>
                    <a:pt x="18861" y="389358"/>
                  </a:lnTo>
                  <a:lnTo>
                    <a:pt x="26213" y="440079"/>
                  </a:lnTo>
                  <a:lnTo>
                    <a:pt x="31694" y="498364"/>
                  </a:lnTo>
                  <a:lnTo>
                    <a:pt x="42115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59461" y="3084849"/>
              <a:ext cx="305328" cy="10530"/>
            </a:xfrm>
            <a:custGeom>
              <a:avLst/>
              <a:gdLst/>
              <a:ahLst/>
              <a:cxnLst/>
              <a:rect l="0" t="0" r="0" b="0"/>
              <a:pathLst>
                <a:path w="305328" h="10530">
                  <a:moveTo>
                    <a:pt x="305327" y="0"/>
                  </a:moveTo>
                  <a:lnTo>
                    <a:pt x="246709" y="9065"/>
                  </a:lnTo>
                  <a:lnTo>
                    <a:pt x="186470" y="9070"/>
                  </a:lnTo>
                  <a:lnTo>
                    <a:pt x="128990" y="2138"/>
                  </a:lnTo>
                  <a:lnTo>
                    <a:pt x="74484" y="634"/>
                  </a:lnTo>
                  <a:lnTo>
                    <a:pt x="30648" y="330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73599" y="3095378"/>
              <a:ext cx="207948" cy="285543"/>
            </a:xfrm>
            <a:custGeom>
              <a:avLst/>
              <a:gdLst/>
              <a:ahLst/>
              <a:cxnLst/>
              <a:rect l="0" t="0" r="0" b="0"/>
              <a:pathLst>
                <a:path w="207948" h="285543">
                  <a:moveTo>
                    <a:pt x="33302" y="10528"/>
                  </a:moveTo>
                  <a:lnTo>
                    <a:pt x="3994" y="54491"/>
                  </a:lnTo>
                  <a:lnTo>
                    <a:pt x="0" y="80760"/>
                  </a:lnTo>
                  <a:lnTo>
                    <a:pt x="1208" y="128434"/>
                  </a:lnTo>
                  <a:lnTo>
                    <a:pt x="3831" y="161197"/>
                  </a:lnTo>
                  <a:lnTo>
                    <a:pt x="24577" y="220357"/>
                  </a:lnTo>
                  <a:lnTo>
                    <a:pt x="38783" y="246505"/>
                  </a:lnTo>
                  <a:lnTo>
                    <a:pt x="66512" y="273210"/>
                  </a:lnTo>
                  <a:lnTo>
                    <a:pt x="86667" y="284423"/>
                  </a:lnTo>
                  <a:lnTo>
                    <a:pt x="96954" y="285542"/>
                  </a:lnTo>
                  <a:lnTo>
                    <a:pt x="117745" y="280545"/>
                  </a:lnTo>
                  <a:lnTo>
                    <a:pt x="149180" y="258989"/>
                  </a:lnTo>
                  <a:lnTo>
                    <a:pt x="175131" y="224786"/>
                  </a:lnTo>
                  <a:lnTo>
                    <a:pt x="197638" y="179427"/>
                  </a:lnTo>
                  <a:lnTo>
                    <a:pt x="207947" y="123354"/>
                  </a:lnTo>
                  <a:lnTo>
                    <a:pt x="205412" y="73464"/>
                  </a:lnTo>
                  <a:lnTo>
                    <a:pt x="193906" y="18123"/>
                  </a:lnTo>
                  <a:lnTo>
                    <a:pt x="1912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92117" y="2736956"/>
              <a:ext cx="462309" cy="796059"/>
            </a:xfrm>
            <a:custGeom>
              <a:avLst/>
              <a:gdLst/>
              <a:ahLst/>
              <a:cxnLst/>
              <a:rect l="0" t="0" r="0" b="0"/>
              <a:pathLst>
                <a:path w="462309" h="796059">
                  <a:moveTo>
                    <a:pt x="114867" y="547935"/>
                  </a:moveTo>
                  <a:lnTo>
                    <a:pt x="123201" y="510457"/>
                  </a:lnTo>
                  <a:lnTo>
                    <a:pt x="123932" y="498383"/>
                  </a:lnTo>
                  <a:lnTo>
                    <a:pt x="118506" y="478728"/>
                  </a:lnTo>
                  <a:lnTo>
                    <a:pt x="113784" y="470212"/>
                  </a:lnTo>
                  <a:lnTo>
                    <a:pt x="96059" y="457629"/>
                  </a:lnTo>
                  <a:lnTo>
                    <a:pt x="84781" y="452636"/>
                  </a:lnTo>
                  <a:lnTo>
                    <a:pt x="74923" y="451647"/>
                  </a:lnTo>
                  <a:lnTo>
                    <a:pt x="57729" y="456787"/>
                  </a:lnTo>
                  <a:lnTo>
                    <a:pt x="29308" y="484014"/>
                  </a:lnTo>
                  <a:lnTo>
                    <a:pt x="9838" y="516127"/>
                  </a:lnTo>
                  <a:lnTo>
                    <a:pt x="2249" y="564637"/>
                  </a:lnTo>
                  <a:lnTo>
                    <a:pt x="0" y="623463"/>
                  </a:lnTo>
                  <a:lnTo>
                    <a:pt x="4923" y="679758"/>
                  </a:lnTo>
                  <a:lnTo>
                    <a:pt x="13751" y="706348"/>
                  </a:lnTo>
                  <a:lnTo>
                    <a:pt x="19381" y="716715"/>
                  </a:lnTo>
                  <a:lnTo>
                    <a:pt x="34994" y="731353"/>
                  </a:lnTo>
                  <a:lnTo>
                    <a:pt x="44071" y="736894"/>
                  </a:lnTo>
                  <a:lnTo>
                    <a:pt x="53632" y="738248"/>
                  </a:lnTo>
                  <a:lnTo>
                    <a:pt x="73614" y="733514"/>
                  </a:lnTo>
                  <a:lnTo>
                    <a:pt x="104593" y="706517"/>
                  </a:lnTo>
                  <a:lnTo>
                    <a:pt x="129692" y="663878"/>
                  </a:lnTo>
                  <a:lnTo>
                    <a:pt x="149604" y="605534"/>
                  </a:lnTo>
                  <a:lnTo>
                    <a:pt x="163929" y="549867"/>
                  </a:lnTo>
                  <a:lnTo>
                    <a:pt x="178024" y="486879"/>
                  </a:lnTo>
                  <a:lnTo>
                    <a:pt x="186484" y="423440"/>
                  </a:lnTo>
                  <a:lnTo>
                    <a:pt x="193539" y="371967"/>
                  </a:lnTo>
                  <a:lnTo>
                    <a:pt x="197449" y="319671"/>
                  </a:lnTo>
                  <a:lnTo>
                    <a:pt x="198770" y="256834"/>
                  </a:lnTo>
                  <a:lnTo>
                    <a:pt x="198999" y="207699"/>
                  </a:lnTo>
                  <a:lnTo>
                    <a:pt x="195957" y="148582"/>
                  </a:lnTo>
                  <a:lnTo>
                    <a:pt x="184437" y="97433"/>
                  </a:lnTo>
                  <a:lnTo>
                    <a:pt x="174345" y="47515"/>
                  </a:lnTo>
                  <a:lnTo>
                    <a:pt x="163946" y="5039"/>
                  </a:lnTo>
                  <a:lnTo>
                    <a:pt x="159284" y="0"/>
                  </a:lnTo>
                  <a:lnTo>
                    <a:pt x="153838" y="151"/>
                  </a:lnTo>
                  <a:lnTo>
                    <a:pt x="147866" y="3761"/>
                  </a:lnTo>
                  <a:lnTo>
                    <a:pt x="141232" y="23370"/>
                  </a:lnTo>
                  <a:lnTo>
                    <a:pt x="130557" y="84709"/>
                  </a:lnTo>
                  <a:lnTo>
                    <a:pt x="134518" y="138022"/>
                  </a:lnTo>
                  <a:lnTo>
                    <a:pt x="135647" y="199203"/>
                  </a:lnTo>
                  <a:lnTo>
                    <a:pt x="135842" y="250284"/>
                  </a:lnTo>
                  <a:lnTo>
                    <a:pt x="143143" y="312712"/>
                  </a:lnTo>
                  <a:lnTo>
                    <a:pt x="145472" y="362946"/>
                  </a:lnTo>
                  <a:lnTo>
                    <a:pt x="147332" y="414874"/>
                  </a:lnTo>
                  <a:lnTo>
                    <a:pt x="154772" y="466136"/>
                  </a:lnTo>
                  <a:lnTo>
                    <a:pt x="167766" y="522852"/>
                  </a:lnTo>
                  <a:lnTo>
                    <a:pt x="181599" y="579375"/>
                  </a:lnTo>
                  <a:lnTo>
                    <a:pt x="185091" y="586442"/>
                  </a:lnTo>
                  <a:lnTo>
                    <a:pt x="188590" y="587644"/>
                  </a:lnTo>
                  <a:lnTo>
                    <a:pt x="192092" y="584936"/>
                  </a:lnTo>
                  <a:lnTo>
                    <a:pt x="212745" y="529208"/>
                  </a:lnTo>
                  <a:lnTo>
                    <a:pt x="218724" y="517903"/>
                  </a:lnTo>
                  <a:lnTo>
                    <a:pt x="227389" y="510366"/>
                  </a:lnTo>
                  <a:lnTo>
                    <a:pt x="249494" y="501992"/>
                  </a:lnTo>
                  <a:lnTo>
                    <a:pt x="301814" y="496616"/>
                  </a:lnTo>
                  <a:lnTo>
                    <a:pt x="357209" y="495554"/>
                  </a:lnTo>
                  <a:lnTo>
                    <a:pt x="407622" y="489755"/>
                  </a:lnTo>
                  <a:lnTo>
                    <a:pt x="416492" y="484582"/>
                  </a:lnTo>
                  <a:lnTo>
                    <a:pt x="429467" y="469475"/>
                  </a:lnTo>
                  <a:lnTo>
                    <a:pt x="443348" y="441239"/>
                  </a:lnTo>
                  <a:lnTo>
                    <a:pt x="443692" y="399468"/>
                  </a:lnTo>
                  <a:lnTo>
                    <a:pt x="430796" y="361225"/>
                  </a:lnTo>
                  <a:lnTo>
                    <a:pt x="406568" y="333256"/>
                  </a:lnTo>
                  <a:lnTo>
                    <a:pt x="365983" y="315740"/>
                  </a:lnTo>
                  <a:lnTo>
                    <a:pt x="339948" y="313326"/>
                  </a:lnTo>
                  <a:lnTo>
                    <a:pt x="317848" y="317322"/>
                  </a:lnTo>
                  <a:lnTo>
                    <a:pt x="291083" y="333896"/>
                  </a:lnTo>
                  <a:lnTo>
                    <a:pt x="263786" y="360514"/>
                  </a:lnTo>
                  <a:lnTo>
                    <a:pt x="238824" y="411340"/>
                  </a:lnTo>
                  <a:lnTo>
                    <a:pt x="233094" y="465088"/>
                  </a:lnTo>
                  <a:lnTo>
                    <a:pt x="231753" y="509554"/>
                  </a:lnTo>
                  <a:lnTo>
                    <a:pt x="233497" y="551934"/>
                  </a:lnTo>
                  <a:lnTo>
                    <a:pt x="250561" y="610856"/>
                  </a:lnTo>
                  <a:lnTo>
                    <a:pt x="269130" y="672857"/>
                  </a:lnTo>
                  <a:lnTo>
                    <a:pt x="280937" y="704272"/>
                  </a:lnTo>
                  <a:lnTo>
                    <a:pt x="317599" y="754973"/>
                  </a:lnTo>
                  <a:lnTo>
                    <a:pt x="352880" y="783455"/>
                  </a:lnTo>
                  <a:lnTo>
                    <a:pt x="379359" y="792990"/>
                  </a:lnTo>
                  <a:lnTo>
                    <a:pt x="405555" y="796058"/>
                  </a:lnTo>
                  <a:lnTo>
                    <a:pt x="437693" y="791209"/>
                  </a:lnTo>
                  <a:lnTo>
                    <a:pt x="462308" y="779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4232455" y="1823960"/>
            <a:ext cx="1610862" cy="113284"/>
          </a:xfrm>
          <a:custGeom>
            <a:avLst/>
            <a:gdLst/>
            <a:ahLst/>
            <a:cxnLst/>
            <a:rect l="0" t="0" r="0" b="0"/>
            <a:pathLst>
              <a:path w="1610862" h="113284">
                <a:moveTo>
                  <a:pt x="1610861" y="113283"/>
                </a:moveTo>
                <a:lnTo>
                  <a:pt x="1552244" y="107694"/>
                </a:lnTo>
                <a:lnTo>
                  <a:pt x="1496900" y="102560"/>
                </a:lnTo>
                <a:lnTo>
                  <a:pt x="1447893" y="95808"/>
                </a:lnTo>
                <a:lnTo>
                  <a:pt x="1396328" y="93287"/>
                </a:lnTo>
                <a:lnTo>
                  <a:pt x="1342834" y="91371"/>
                </a:lnTo>
                <a:lnTo>
                  <a:pt x="1283051" y="83914"/>
                </a:lnTo>
                <a:lnTo>
                  <a:pt x="1220884" y="75465"/>
                </a:lnTo>
                <a:lnTo>
                  <a:pt x="1158010" y="71272"/>
                </a:lnTo>
                <a:lnTo>
                  <a:pt x="1115966" y="66146"/>
                </a:lnTo>
                <a:lnTo>
                  <a:pt x="1070763" y="59968"/>
                </a:lnTo>
                <a:lnTo>
                  <a:pt x="1022207" y="54492"/>
                </a:lnTo>
                <a:lnTo>
                  <a:pt x="969431" y="52059"/>
                </a:lnTo>
                <a:lnTo>
                  <a:pt x="917899" y="47858"/>
                </a:lnTo>
                <a:lnTo>
                  <a:pt x="867700" y="42091"/>
                </a:lnTo>
                <a:lnTo>
                  <a:pt x="818093" y="35629"/>
                </a:lnTo>
                <a:lnTo>
                  <a:pt x="765630" y="31977"/>
                </a:lnTo>
                <a:lnTo>
                  <a:pt x="712287" y="29184"/>
                </a:lnTo>
                <a:lnTo>
                  <a:pt x="661283" y="24043"/>
                </a:lnTo>
                <a:lnTo>
                  <a:pt x="608199" y="17859"/>
                </a:lnTo>
                <a:lnTo>
                  <a:pt x="553411" y="11211"/>
                </a:lnTo>
                <a:lnTo>
                  <a:pt x="497865" y="4357"/>
                </a:lnTo>
                <a:lnTo>
                  <a:pt x="441982" y="530"/>
                </a:lnTo>
                <a:lnTo>
                  <a:pt x="387120" y="0"/>
                </a:lnTo>
                <a:lnTo>
                  <a:pt x="335440" y="3663"/>
                </a:lnTo>
                <a:lnTo>
                  <a:pt x="278936" y="6071"/>
                </a:lnTo>
                <a:lnTo>
                  <a:pt x="219898" y="7142"/>
                </a:lnTo>
                <a:lnTo>
                  <a:pt x="162464" y="7617"/>
                </a:lnTo>
                <a:lnTo>
                  <a:pt x="99503" y="10948"/>
                </a:lnTo>
                <a:lnTo>
                  <a:pt x="44224" y="15159"/>
                </a:lnTo>
                <a:lnTo>
                  <a:pt x="0" y="185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4700713" y="2473549"/>
            <a:ext cx="468780" cy="716268"/>
            <a:chOff x="4700713" y="2473549"/>
            <a:chExt cx="468780" cy="716268"/>
          </a:xfrm>
        </p:grpSpPr>
        <p:sp>
          <p:nvSpPr>
            <p:cNvPr id="46" name="Freeform 45"/>
            <p:cNvSpPr/>
            <p:nvPr/>
          </p:nvSpPr>
          <p:spPr>
            <a:xfrm>
              <a:off x="4700713" y="2473549"/>
              <a:ext cx="195039" cy="716268"/>
            </a:xfrm>
            <a:custGeom>
              <a:avLst/>
              <a:gdLst/>
              <a:ahLst/>
              <a:cxnLst/>
              <a:rect l="0" t="0" r="0" b="0"/>
              <a:pathLst>
                <a:path w="195039" h="716268">
                  <a:moveTo>
                    <a:pt x="131867" y="484958"/>
                  </a:moveTo>
                  <a:lnTo>
                    <a:pt x="126278" y="468191"/>
                  </a:lnTo>
                  <a:lnTo>
                    <a:pt x="114176" y="456839"/>
                  </a:lnTo>
                  <a:lnTo>
                    <a:pt x="106035" y="452174"/>
                  </a:lnTo>
                  <a:lnTo>
                    <a:pt x="97098" y="451404"/>
                  </a:lnTo>
                  <a:lnTo>
                    <a:pt x="77810" y="456787"/>
                  </a:lnTo>
                  <a:lnTo>
                    <a:pt x="52809" y="472972"/>
                  </a:lnTo>
                  <a:lnTo>
                    <a:pt x="30584" y="498175"/>
                  </a:lnTo>
                  <a:lnTo>
                    <a:pt x="14770" y="527869"/>
                  </a:lnTo>
                  <a:lnTo>
                    <a:pt x="3623" y="591273"/>
                  </a:lnTo>
                  <a:lnTo>
                    <a:pt x="0" y="617607"/>
                  </a:lnTo>
                  <a:lnTo>
                    <a:pt x="10156" y="679505"/>
                  </a:lnTo>
                  <a:lnTo>
                    <a:pt x="25484" y="709368"/>
                  </a:lnTo>
                  <a:lnTo>
                    <a:pt x="34039" y="714113"/>
                  </a:lnTo>
                  <a:lnTo>
                    <a:pt x="56023" y="716267"/>
                  </a:lnTo>
                  <a:lnTo>
                    <a:pt x="66096" y="711694"/>
                  </a:lnTo>
                  <a:lnTo>
                    <a:pt x="99075" y="673851"/>
                  </a:lnTo>
                  <a:lnTo>
                    <a:pt x="122530" y="632235"/>
                  </a:lnTo>
                  <a:lnTo>
                    <a:pt x="142090" y="571365"/>
                  </a:lnTo>
                  <a:lnTo>
                    <a:pt x="159903" y="512151"/>
                  </a:lnTo>
                  <a:lnTo>
                    <a:pt x="169290" y="451422"/>
                  </a:lnTo>
                  <a:lnTo>
                    <a:pt x="171896" y="405322"/>
                  </a:lnTo>
                  <a:lnTo>
                    <a:pt x="173363" y="350098"/>
                  </a:lnTo>
                  <a:lnTo>
                    <a:pt x="179387" y="287332"/>
                  </a:lnTo>
                  <a:lnTo>
                    <a:pt x="182992" y="233640"/>
                  </a:lnTo>
                  <a:lnTo>
                    <a:pt x="183040" y="174746"/>
                  </a:lnTo>
                  <a:lnTo>
                    <a:pt x="176117" y="118745"/>
                  </a:lnTo>
                  <a:lnTo>
                    <a:pt x="171494" y="64495"/>
                  </a:lnTo>
                  <a:lnTo>
                    <a:pt x="159452" y="4940"/>
                  </a:lnTo>
                  <a:lnTo>
                    <a:pt x="154936" y="0"/>
                  </a:lnTo>
                  <a:lnTo>
                    <a:pt x="149586" y="216"/>
                  </a:lnTo>
                  <a:lnTo>
                    <a:pt x="143680" y="3869"/>
                  </a:lnTo>
                  <a:lnTo>
                    <a:pt x="133998" y="17287"/>
                  </a:lnTo>
                  <a:lnTo>
                    <a:pt x="118250" y="54497"/>
                  </a:lnTo>
                  <a:lnTo>
                    <a:pt x="112280" y="106388"/>
                  </a:lnTo>
                  <a:lnTo>
                    <a:pt x="112415" y="158320"/>
                  </a:lnTo>
                  <a:lnTo>
                    <a:pt x="119230" y="218446"/>
                  </a:lnTo>
                  <a:lnTo>
                    <a:pt x="123833" y="276530"/>
                  </a:lnTo>
                  <a:lnTo>
                    <a:pt x="129487" y="338194"/>
                  </a:lnTo>
                  <a:lnTo>
                    <a:pt x="134281" y="391560"/>
                  </a:lnTo>
                  <a:lnTo>
                    <a:pt x="143111" y="438957"/>
                  </a:lnTo>
                  <a:lnTo>
                    <a:pt x="153136" y="494335"/>
                  </a:lnTo>
                  <a:lnTo>
                    <a:pt x="167004" y="554271"/>
                  </a:lnTo>
                  <a:lnTo>
                    <a:pt x="184515" y="610723"/>
                  </a:lnTo>
                  <a:lnTo>
                    <a:pt x="195038" y="653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86278" y="2819379"/>
              <a:ext cx="183215" cy="299225"/>
            </a:xfrm>
            <a:custGeom>
              <a:avLst/>
              <a:gdLst/>
              <a:ahLst/>
              <a:cxnLst/>
              <a:rect l="0" t="0" r="0" b="0"/>
              <a:pathLst>
                <a:path w="183215" h="299225">
                  <a:moveTo>
                    <a:pt x="25287" y="160185"/>
                  </a:moveTo>
                  <a:lnTo>
                    <a:pt x="42054" y="165775"/>
                  </a:lnTo>
                  <a:lnTo>
                    <a:pt x="74838" y="163661"/>
                  </a:lnTo>
                  <a:lnTo>
                    <a:pt x="108599" y="150037"/>
                  </a:lnTo>
                  <a:lnTo>
                    <a:pt x="135240" y="125593"/>
                  </a:lnTo>
                  <a:lnTo>
                    <a:pt x="152362" y="96124"/>
                  </a:lnTo>
                  <a:lnTo>
                    <a:pt x="154684" y="72442"/>
                  </a:lnTo>
                  <a:lnTo>
                    <a:pt x="150647" y="47489"/>
                  </a:lnTo>
                  <a:lnTo>
                    <a:pt x="141053" y="24700"/>
                  </a:lnTo>
                  <a:lnTo>
                    <a:pt x="122752" y="9113"/>
                  </a:lnTo>
                  <a:lnTo>
                    <a:pt x="111320" y="3318"/>
                  </a:lnTo>
                  <a:lnTo>
                    <a:pt x="89260" y="0"/>
                  </a:lnTo>
                  <a:lnTo>
                    <a:pt x="68927" y="3594"/>
                  </a:lnTo>
                  <a:lnTo>
                    <a:pt x="52091" y="12990"/>
                  </a:lnTo>
                  <a:lnTo>
                    <a:pt x="29459" y="37023"/>
                  </a:lnTo>
                  <a:lnTo>
                    <a:pt x="9257" y="84991"/>
                  </a:lnTo>
                  <a:lnTo>
                    <a:pt x="0" y="125687"/>
                  </a:lnTo>
                  <a:lnTo>
                    <a:pt x="6167" y="181360"/>
                  </a:lnTo>
                  <a:lnTo>
                    <a:pt x="14449" y="209371"/>
                  </a:lnTo>
                  <a:lnTo>
                    <a:pt x="45243" y="262361"/>
                  </a:lnTo>
                  <a:lnTo>
                    <a:pt x="52629" y="273926"/>
                  </a:lnTo>
                  <a:lnTo>
                    <a:pt x="73313" y="289895"/>
                  </a:lnTo>
                  <a:lnTo>
                    <a:pt x="85381" y="295792"/>
                  </a:lnTo>
                  <a:lnTo>
                    <a:pt x="114386" y="299224"/>
                  </a:lnTo>
                  <a:lnTo>
                    <a:pt x="154242" y="294578"/>
                  </a:lnTo>
                  <a:lnTo>
                    <a:pt x="183214" y="286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612119" y="273740"/>
            <a:ext cx="5104856" cy="638118"/>
            <a:chOff x="612119" y="273740"/>
            <a:chExt cx="5104856" cy="638118"/>
          </a:xfrm>
        </p:grpSpPr>
        <p:sp>
          <p:nvSpPr>
            <p:cNvPr id="2" name="Freeform 1"/>
            <p:cNvSpPr/>
            <p:nvPr/>
          </p:nvSpPr>
          <p:spPr>
            <a:xfrm>
              <a:off x="612119" y="305326"/>
              <a:ext cx="251218" cy="501514"/>
            </a:xfrm>
            <a:custGeom>
              <a:avLst/>
              <a:gdLst/>
              <a:ahLst/>
              <a:cxnLst/>
              <a:rect l="0" t="0" r="0" b="0"/>
              <a:pathLst>
                <a:path w="251218" h="501514">
                  <a:moveTo>
                    <a:pt x="19590" y="0"/>
                  </a:moveTo>
                  <a:lnTo>
                    <a:pt x="11257" y="52050"/>
                  </a:lnTo>
                  <a:lnTo>
                    <a:pt x="9712" y="105109"/>
                  </a:lnTo>
                  <a:lnTo>
                    <a:pt x="9255" y="160995"/>
                  </a:lnTo>
                  <a:lnTo>
                    <a:pt x="9148" y="202575"/>
                  </a:lnTo>
                  <a:lnTo>
                    <a:pt x="9100" y="248351"/>
                  </a:lnTo>
                  <a:lnTo>
                    <a:pt x="3484" y="308982"/>
                  </a:lnTo>
                  <a:lnTo>
                    <a:pt x="0" y="369580"/>
                  </a:lnTo>
                  <a:lnTo>
                    <a:pt x="4557" y="420811"/>
                  </a:lnTo>
                  <a:lnTo>
                    <a:pt x="13316" y="465626"/>
                  </a:lnTo>
                  <a:lnTo>
                    <a:pt x="18917" y="476534"/>
                  </a:lnTo>
                  <a:lnTo>
                    <a:pt x="34499" y="491773"/>
                  </a:lnTo>
                  <a:lnTo>
                    <a:pt x="56242" y="499326"/>
                  </a:lnTo>
                  <a:lnTo>
                    <a:pt x="81504" y="501513"/>
                  </a:lnTo>
                  <a:lnTo>
                    <a:pt x="144149" y="490360"/>
                  </a:lnTo>
                  <a:lnTo>
                    <a:pt x="206673" y="473655"/>
                  </a:lnTo>
                  <a:lnTo>
                    <a:pt x="25121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3295" y="51589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2152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273740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9859" y="557874"/>
              <a:ext cx="208276" cy="210362"/>
            </a:xfrm>
            <a:custGeom>
              <a:avLst/>
              <a:gdLst/>
              <a:ahLst/>
              <a:cxnLst/>
              <a:rect l="0" t="0" r="0" b="0"/>
              <a:pathLst>
                <a:path w="208276" h="210362">
                  <a:moveTo>
                    <a:pt x="113519" y="126478"/>
                  </a:moveTo>
                  <a:lnTo>
                    <a:pt x="107930" y="64385"/>
                  </a:lnTo>
                  <a:lnTo>
                    <a:pt x="94391" y="22576"/>
                  </a:lnTo>
                  <a:lnTo>
                    <a:pt x="83180" y="5820"/>
                  </a:lnTo>
                  <a:lnTo>
                    <a:pt x="75746" y="1585"/>
                  </a:lnTo>
                  <a:lnTo>
                    <a:pt x="58126" y="0"/>
                  </a:lnTo>
                  <a:lnTo>
                    <a:pt x="41717" y="6315"/>
                  </a:lnTo>
                  <a:lnTo>
                    <a:pt x="34065" y="11274"/>
                  </a:lnTo>
                  <a:lnTo>
                    <a:pt x="22444" y="26143"/>
                  </a:lnTo>
                  <a:lnTo>
                    <a:pt x="5452" y="69874"/>
                  </a:lnTo>
                  <a:lnTo>
                    <a:pt x="0" y="109836"/>
                  </a:lnTo>
                  <a:lnTo>
                    <a:pt x="3975" y="145724"/>
                  </a:lnTo>
                  <a:lnTo>
                    <a:pt x="18150" y="184173"/>
                  </a:lnTo>
                  <a:lnTo>
                    <a:pt x="33698" y="202033"/>
                  </a:lnTo>
                  <a:lnTo>
                    <a:pt x="42758" y="208433"/>
                  </a:lnTo>
                  <a:lnTo>
                    <a:pt x="51137" y="210361"/>
                  </a:lnTo>
                  <a:lnTo>
                    <a:pt x="59063" y="209306"/>
                  </a:lnTo>
                  <a:lnTo>
                    <a:pt x="66686" y="206263"/>
                  </a:lnTo>
                  <a:lnTo>
                    <a:pt x="88594" y="185213"/>
                  </a:lnTo>
                  <a:lnTo>
                    <a:pt x="112547" y="128089"/>
                  </a:lnTo>
                  <a:lnTo>
                    <a:pt x="116381" y="117023"/>
                  </a:lnTo>
                  <a:lnTo>
                    <a:pt x="118936" y="114326"/>
                  </a:lnTo>
                  <a:lnTo>
                    <a:pt x="120640" y="117207"/>
                  </a:lnTo>
                  <a:lnTo>
                    <a:pt x="124872" y="131716"/>
                  </a:lnTo>
                  <a:lnTo>
                    <a:pt x="146654" y="166507"/>
                  </a:lnTo>
                  <a:lnTo>
                    <a:pt x="161001" y="180533"/>
                  </a:lnTo>
                  <a:lnTo>
                    <a:pt x="192568" y="195950"/>
                  </a:lnTo>
                  <a:lnTo>
                    <a:pt x="208275" y="2001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2112" y="581994"/>
              <a:ext cx="112894" cy="188277"/>
            </a:xfrm>
            <a:custGeom>
              <a:avLst/>
              <a:gdLst/>
              <a:ahLst/>
              <a:cxnLst/>
              <a:rect l="0" t="0" r="0" b="0"/>
              <a:pathLst>
                <a:path w="112894" h="188277">
                  <a:moveTo>
                    <a:pt x="91836" y="18130"/>
                  </a:moveTo>
                  <a:lnTo>
                    <a:pt x="80657" y="6951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41448" y="2534"/>
                  </a:lnTo>
                  <a:lnTo>
                    <a:pt x="24208" y="14708"/>
                  </a:lnTo>
                  <a:lnTo>
                    <a:pt x="6937" y="41292"/>
                  </a:lnTo>
                  <a:lnTo>
                    <a:pt x="0" y="76985"/>
                  </a:lnTo>
                  <a:lnTo>
                    <a:pt x="6062" y="122562"/>
                  </a:lnTo>
                  <a:lnTo>
                    <a:pt x="11990" y="144093"/>
                  </a:lnTo>
                  <a:lnTo>
                    <a:pt x="24763" y="162241"/>
                  </a:lnTo>
                  <a:lnTo>
                    <a:pt x="42139" y="176936"/>
                  </a:lnTo>
                  <a:lnTo>
                    <a:pt x="61559" y="187366"/>
                  </a:lnTo>
                  <a:lnTo>
                    <a:pt x="71651" y="188276"/>
                  </a:lnTo>
                  <a:lnTo>
                    <a:pt x="112893" y="176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41582" y="379025"/>
              <a:ext cx="185051" cy="368499"/>
            </a:xfrm>
            <a:custGeom>
              <a:avLst/>
              <a:gdLst/>
              <a:ahLst/>
              <a:cxnLst/>
              <a:rect l="0" t="0" r="0" b="0"/>
              <a:pathLst>
                <a:path w="185051" h="368499">
                  <a:moveTo>
                    <a:pt x="6065" y="0"/>
                  </a:moveTo>
                  <a:lnTo>
                    <a:pt x="0" y="33622"/>
                  </a:lnTo>
                  <a:lnTo>
                    <a:pt x="7640" y="91563"/>
                  </a:lnTo>
                  <a:lnTo>
                    <a:pt x="20414" y="153138"/>
                  </a:lnTo>
                  <a:lnTo>
                    <a:pt x="25135" y="204862"/>
                  </a:lnTo>
                  <a:lnTo>
                    <a:pt x="35135" y="261175"/>
                  </a:lnTo>
                  <a:lnTo>
                    <a:pt x="45256" y="316146"/>
                  </a:lnTo>
                  <a:lnTo>
                    <a:pt x="46230" y="330087"/>
                  </a:lnTo>
                  <a:lnTo>
                    <a:pt x="48050" y="335872"/>
                  </a:lnTo>
                  <a:lnTo>
                    <a:pt x="50433" y="336219"/>
                  </a:lnTo>
                  <a:lnTo>
                    <a:pt x="53191" y="332940"/>
                  </a:lnTo>
                  <a:lnTo>
                    <a:pt x="63813" y="273932"/>
                  </a:lnTo>
                  <a:lnTo>
                    <a:pt x="78808" y="247802"/>
                  </a:lnTo>
                  <a:lnTo>
                    <a:pt x="86146" y="243580"/>
                  </a:lnTo>
                  <a:lnTo>
                    <a:pt x="103658" y="242009"/>
                  </a:lnTo>
                  <a:lnTo>
                    <a:pt x="120020" y="248330"/>
                  </a:lnTo>
                  <a:lnTo>
                    <a:pt x="127658" y="253291"/>
                  </a:lnTo>
                  <a:lnTo>
                    <a:pt x="139265" y="268162"/>
                  </a:lnTo>
                  <a:lnTo>
                    <a:pt x="172004" y="326818"/>
                  </a:lnTo>
                  <a:lnTo>
                    <a:pt x="18505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2679" y="315854"/>
              <a:ext cx="20866" cy="421141"/>
            </a:xfrm>
            <a:custGeom>
              <a:avLst/>
              <a:gdLst/>
              <a:ahLst/>
              <a:cxnLst/>
              <a:rect l="0" t="0" r="0" b="0"/>
              <a:pathLst>
                <a:path w="20866" h="421141">
                  <a:moveTo>
                    <a:pt x="10336" y="0"/>
                  </a:moveTo>
                  <a:lnTo>
                    <a:pt x="3100" y="27557"/>
                  </a:lnTo>
                  <a:lnTo>
                    <a:pt x="458" y="83779"/>
                  </a:lnTo>
                  <a:lnTo>
                    <a:pt x="0" y="135568"/>
                  </a:lnTo>
                  <a:lnTo>
                    <a:pt x="2984" y="193417"/>
                  </a:lnTo>
                  <a:lnTo>
                    <a:pt x="8158" y="246432"/>
                  </a:lnTo>
                  <a:lnTo>
                    <a:pt x="12810" y="303474"/>
                  </a:lnTo>
                  <a:lnTo>
                    <a:pt x="18478" y="357420"/>
                  </a:lnTo>
                  <a:lnTo>
                    <a:pt x="20158" y="397971"/>
                  </a:lnTo>
                  <a:lnTo>
                    <a:pt x="2086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6673" y="484310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6954" y="3120"/>
                  </a:lnTo>
                  <a:lnTo>
                    <a:pt x="112007" y="9065"/>
                  </a:lnTo>
                  <a:lnTo>
                    <a:pt x="57263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89886" y="621181"/>
              <a:ext cx="8384" cy="136871"/>
            </a:xfrm>
            <a:custGeom>
              <a:avLst/>
              <a:gdLst/>
              <a:ahLst/>
              <a:cxnLst/>
              <a:rect l="0" t="0" r="0" b="0"/>
              <a:pathLst>
                <a:path w="8384" h="136871">
                  <a:moveTo>
                    <a:pt x="0" y="0"/>
                  </a:moveTo>
                  <a:lnTo>
                    <a:pt x="5589" y="58617"/>
                  </a:lnTo>
                  <a:lnTo>
                    <a:pt x="8383" y="10928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89886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74152" y="526637"/>
              <a:ext cx="410574" cy="223344"/>
            </a:xfrm>
            <a:custGeom>
              <a:avLst/>
              <a:gdLst/>
              <a:ahLst/>
              <a:cxnLst/>
              <a:rect l="0" t="0" r="0" b="0"/>
              <a:pathLst>
                <a:path w="410574" h="223344">
                  <a:moveTo>
                    <a:pt x="10490" y="31373"/>
                  </a:moveTo>
                  <a:lnTo>
                    <a:pt x="4901" y="93466"/>
                  </a:lnTo>
                  <a:lnTo>
                    <a:pt x="937" y="144850"/>
                  </a:lnTo>
                  <a:lnTo>
                    <a:pt x="251" y="175610"/>
                  </a:lnTo>
                  <a:lnTo>
                    <a:pt x="0" y="124139"/>
                  </a:lnTo>
                  <a:lnTo>
                    <a:pt x="8374" y="67938"/>
                  </a:lnTo>
                  <a:lnTo>
                    <a:pt x="14619" y="44114"/>
                  </a:lnTo>
                  <a:lnTo>
                    <a:pt x="20262" y="38697"/>
                  </a:lnTo>
                  <a:lnTo>
                    <a:pt x="27533" y="37426"/>
                  </a:lnTo>
                  <a:lnTo>
                    <a:pt x="35890" y="38918"/>
                  </a:lnTo>
                  <a:lnTo>
                    <a:pt x="51415" y="53054"/>
                  </a:lnTo>
                  <a:lnTo>
                    <a:pt x="86373" y="113560"/>
                  </a:lnTo>
                  <a:lnTo>
                    <a:pt x="108119" y="176886"/>
                  </a:lnTo>
                  <a:lnTo>
                    <a:pt x="110671" y="179854"/>
                  </a:lnTo>
                  <a:lnTo>
                    <a:pt x="112373" y="177154"/>
                  </a:lnTo>
                  <a:lnTo>
                    <a:pt x="116497" y="120587"/>
                  </a:lnTo>
                  <a:lnTo>
                    <a:pt x="125218" y="85493"/>
                  </a:lnTo>
                  <a:lnTo>
                    <a:pt x="135959" y="63615"/>
                  </a:lnTo>
                  <a:lnTo>
                    <a:pt x="143269" y="57547"/>
                  </a:lnTo>
                  <a:lnTo>
                    <a:pt x="151652" y="54671"/>
                  </a:lnTo>
                  <a:lnTo>
                    <a:pt x="160750" y="53924"/>
                  </a:lnTo>
                  <a:lnTo>
                    <a:pt x="169155" y="58105"/>
                  </a:lnTo>
                  <a:lnTo>
                    <a:pt x="184733" y="75229"/>
                  </a:lnTo>
                  <a:lnTo>
                    <a:pt x="193216" y="98438"/>
                  </a:lnTo>
                  <a:lnTo>
                    <a:pt x="206345" y="158011"/>
                  </a:lnTo>
                  <a:lnTo>
                    <a:pt x="215569" y="219307"/>
                  </a:lnTo>
                  <a:lnTo>
                    <a:pt x="218569" y="223343"/>
                  </a:lnTo>
                  <a:lnTo>
                    <a:pt x="221739" y="222524"/>
                  </a:lnTo>
                  <a:lnTo>
                    <a:pt x="250510" y="185400"/>
                  </a:lnTo>
                  <a:lnTo>
                    <a:pt x="271851" y="146416"/>
                  </a:lnTo>
                  <a:lnTo>
                    <a:pt x="315928" y="93013"/>
                  </a:lnTo>
                  <a:lnTo>
                    <a:pt x="331523" y="50958"/>
                  </a:lnTo>
                  <a:lnTo>
                    <a:pt x="334496" y="25649"/>
                  </a:lnTo>
                  <a:lnTo>
                    <a:pt x="331779" y="15859"/>
                  </a:lnTo>
                  <a:lnTo>
                    <a:pt x="326458" y="8162"/>
                  </a:lnTo>
                  <a:lnTo>
                    <a:pt x="319401" y="1861"/>
                  </a:lnTo>
                  <a:lnTo>
                    <a:pt x="311187" y="0"/>
                  </a:lnTo>
                  <a:lnTo>
                    <a:pt x="292702" y="4171"/>
                  </a:lnTo>
                  <a:lnTo>
                    <a:pt x="275908" y="16944"/>
                  </a:lnTo>
                  <a:lnTo>
                    <a:pt x="261814" y="34319"/>
                  </a:lnTo>
                  <a:lnTo>
                    <a:pt x="239353" y="84403"/>
                  </a:lnTo>
                  <a:lnTo>
                    <a:pt x="238159" y="105245"/>
                  </a:lnTo>
                  <a:lnTo>
                    <a:pt x="246924" y="147220"/>
                  </a:lnTo>
                  <a:lnTo>
                    <a:pt x="262129" y="173193"/>
                  </a:lnTo>
                  <a:lnTo>
                    <a:pt x="287041" y="195706"/>
                  </a:lnTo>
                  <a:lnTo>
                    <a:pt x="316649" y="211605"/>
                  </a:lnTo>
                  <a:lnTo>
                    <a:pt x="353238" y="218136"/>
                  </a:lnTo>
                  <a:lnTo>
                    <a:pt x="410573" y="210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37409" y="536953"/>
              <a:ext cx="210571" cy="219229"/>
            </a:xfrm>
            <a:custGeom>
              <a:avLst/>
              <a:gdLst/>
              <a:ahLst/>
              <a:cxnLst/>
              <a:rect l="0" t="0" r="0" b="0"/>
              <a:pathLst>
                <a:path w="210571" h="219229">
                  <a:moveTo>
                    <a:pt x="0" y="0"/>
                  </a:moveTo>
                  <a:lnTo>
                    <a:pt x="58617" y="9065"/>
                  </a:lnTo>
                  <a:lnTo>
                    <a:pt x="121196" y="10239"/>
                  </a:lnTo>
                  <a:lnTo>
                    <a:pt x="155251" y="10400"/>
                  </a:lnTo>
                  <a:lnTo>
                    <a:pt x="165502" y="15122"/>
                  </a:lnTo>
                  <a:lnTo>
                    <a:pt x="171166" y="22950"/>
                  </a:lnTo>
                  <a:lnTo>
                    <a:pt x="173772" y="32847"/>
                  </a:lnTo>
                  <a:lnTo>
                    <a:pt x="172000" y="41785"/>
                  </a:lnTo>
                  <a:lnTo>
                    <a:pt x="160673" y="57956"/>
                  </a:lnTo>
                  <a:lnTo>
                    <a:pt x="104602" y="107215"/>
                  </a:lnTo>
                  <a:lnTo>
                    <a:pt x="47643" y="163036"/>
                  </a:lnTo>
                  <a:lnTo>
                    <a:pt x="25165" y="185437"/>
                  </a:lnTo>
                  <a:lnTo>
                    <a:pt x="22626" y="192645"/>
                  </a:lnTo>
                  <a:lnTo>
                    <a:pt x="23273" y="199790"/>
                  </a:lnTo>
                  <a:lnTo>
                    <a:pt x="26044" y="206893"/>
                  </a:lnTo>
                  <a:lnTo>
                    <a:pt x="33740" y="211628"/>
                  </a:lnTo>
                  <a:lnTo>
                    <a:pt x="85000" y="219228"/>
                  </a:lnTo>
                  <a:lnTo>
                    <a:pt x="123451" y="217424"/>
                  </a:lnTo>
                  <a:lnTo>
                    <a:pt x="183500" y="204237"/>
                  </a:lnTo>
                  <a:lnTo>
                    <a:pt x="21057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53990" y="586771"/>
              <a:ext cx="206472" cy="206152"/>
            </a:xfrm>
            <a:custGeom>
              <a:avLst/>
              <a:gdLst/>
              <a:ahLst/>
              <a:cxnLst/>
              <a:rect l="0" t="0" r="0" b="0"/>
              <a:pathLst>
                <a:path w="206472" h="206152">
                  <a:moveTo>
                    <a:pt x="141388" y="44938"/>
                  </a:moveTo>
                  <a:lnTo>
                    <a:pt x="146977" y="28171"/>
                  </a:lnTo>
                  <a:lnTo>
                    <a:pt x="145114" y="22062"/>
                  </a:lnTo>
                  <a:lnTo>
                    <a:pt x="140362" y="16819"/>
                  </a:lnTo>
                  <a:lnTo>
                    <a:pt x="124555" y="7874"/>
                  </a:lnTo>
                  <a:lnTo>
                    <a:pt x="101931" y="0"/>
                  </a:lnTo>
                  <a:lnTo>
                    <a:pt x="79398" y="1959"/>
                  </a:lnTo>
                  <a:lnTo>
                    <a:pt x="58855" y="10629"/>
                  </a:lnTo>
                  <a:lnTo>
                    <a:pt x="41925" y="22281"/>
                  </a:lnTo>
                  <a:lnTo>
                    <a:pt x="29722" y="38378"/>
                  </a:lnTo>
                  <a:lnTo>
                    <a:pt x="4881" y="97929"/>
                  </a:lnTo>
                  <a:lnTo>
                    <a:pt x="0" y="118793"/>
                  </a:lnTo>
                  <a:lnTo>
                    <a:pt x="1730" y="139764"/>
                  </a:lnTo>
                  <a:lnTo>
                    <a:pt x="9518" y="157663"/>
                  </a:lnTo>
                  <a:lnTo>
                    <a:pt x="21947" y="173417"/>
                  </a:lnTo>
                  <a:lnTo>
                    <a:pt x="39170" y="188218"/>
                  </a:lnTo>
                  <a:lnTo>
                    <a:pt x="79776" y="204115"/>
                  </a:lnTo>
                  <a:lnTo>
                    <a:pt x="105816" y="206151"/>
                  </a:lnTo>
                  <a:lnTo>
                    <a:pt x="156718" y="197925"/>
                  </a:lnTo>
                  <a:lnTo>
                    <a:pt x="186745" y="182815"/>
                  </a:lnTo>
                  <a:lnTo>
                    <a:pt x="199761" y="163929"/>
                  </a:lnTo>
                  <a:lnTo>
                    <a:pt x="204870" y="152341"/>
                  </a:lnTo>
                  <a:lnTo>
                    <a:pt x="206471" y="108087"/>
                  </a:lnTo>
                  <a:lnTo>
                    <a:pt x="193947" y="69108"/>
                  </a:lnTo>
                  <a:lnTo>
                    <a:pt x="175418" y="40921"/>
                  </a:lnTo>
                  <a:lnTo>
                    <a:pt x="165091" y="31455"/>
                  </a:lnTo>
                  <a:lnTo>
                    <a:pt x="151916" y="23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79606" y="568278"/>
              <a:ext cx="400084" cy="242417"/>
            </a:xfrm>
            <a:custGeom>
              <a:avLst/>
              <a:gdLst/>
              <a:ahLst/>
              <a:cxnLst/>
              <a:rect l="0" t="0" r="0" b="0"/>
              <a:pathLst>
                <a:path w="400084" h="242417">
                  <a:moveTo>
                    <a:pt x="0" y="52903"/>
                  </a:moveTo>
                  <a:lnTo>
                    <a:pt x="15641" y="70884"/>
                  </a:lnTo>
                  <a:lnTo>
                    <a:pt x="23719" y="87800"/>
                  </a:lnTo>
                  <a:lnTo>
                    <a:pt x="33669" y="145900"/>
                  </a:lnTo>
                  <a:lnTo>
                    <a:pt x="47067" y="193051"/>
                  </a:lnTo>
                  <a:lnTo>
                    <a:pt x="37408" y="153810"/>
                  </a:lnTo>
                  <a:lnTo>
                    <a:pt x="33905" y="97185"/>
                  </a:lnTo>
                  <a:lnTo>
                    <a:pt x="41501" y="50296"/>
                  </a:lnTo>
                  <a:lnTo>
                    <a:pt x="51980" y="24838"/>
                  </a:lnTo>
                  <a:lnTo>
                    <a:pt x="67556" y="8064"/>
                  </a:lnTo>
                  <a:lnTo>
                    <a:pt x="76623" y="1953"/>
                  </a:lnTo>
                  <a:lnTo>
                    <a:pt x="86177" y="219"/>
                  </a:lnTo>
                  <a:lnTo>
                    <a:pt x="106151" y="4531"/>
                  </a:lnTo>
                  <a:lnTo>
                    <a:pt x="131538" y="20113"/>
                  </a:lnTo>
                  <a:lnTo>
                    <a:pt x="143469" y="35990"/>
                  </a:lnTo>
                  <a:lnTo>
                    <a:pt x="171665" y="93440"/>
                  </a:lnTo>
                  <a:lnTo>
                    <a:pt x="192521" y="156363"/>
                  </a:lnTo>
                  <a:lnTo>
                    <a:pt x="198556" y="198988"/>
                  </a:lnTo>
                  <a:lnTo>
                    <a:pt x="205987" y="175172"/>
                  </a:lnTo>
                  <a:lnTo>
                    <a:pt x="229292" y="141916"/>
                  </a:lnTo>
                  <a:lnTo>
                    <a:pt x="255111" y="125550"/>
                  </a:lnTo>
                  <a:lnTo>
                    <a:pt x="302526" y="102749"/>
                  </a:lnTo>
                  <a:lnTo>
                    <a:pt x="328674" y="86779"/>
                  </a:lnTo>
                  <a:lnTo>
                    <a:pt x="347288" y="76148"/>
                  </a:lnTo>
                  <a:lnTo>
                    <a:pt x="363361" y="59725"/>
                  </a:lnTo>
                  <a:lnTo>
                    <a:pt x="367413" y="50432"/>
                  </a:lnTo>
                  <a:lnTo>
                    <a:pt x="368795" y="30748"/>
                  </a:lnTo>
                  <a:lnTo>
                    <a:pt x="365186" y="21755"/>
                  </a:lnTo>
                  <a:lnTo>
                    <a:pt x="351818" y="5524"/>
                  </a:lnTo>
                  <a:lnTo>
                    <a:pt x="341000" y="1430"/>
                  </a:lnTo>
                  <a:lnTo>
                    <a:pt x="313382" y="0"/>
                  </a:lnTo>
                  <a:lnTo>
                    <a:pt x="301338" y="4766"/>
                  </a:lnTo>
                  <a:lnTo>
                    <a:pt x="281717" y="22540"/>
                  </a:lnTo>
                  <a:lnTo>
                    <a:pt x="263106" y="53265"/>
                  </a:lnTo>
                  <a:lnTo>
                    <a:pt x="255772" y="90185"/>
                  </a:lnTo>
                  <a:lnTo>
                    <a:pt x="259188" y="130760"/>
                  </a:lnTo>
                  <a:lnTo>
                    <a:pt x="273198" y="166829"/>
                  </a:lnTo>
                  <a:lnTo>
                    <a:pt x="307299" y="209288"/>
                  </a:lnTo>
                  <a:lnTo>
                    <a:pt x="327260" y="226132"/>
                  </a:lnTo>
                  <a:lnTo>
                    <a:pt x="354069" y="235179"/>
                  </a:lnTo>
                  <a:lnTo>
                    <a:pt x="400083" y="242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16601" y="568538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9065" y="159757"/>
                  </a:lnTo>
                  <a:lnTo>
                    <a:pt x="10336" y="222047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06072" y="431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79560" y="552421"/>
              <a:ext cx="215941" cy="244331"/>
            </a:xfrm>
            <a:custGeom>
              <a:avLst/>
              <a:gdLst/>
              <a:ahLst/>
              <a:cxnLst/>
              <a:rect l="0" t="0" r="0" b="0"/>
              <a:pathLst>
                <a:path w="215941" h="244331">
                  <a:moveTo>
                    <a:pt x="105496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31249" y="10148"/>
                  </a:lnTo>
                  <a:lnTo>
                    <a:pt x="5638" y="25527"/>
                  </a:lnTo>
                  <a:lnTo>
                    <a:pt x="1490" y="32919"/>
                  </a:lnTo>
                  <a:lnTo>
                    <a:pt x="0" y="50491"/>
                  </a:lnTo>
                  <a:lnTo>
                    <a:pt x="6356" y="66879"/>
                  </a:lnTo>
                  <a:lnTo>
                    <a:pt x="29501" y="96464"/>
                  </a:lnTo>
                  <a:lnTo>
                    <a:pt x="55293" y="112194"/>
                  </a:lnTo>
                  <a:lnTo>
                    <a:pt x="103855" y="126819"/>
                  </a:lnTo>
                  <a:lnTo>
                    <a:pt x="158508" y="134041"/>
                  </a:lnTo>
                  <a:lnTo>
                    <a:pt x="184039" y="141057"/>
                  </a:lnTo>
                  <a:lnTo>
                    <a:pt x="203185" y="151975"/>
                  </a:lnTo>
                  <a:lnTo>
                    <a:pt x="209227" y="160501"/>
                  </a:lnTo>
                  <a:lnTo>
                    <a:pt x="215940" y="182453"/>
                  </a:lnTo>
                  <a:lnTo>
                    <a:pt x="214220" y="193689"/>
                  </a:lnTo>
                  <a:lnTo>
                    <a:pt x="202951" y="215531"/>
                  </a:lnTo>
                  <a:lnTo>
                    <a:pt x="183125" y="230698"/>
                  </a:lnTo>
                  <a:lnTo>
                    <a:pt x="158715" y="240168"/>
                  </a:lnTo>
                  <a:lnTo>
                    <a:pt x="119835" y="244330"/>
                  </a:lnTo>
                  <a:lnTo>
                    <a:pt x="63884" y="232795"/>
                  </a:lnTo>
                  <a:lnTo>
                    <a:pt x="21268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46810" y="336450"/>
              <a:ext cx="206786" cy="505257"/>
            </a:xfrm>
            <a:custGeom>
              <a:avLst/>
              <a:gdLst/>
              <a:ahLst/>
              <a:cxnLst/>
              <a:rect l="0" t="0" r="0" b="0"/>
              <a:pathLst>
                <a:path w="206786" h="505257">
                  <a:moveTo>
                    <a:pt x="122557" y="358430"/>
                  </a:moveTo>
                  <a:lnTo>
                    <a:pt x="128623" y="325978"/>
                  </a:lnTo>
                  <a:lnTo>
                    <a:pt x="126033" y="305403"/>
                  </a:lnTo>
                  <a:lnTo>
                    <a:pt x="117863" y="287679"/>
                  </a:lnTo>
                  <a:lnTo>
                    <a:pt x="112408" y="279677"/>
                  </a:lnTo>
                  <a:lnTo>
                    <a:pt x="104093" y="275513"/>
                  </a:lnTo>
                  <a:lnTo>
                    <a:pt x="82375" y="274005"/>
                  </a:lnTo>
                  <a:lnTo>
                    <a:pt x="49430" y="279733"/>
                  </a:lnTo>
                  <a:lnTo>
                    <a:pt x="41050" y="284908"/>
                  </a:lnTo>
                  <a:lnTo>
                    <a:pt x="28620" y="300018"/>
                  </a:lnTo>
                  <a:lnTo>
                    <a:pt x="5043" y="346719"/>
                  </a:lnTo>
                  <a:lnTo>
                    <a:pt x="0" y="388365"/>
                  </a:lnTo>
                  <a:lnTo>
                    <a:pt x="6565" y="436060"/>
                  </a:lnTo>
                  <a:lnTo>
                    <a:pt x="22809" y="478008"/>
                  </a:lnTo>
                  <a:lnTo>
                    <a:pt x="35721" y="497754"/>
                  </a:lnTo>
                  <a:lnTo>
                    <a:pt x="44779" y="502785"/>
                  </a:lnTo>
                  <a:lnTo>
                    <a:pt x="67322" y="505256"/>
                  </a:lnTo>
                  <a:lnTo>
                    <a:pt x="89819" y="499336"/>
                  </a:lnTo>
                  <a:lnTo>
                    <a:pt x="100732" y="494481"/>
                  </a:lnTo>
                  <a:lnTo>
                    <a:pt x="119096" y="476609"/>
                  </a:lnTo>
                  <a:lnTo>
                    <a:pt x="144360" y="432597"/>
                  </a:lnTo>
                  <a:lnTo>
                    <a:pt x="164307" y="379549"/>
                  </a:lnTo>
                  <a:lnTo>
                    <a:pt x="171972" y="344801"/>
                  </a:lnTo>
                  <a:lnTo>
                    <a:pt x="182010" y="284539"/>
                  </a:lnTo>
                  <a:lnTo>
                    <a:pt x="184994" y="231357"/>
                  </a:lnTo>
                  <a:lnTo>
                    <a:pt x="185583" y="175792"/>
                  </a:lnTo>
                  <a:lnTo>
                    <a:pt x="177294" y="124652"/>
                  </a:lnTo>
                  <a:lnTo>
                    <a:pt x="167761" y="72744"/>
                  </a:lnTo>
                  <a:lnTo>
                    <a:pt x="154060" y="15216"/>
                  </a:lnTo>
                  <a:lnTo>
                    <a:pt x="150578" y="3279"/>
                  </a:lnTo>
                  <a:lnTo>
                    <a:pt x="147087" y="0"/>
                  </a:lnTo>
                  <a:lnTo>
                    <a:pt x="143590" y="2493"/>
                  </a:lnTo>
                  <a:lnTo>
                    <a:pt x="140088" y="8835"/>
                  </a:lnTo>
                  <a:lnTo>
                    <a:pt x="134469" y="62210"/>
                  </a:lnTo>
                  <a:lnTo>
                    <a:pt x="134665" y="118973"/>
                  </a:lnTo>
                  <a:lnTo>
                    <a:pt x="141613" y="181415"/>
                  </a:lnTo>
                  <a:lnTo>
                    <a:pt x="147794" y="227504"/>
                  </a:lnTo>
                  <a:lnTo>
                    <a:pt x="157851" y="288312"/>
                  </a:lnTo>
                  <a:lnTo>
                    <a:pt x="168240" y="343374"/>
                  </a:lnTo>
                  <a:lnTo>
                    <a:pt x="194069" y="405971"/>
                  </a:lnTo>
                  <a:lnTo>
                    <a:pt x="206785" y="432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39287" y="652766"/>
              <a:ext cx="19594" cy="157929"/>
            </a:xfrm>
            <a:custGeom>
              <a:avLst/>
              <a:gdLst/>
              <a:ahLst/>
              <a:cxnLst/>
              <a:rect l="0" t="0" r="0" b="0"/>
              <a:pathLst>
                <a:path w="19594" h="157929">
                  <a:moveTo>
                    <a:pt x="9065" y="0"/>
                  </a:moveTo>
                  <a:lnTo>
                    <a:pt x="0" y="58617"/>
                  </a:lnTo>
                  <a:lnTo>
                    <a:pt x="7231" y="111621"/>
                  </a:lnTo>
                  <a:lnTo>
                    <a:pt x="1959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37823" y="51589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00994" y="600124"/>
              <a:ext cx="147400" cy="216968"/>
            </a:xfrm>
            <a:custGeom>
              <a:avLst/>
              <a:gdLst/>
              <a:ahLst/>
              <a:cxnLst/>
              <a:rect l="0" t="0" r="0" b="0"/>
              <a:pathLst>
                <a:path w="147400" h="216968">
                  <a:moveTo>
                    <a:pt x="0" y="0"/>
                  </a:moveTo>
                  <a:lnTo>
                    <a:pt x="11453" y="54144"/>
                  </a:lnTo>
                  <a:lnTo>
                    <a:pt x="30339" y="109091"/>
                  </a:lnTo>
                  <a:lnTo>
                    <a:pt x="49363" y="163835"/>
                  </a:lnTo>
                  <a:lnTo>
                    <a:pt x="74438" y="206538"/>
                  </a:lnTo>
                  <a:lnTo>
                    <a:pt x="81211" y="214901"/>
                  </a:lnTo>
                  <a:lnTo>
                    <a:pt x="86896" y="216967"/>
                  </a:lnTo>
                  <a:lnTo>
                    <a:pt x="91856" y="214834"/>
                  </a:lnTo>
                  <a:lnTo>
                    <a:pt x="100487" y="203106"/>
                  </a:lnTo>
                  <a:lnTo>
                    <a:pt x="119153" y="151355"/>
                  </a:lnTo>
                  <a:lnTo>
                    <a:pt x="126092" y="97661"/>
                  </a:lnTo>
                  <a:lnTo>
                    <a:pt x="137515" y="45114"/>
                  </a:lnTo>
                  <a:lnTo>
                    <a:pt x="14739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58618" y="684352"/>
              <a:ext cx="26647" cy="189514"/>
            </a:xfrm>
            <a:custGeom>
              <a:avLst/>
              <a:gdLst/>
              <a:ahLst/>
              <a:cxnLst/>
              <a:rect l="0" t="0" r="0" b="0"/>
              <a:pathLst>
                <a:path w="26647" h="189514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3791" y="135714"/>
                  </a:lnTo>
                  <a:lnTo>
                    <a:pt x="2664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43150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81262" y="363735"/>
              <a:ext cx="145963" cy="503717"/>
            </a:xfrm>
            <a:custGeom>
              <a:avLst/>
              <a:gdLst/>
              <a:ahLst/>
              <a:cxnLst/>
              <a:rect l="0" t="0" r="0" b="0"/>
              <a:pathLst>
                <a:path w="145963" h="503717">
                  <a:moveTo>
                    <a:pt x="82986" y="383788"/>
                  </a:moveTo>
                  <a:lnTo>
                    <a:pt x="82986" y="325171"/>
                  </a:lnTo>
                  <a:lnTo>
                    <a:pt x="71808" y="290381"/>
                  </a:lnTo>
                  <a:lnTo>
                    <a:pt x="65006" y="285252"/>
                  </a:lnTo>
                  <a:lnTo>
                    <a:pt x="56962" y="284172"/>
                  </a:lnTo>
                  <a:lnTo>
                    <a:pt x="48089" y="285792"/>
                  </a:lnTo>
                  <a:lnTo>
                    <a:pt x="31991" y="296950"/>
                  </a:lnTo>
                  <a:lnTo>
                    <a:pt x="18208" y="314778"/>
                  </a:lnTo>
                  <a:lnTo>
                    <a:pt x="5041" y="351122"/>
                  </a:lnTo>
                  <a:lnTo>
                    <a:pt x="0" y="405325"/>
                  </a:lnTo>
                  <a:lnTo>
                    <a:pt x="2246" y="443981"/>
                  </a:lnTo>
                  <a:lnTo>
                    <a:pt x="13440" y="477662"/>
                  </a:lnTo>
                  <a:lnTo>
                    <a:pt x="19075" y="488485"/>
                  </a:lnTo>
                  <a:lnTo>
                    <a:pt x="27510" y="495700"/>
                  </a:lnTo>
                  <a:lnTo>
                    <a:pt x="49362" y="503716"/>
                  </a:lnTo>
                  <a:lnTo>
                    <a:pt x="59400" y="502345"/>
                  </a:lnTo>
                  <a:lnTo>
                    <a:pt x="76793" y="491462"/>
                  </a:lnTo>
                  <a:lnTo>
                    <a:pt x="89202" y="471807"/>
                  </a:lnTo>
                  <a:lnTo>
                    <a:pt x="112290" y="421062"/>
                  </a:lnTo>
                  <a:lnTo>
                    <a:pt x="130975" y="359912"/>
                  </a:lnTo>
                  <a:lnTo>
                    <a:pt x="142812" y="302253"/>
                  </a:lnTo>
                  <a:lnTo>
                    <a:pt x="145166" y="241476"/>
                  </a:lnTo>
                  <a:lnTo>
                    <a:pt x="145717" y="195366"/>
                  </a:lnTo>
                  <a:lnTo>
                    <a:pt x="145962" y="147577"/>
                  </a:lnTo>
                  <a:lnTo>
                    <a:pt x="140510" y="85812"/>
                  </a:lnTo>
                  <a:lnTo>
                    <a:pt x="127018" y="29351"/>
                  </a:lnTo>
                  <a:lnTo>
                    <a:pt x="115814" y="6332"/>
                  </a:lnTo>
                  <a:lnTo>
                    <a:pt x="109551" y="1129"/>
                  </a:lnTo>
                  <a:lnTo>
                    <a:pt x="103036" y="0"/>
                  </a:lnTo>
                  <a:lnTo>
                    <a:pt x="96353" y="1588"/>
                  </a:lnTo>
                  <a:lnTo>
                    <a:pt x="91897" y="7325"/>
                  </a:lnTo>
                  <a:lnTo>
                    <a:pt x="86947" y="26178"/>
                  </a:lnTo>
                  <a:lnTo>
                    <a:pt x="84160" y="74278"/>
                  </a:lnTo>
                  <a:lnTo>
                    <a:pt x="83508" y="115987"/>
                  </a:lnTo>
                  <a:lnTo>
                    <a:pt x="84388" y="160650"/>
                  </a:lnTo>
                  <a:lnTo>
                    <a:pt x="88679" y="203897"/>
                  </a:lnTo>
                  <a:lnTo>
                    <a:pt x="94485" y="246515"/>
                  </a:lnTo>
                  <a:lnTo>
                    <a:pt x="104331" y="306849"/>
                  </a:lnTo>
                  <a:lnTo>
                    <a:pt x="114657" y="358652"/>
                  </a:lnTo>
                  <a:lnTo>
                    <a:pt x="130961" y="421639"/>
                  </a:lnTo>
                  <a:lnTo>
                    <a:pt x="135629" y="4469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60933" y="615357"/>
              <a:ext cx="127527" cy="237452"/>
            </a:xfrm>
            <a:custGeom>
              <a:avLst/>
              <a:gdLst/>
              <a:ahLst/>
              <a:cxnLst/>
              <a:rect l="0" t="0" r="0" b="0"/>
              <a:pathLst>
                <a:path w="127527" h="237452">
                  <a:moveTo>
                    <a:pt x="8600" y="132166"/>
                  </a:moveTo>
                  <a:lnTo>
                    <a:pt x="62475" y="114208"/>
                  </a:lnTo>
                  <a:lnTo>
                    <a:pt x="92024" y="102798"/>
                  </a:lnTo>
                  <a:lnTo>
                    <a:pt x="108458" y="91428"/>
                  </a:lnTo>
                  <a:lnTo>
                    <a:pt x="120442" y="75455"/>
                  </a:lnTo>
                  <a:lnTo>
                    <a:pt x="125275" y="66283"/>
                  </a:lnTo>
                  <a:lnTo>
                    <a:pt x="127526" y="46733"/>
                  </a:lnTo>
                  <a:lnTo>
                    <a:pt x="123457" y="27515"/>
                  </a:lnTo>
                  <a:lnTo>
                    <a:pt x="113850" y="11175"/>
                  </a:lnTo>
                  <a:lnTo>
                    <a:pt x="105673" y="5882"/>
                  </a:lnTo>
                  <a:lnTo>
                    <a:pt x="84109" y="0"/>
                  </a:lnTo>
                  <a:lnTo>
                    <a:pt x="51250" y="2279"/>
                  </a:lnTo>
                  <a:lnTo>
                    <a:pt x="33015" y="10487"/>
                  </a:lnTo>
                  <a:lnTo>
                    <a:pt x="24877" y="15952"/>
                  </a:lnTo>
                  <a:lnTo>
                    <a:pt x="12715" y="31382"/>
                  </a:lnTo>
                  <a:lnTo>
                    <a:pt x="7834" y="40410"/>
                  </a:lnTo>
                  <a:lnTo>
                    <a:pt x="0" y="96927"/>
                  </a:lnTo>
                  <a:lnTo>
                    <a:pt x="983" y="144861"/>
                  </a:lnTo>
                  <a:lnTo>
                    <a:pt x="9504" y="170564"/>
                  </a:lnTo>
                  <a:lnTo>
                    <a:pt x="33045" y="204764"/>
                  </a:lnTo>
                  <a:lnTo>
                    <a:pt x="62247" y="225946"/>
                  </a:lnTo>
                  <a:lnTo>
                    <a:pt x="103357" y="237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56222" y="364978"/>
              <a:ext cx="160753" cy="546880"/>
            </a:xfrm>
            <a:custGeom>
              <a:avLst/>
              <a:gdLst/>
              <a:ahLst/>
              <a:cxnLst/>
              <a:rect l="0" t="0" r="0" b="0"/>
              <a:pathLst>
                <a:path w="160753" h="546880">
                  <a:moveTo>
                    <a:pt x="118638" y="403602"/>
                  </a:moveTo>
                  <a:lnTo>
                    <a:pt x="124227" y="386834"/>
                  </a:lnTo>
                  <a:lnTo>
                    <a:pt x="123851" y="369243"/>
                  </a:lnTo>
                  <a:lnTo>
                    <a:pt x="118615" y="349727"/>
                  </a:lnTo>
                  <a:lnTo>
                    <a:pt x="108489" y="329355"/>
                  </a:lnTo>
                  <a:lnTo>
                    <a:pt x="100174" y="322518"/>
                  </a:lnTo>
                  <a:lnTo>
                    <a:pt x="78456" y="314922"/>
                  </a:lnTo>
                  <a:lnTo>
                    <a:pt x="68453" y="315236"/>
                  </a:lnTo>
                  <a:lnTo>
                    <a:pt x="51100" y="321824"/>
                  </a:lnTo>
                  <a:lnTo>
                    <a:pt x="28177" y="338687"/>
                  </a:lnTo>
                  <a:lnTo>
                    <a:pt x="12156" y="364091"/>
                  </a:lnTo>
                  <a:lnTo>
                    <a:pt x="0" y="399434"/>
                  </a:lnTo>
                  <a:lnTo>
                    <a:pt x="167" y="439542"/>
                  </a:lnTo>
                  <a:lnTo>
                    <a:pt x="11875" y="493846"/>
                  </a:lnTo>
                  <a:lnTo>
                    <a:pt x="35504" y="536461"/>
                  </a:lnTo>
                  <a:lnTo>
                    <a:pt x="42159" y="544817"/>
                  </a:lnTo>
                  <a:lnTo>
                    <a:pt x="50104" y="546879"/>
                  </a:lnTo>
                  <a:lnTo>
                    <a:pt x="58911" y="544743"/>
                  </a:lnTo>
                  <a:lnTo>
                    <a:pt x="76884" y="533012"/>
                  </a:lnTo>
                  <a:lnTo>
                    <a:pt x="92672" y="516100"/>
                  </a:lnTo>
                  <a:lnTo>
                    <a:pt x="109124" y="475669"/>
                  </a:lnTo>
                  <a:lnTo>
                    <a:pt x="121408" y="421056"/>
                  </a:lnTo>
                  <a:lnTo>
                    <a:pt x="132457" y="360420"/>
                  </a:lnTo>
                  <a:lnTo>
                    <a:pt x="137551" y="309179"/>
                  </a:lnTo>
                  <a:lnTo>
                    <a:pt x="132036" y="249943"/>
                  </a:lnTo>
                  <a:lnTo>
                    <a:pt x="130016" y="203785"/>
                  </a:lnTo>
                  <a:lnTo>
                    <a:pt x="128249" y="142146"/>
                  </a:lnTo>
                  <a:lnTo>
                    <a:pt x="120836" y="85798"/>
                  </a:lnTo>
                  <a:lnTo>
                    <a:pt x="111230" y="34397"/>
                  </a:lnTo>
                  <a:lnTo>
                    <a:pt x="104427" y="7884"/>
                  </a:lnTo>
                  <a:lnTo>
                    <a:pt x="98635" y="1750"/>
                  </a:lnTo>
                  <a:lnTo>
                    <a:pt x="91265" y="0"/>
                  </a:lnTo>
                  <a:lnTo>
                    <a:pt x="82842" y="1173"/>
                  </a:lnTo>
                  <a:lnTo>
                    <a:pt x="77226" y="6634"/>
                  </a:lnTo>
                  <a:lnTo>
                    <a:pt x="70987" y="25181"/>
                  </a:lnTo>
                  <a:lnTo>
                    <a:pt x="73064" y="73108"/>
                  </a:lnTo>
                  <a:lnTo>
                    <a:pt x="78106" y="114776"/>
                  </a:lnTo>
                  <a:lnTo>
                    <a:pt x="87521" y="174914"/>
                  </a:lnTo>
                  <a:lnTo>
                    <a:pt x="97720" y="228608"/>
                  </a:lnTo>
                  <a:lnTo>
                    <a:pt x="108150" y="292090"/>
                  </a:lnTo>
                  <a:lnTo>
                    <a:pt x="118650" y="350284"/>
                  </a:lnTo>
                  <a:lnTo>
                    <a:pt x="132678" y="401389"/>
                  </a:lnTo>
                  <a:lnTo>
                    <a:pt x="150224" y="458047"/>
                  </a:lnTo>
                  <a:lnTo>
                    <a:pt x="160752" y="477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148642" y="305326"/>
            <a:ext cx="2992266" cy="642239"/>
            <a:chOff x="6148642" y="305326"/>
            <a:chExt cx="2992266" cy="642239"/>
          </a:xfrm>
        </p:grpSpPr>
        <p:sp>
          <p:nvSpPr>
            <p:cNvPr id="29" name="Freeform 28"/>
            <p:cNvSpPr/>
            <p:nvPr/>
          </p:nvSpPr>
          <p:spPr>
            <a:xfrm>
              <a:off x="6148642" y="663295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1" y="54144"/>
                  </a:lnTo>
                  <a:lnTo>
                    <a:pt x="7236" y="115794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48642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53927" y="655719"/>
              <a:ext cx="161288" cy="228675"/>
            </a:xfrm>
            <a:custGeom>
              <a:avLst/>
              <a:gdLst/>
              <a:ahLst/>
              <a:cxnLst/>
              <a:rect l="0" t="0" r="0" b="0"/>
              <a:pathLst>
                <a:path w="161288" h="228675">
                  <a:moveTo>
                    <a:pt x="0" y="70747"/>
                  </a:moveTo>
                  <a:lnTo>
                    <a:pt x="14655" y="129364"/>
                  </a:lnTo>
                  <a:lnTo>
                    <a:pt x="20963" y="189604"/>
                  </a:lnTo>
                  <a:lnTo>
                    <a:pt x="26748" y="218267"/>
                  </a:lnTo>
                  <a:lnTo>
                    <a:pt x="10040" y="161261"/>
                  </a:lnTo>
                  <a:lnTo>
                    <a:pt x="1983" y="108513"/>
                  </a:lnTo>
                  <a:lnTo>
                    <a:pt x="1561" y="54204"/>
                  </a:lnTo>
                  <a:lnTo>
                    <a:pt x="5763" y="30639"/>
                  </a:lnTo>
                  <a:lnTo>
                    <a:pt x="17770" y="11587"/>
                  </a:lnTo>
                  <a:lnTo>
                    <a:pt x="25885" y="3231"/>
                  </a:lnTo>
                  <a:lnTo>
                    <a:pt x="34804" y="0"/>
                  </a:lnTo>
                  <a:lnTo>
                    <a:pt x="44260" y="186"/>
                  </a:lnTo>
                  <a:lnTo>
                    <a:pt x="62955" y="6631"/>
                  </a:lnTo>
                  <a:lnTo>
                    <a:pt x="79063" y="17294"/>
                  </a:lnTo>
                  <a:lnTo>
                    <a:pt x="108467" y="67251"/>
                  </a:lnTo>
                  <a:lnTo>
                    <a:pt x="136806" y="123392"/>
                  </a:lnTo>
                  <a:lnTo>
                    <a:pt x="159345" y="173953"/>
                  </a:lnTo>
                  <a:lnTo>
                    <a:pt x="161287" y="196165"/>
                  </a:lnTo>
                  <a:lnTo>
                    <a:pt x="157928" y="228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17140" y="400082"/>
              <a:ext cx="42114" cy="473784"/>
            </a:xfrm>
            <a:custGeom>
              <a:avLst/>
              <a:gdLst/>
              <a:ahLst/>
              <a:cxnLst/>
              <a:rect l="0" t="0" r="0" b="0"/>
              <a:pathLst>
                <a:path w="42114" h="473784">
                  <a:moveTo>
                    <a:pt x="0" y="0"/>
                  </a:moveTo>
                  <a:lnTo>
                    <a:pt x="5589" y="62093"/>
                  </a:lnTo>
                  <a:lnTo>
                    <a:pt x="10723" y="113478"/>
                  </a:lnTo>
                  <a:lnTo>
                    <a:pt x="18668" y="168688"/>
                  </a:lnTo>
                  <a:lnTo>
                    <a:pt x="26174" y="224654"/>
                  </a:lnTo>
                  <a:lnTo>
                    <a:pt x="35570" y="283503"/>
                  </a:lnTo>
                  <a:lnTo>
                    <a:pt x="39206" y="326043"/>
                  </a:lnTo>
                  <a:lnTo>
                    <a:pt x="41252" y="386334"/>
                  </a:lnTo>
                  <a:lnTo>
                    <a:pt x="41858" y="435004"/>
                  </a:lnTo>
                  <a:lnTo>
                    <a:pt x="42113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43440" y="589595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3224" y="3120"/>
                  </a:lnTo>
                  <a:lnTo>
                    <a:pt x="134094" y="14655"/>
                  </a:lnTo>
                  <a:lnTo>
                    <a:pt x="85875" y="24749"/>
                  </a:lnTo>
                  <a:lnTo>
                    <a:pt x="23029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37956" y="685815"/>
              <a:ext cx="212798" cy="216737"/>
            </a:xfrm>
            <a:custGeom>
              <a:avLst/>
              <a:gdLst/>
              <a:ahLst/>
              <a:cxnLst/>
              <a:rect l="0" t="0" r="0" b="0"/>
              <a:pathLst>
                <a:path w="212798" h="216737">
                  <a:moveTo>
                    <a:pt x="131867" y="9065"/>
                  </a:moveTo>
                  <a:lnTo>
                    <a:pt x="94389" y="732"/>
                  </a:lnTo>
                  <a:lnTo>
                    <a:pt x="82315" y="0"/>
                  </a:lnTo>
                  <a:lnTo>
                    <a:pt x="62661" y="5426"/>
                  </a:lnTo>
                  <a:lnTo>
                    <a:pt x="30980" y="27974"/>
                  </a:lnTo>
                  <a:lnTo>
                    <a:pt x="9298" y="53662"/>
                  </a:lnTo>
                  <a:lnTo>
                    <a:pt x="1353" y="79579"/>
                  </a:lnTo>
                  <a:lnTo>
                    <a:pt x="0" y="120815"/>
                  </a:lnTo>
                  <a:lnTo>
                    <a:pt x="5409" y="144130"/>
                  </a:lnTo>
                  <a:lnTo>
                    <a:pt x="21608" y="175816"/>
                  </a:lnTo>
                  <a:lnTo>
                    <a:pt x="34510" y="192751"/>
                  </a:lnTo>
                  <a:lnTo>
                    <a:pt x="60517" y="209850"/>
                  </a:lnTo>
                  <a:lnTo>
                    <a:pt x="96039" y="216736"/>
                  </a:lnTo>
                  <a:lnTo>
                    <a:pt x="130610" y="213187"/>
                  </a:lnTo>
                  <a:lnTo>
                    <a:pt x="149246" y="204681"/>
                  </a:lnTo>
                  <a:lnTo>
                    <a:pt x="185863" y="180157"/>
                  </a:lnTo>
                  <a:lnTo>
                    <a:pt x="199929" y="160365"/>
                  </a:lnTo>
                  <a:lnTo>
                    <a:pt x="208910" y="134801"/>
                  </a:lnTo>
                  <a:lnTo>
                    <a:pt x="212797" y="89864"/>
                  </a:lnTo>
                  <a:lnTo>
                    <a:pt x="209560" y="64863"/>
                  </a:lnTo>
                  <a:lnTo>
                    <a:pt x="201103" y="45173"/>
                  </a:lnTo>
                  <a:lnTo>
                    <a:pt x="195572" y="36646"/>
                  </a:lnTo>
                  <a:lnTo>
                    <a:pt x="176948" y="24053"/>
                  </a:lnTo>
                  <a:lnTo>
                    <a:pt x="153073" y="15727"/>
                  </a:lnTo>
                  <a:lnTo>
                    <a:pt x="89754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52281" y="634612"/>
              <a:ext cx="259782" cy="276105"/>
            </a:xfrm>
            <a:custGeom>
              <a:avLst/>
              <a:gdLst/>
              <a:ahLst/>
              <a:cxnLst/>
              <a:rect l="0" t="0" r="0" b="0"/>
              <a:pathLst>
                <a:path w="259782" h="276105">
                  <a:moveTo>
                    <a:pt x="165025" y="133968"/>
                  </a:moveTo>
                  <a:lnTo>
                    <a:pt x="173357" y="96490"/>
                  </a:lnTo>
                  <a:lnTo>
                    <a:pt x="172237" y="72857"/>
                  </a:lnTo>
                  <a:lnTo>
                    <a:pt x="158453" y="40992"/>
                  </a:lnTo>
                  <a:lnTo>
                    <a:pt x="146116" y="24015"/>
                  </a:lnTo>
                  <a:lnTo>
                    <a:pt x="120427" y="6893"/>
                  </a:lnTo>
                  <a:lnTo>
                    <a:pt x="85000" y="0"/>
                  </a:lnTo>
                  <a:lnTo>
                    <a:pt x="64727" y="4626"/>
                  </a:lnTo>
                  <a:lnTo>
                    <a:pt x="56046" y="9136"/>
                  </a:lnTo>
                  <a:lnTo>
                    <a:pt x="32649" y="37839"/>
                  </a:lnTo>
                  <a:lnTo>
                    <a:pt x="12187" y="89460"/>
                  </a:lnTo>
                  <a:lnTo>
                    <a:pt x="0" y="144717"/>
                  </a:lnTo>
                  <a:lnTo>
                    <a:pt x="705" y="183556"/>
                  </a:lnTo>
                  <a:lnTo>
                    <a:pt x="15831" y="244916"/>
                  </a:lnTo>
                  <a:lnTo>
                    <a:pt x="26967" y="263607"/>
                  </a:lnTo>
                  <a:lnTo>
                    <a:pt x="35551" y="269527"/>
                  </a:lnTo>
                  <a:lnTo>
                    <a:pt x="57568" y="276104"/>
                  </a:lnTo>
                  <a:lnTo>
                    <a:pt x="79831" y="272789"/>
                  </a:lnTo>
                  <a:lnTo>
                    <a:pt x="100254" y="262347"/>
                  </a:lnTo>
                  <a:lnTo>
                    <a:pt x="124906" y="235567"/>
                  </a:lnTo>
                  <a:lnTo>
                    <a:pt x="155727" y="177214"/>
                  </a:lnTo>
                  <a:lnTo>
                    <a:pt x="162270" y="139243"/>
                  </a:lnTo>
                  <a:lnTo>
                    <a:pt x="165528" y="133975"/>
                  </a:lnTo>
                  <a:lnTo>
                    <a:pt x="170040" y="133973"/>
                  </a:lnTo>
                  <a:lnTo>
                    <a:pt x="175387" y="137480"/>
                  </a:lnTo>
                  <a:lnTo>
                    <a:pt x="184447" y="150737"/>
                  </a:lnTo>
                  <a:lnTo>
                    <a:pt x="218448" y="208215"/>
                  </a:lnTo>
                  <a:lnTo>
                    <a:pt x="232052" y="225458"/>
                  </a:lnTo>
                  <a:lnTo>
                    <a:pt x="259781" y="239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23567" y="368497"/>
              <a:ext cx="223874" cy="554103"/>
            </a:xfrm>
            <a:custGeom>
              <a:avLst/>
              <a:gdLst/>
              <a:ahLst/>
              <a:cxnLst/>
              <a:rect l="0" t="0" r="0" b="0"/>
              <a:pathLst>
                <a:path w="223874" h="554103">
                  <a:moveTo>
                    <a:pt x="9552" y="0"/>
                  </a:moveTo>
                  <a:lnTo>
                    <a:pt x="2316" y="27556"/>
                  </a:lnTo>
                  <a:lnTo>
                    <a:pt x="0" y="73025"/>
                  </a:lnTo>
                  <a:lnTo>
                    <a:pt x="482" y="132641"/>
                  </a:lnTo>
                  <a:lnTo>
                    <a:pt x="7414" y="189717"/>
                  </a:lnTo>
                  <a:lnTo>
                    <a:pt x="14719" y="245705"/>
                  </a:lnTo>
                  <a:lnTo>
                    <a:pt x="20191" y="301825"/>
                  </a:lnTo>
                  <a:lnTo>
                    <a:pt x="27003" y="347443"/>
                  </a:lnTo>
                  <a:lnTo>
                    <a:pt x="29540" y="410092"/>
                  </a:lnTo>
                  <a:lnTo>
                    <a:pt x="31462" y="470119"/>
                  </a:lnTo>
                  <a:lnTo>
                    <a:pt x="38879" y="526741"/>
                  </a:lnTo>
                  <a:lnTo>
                    <a:pt x="38964" y="545283"/>
                  </a:lnTo>
                  <a:lnTo>
                    <a:pt x="37349" y="543676"/>
                  </a:lnTo>
                  <a:lnTo>
                    <a:pt x="33604" y="529413"/>
                  </a:lnTo>
                  <a:lnTo>
                    <a:pt x="31004" y="468818"/>
                  </a:lnTo>
                  <a:lnTo>
                    <a:pt x="31857" y="415003"/>
                  </a:lnTo>
                  <a:lnTo>
                    <a:pt x="45274" y="358547"/>
                  </a:lnTo>
                  <a:lnTo>
                    <a:pt x="60951" y="332144"/>
                  </a:lnTo>
                  <a:lnTo>
                    <a:pt x="70724" y="327884"/>
                  </a:lnTo>
                  <a:lnTo>
                    <a:pt x="97181" y="326270"/>
                  </a:lnTo>
                  <a:lnTo>
                    <a:pt x="119078" y="332572"/>
                  </a:lnTo>
                  <a:lnTo>
                    <a:pt x="178380" y="372160"/>
                  </a:lnTo>
                  <a:lnTo>
                    <a:pt x="196891" y="391182"/>
                  </a:lnTo>
                  <a:lnTo>
                    <a:pt x="222421" y="442411"/>
                  </a:lnTo>
                  <a:lnTo>
                    <a:pt x="223873" y="463349"/>
                  </a:lnTo>
                  <a:lnTo>
                    <a:pt x="222623" y="473846"/>
                  </a:lnTo>
                  <a:lnTo>
                    <a:pt x="211875" y="494868"/>
                  </a:lnTo>
                  <a:lnTo>
                    <a:pt x="195399" y="513569"/>
                  </a:lnTo>
                  <a:lnTo>
                    <a:pt x="140351" y="544821"/>
                  </a:lnTo>
                  <a:lnTo>
                    <a:pt x="94450" y="554102"/>
                  </a:lnTo>
                  <a:lnTo>
                    <a:pt x="41443" y="549162"/>
                  </a:lnTo>
                  <a:lnTo>
                    <a:pt x="30609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56958" y="684352"/>
              <a:ext cx="92017" cy="227015"/>
            </a:xfrm>
            <a:custGeom>
              <a:avLst/>
              <a:gdLst/>
              <a:ahLst/>
              <a:cxnLst/>
              <a:rect l="0" t="0" r="0" b="0"/>
              <a:pathLst>
                <a:path w="92017" h="227015">
                  <a:moveTo>
                    <a:pt x="92016" y="0"/>
                  </a:moveTo>
                  <a:lnTo>
                    <a:pt x="69659" y="5589"/>
                  </a:lnTo>
                  <a:lnTo>
                    <a:pt x="52444" y="17692"/>
                  </a:lnTo>
                  <a:lnTo>
                    <a:pt x="22328" y="54057"/>
                  </a:lnTo>
                  <a:lnTo>
                    <a:pt x="6507" y="90236"/>
                  </a:lnTo>
                  <a:lnTo>
                    <a:pt x="0" y="136181"/>
                  </a:lnTo>
                  <a:lnTo>
                    <a:pt x="3661" y="186839"/>
                  </a:lnTo>
                  <a:lnTo>
                    <a:pt x="12193" y="212111"/>
                  </a:lnTo>
                  <a:lnTo>
                    <a:pt x="17744" y="222126"/>
                  </a:lnTo>
                  <a:lnTo>
                    <a:pt x="23784" y="226463"/>
                  </a:lnTo>
                  <a:lnTo>
                    <a:pt x="30151" y="227014"/>
                  </a:lnTo>
                  <a:lnTo>
                    <a:pt x="36735" y="225042"/>
                  </a:lnTo>
                  <a:lnTo>
                    <a:pt x="50289" y="213493"/>
                  </a:lnTo>
                  <a:lnTo>
                    <a:pt x="67954" y="187259"/>
                  </a:lnTo>
                  <a:lnTo>
                    <a:pt x="75473" y="166284"/>
                  </a:lnTo>
                  <a:lnTo>
                    <a:pt x="78536" y="126998"/>
                  </a:lnTo>
                  <a:lnTo>
                    <a:pt x="69683" y="68153"/>
                  </a:lnTo>
                  <a:lnTo>
                    <a:pt x="60053" y="39301"/>
                  </a:lnTo>
                  <a:lnTo>
                    <a:pt x="4990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72465" y="705409"/>
              <a:ext cx="144966" cy="232229"/>
            </a:xfrm>
            <a:custGeom>
              <a:avLst/>
              <a:gdLst/>
              <a:ahLst/>
              <a:cxnLst/>
              <a:rect l="0" t="0" r="0" b="0"/>
              <a:pathLst>
                <a:path w="144966" h="232229">
                  <a:moveTo>
                    <a:pt x="18623" y="0"/>
                  </a:moveTo>
                  <a:lnTo>
                    <a:pt x="3968" y="53027"/>
                  </a:lnTo>
                  <a:lnTo>
                    <a:pt x="0" y="110474"/>
                  </a:lnTo>
                  <a:lnTo>
                    <a:pt x="9269" y="164975"/>
                  </a:lnTo>
                  <a:lnTo>
                    <a:pt x="22364" y="209882"/>
                  </a:lnTo>
                  <a:lnTo>
                    <a:pt x="28137" y="218300"/>
                  </a:lnTo>
                  <a:lnTo>
                    <a:pt x="43908" y="230773"/>
                  </a:lnTo>
                  <a:lnTo>
                    <a:pt x="51857" y="232228"/>
                  </a:lnTo>
                  <a:lnTo>
                    <a:pt x="59497" y="230857"/>
                  </a:lnTo>
                  <a:lnTo>
                    <a:pt x="74224" y="223096"/>
                  </a:lnTo>
                  <a:lnTo>
                    <a:pt x="95668" y="204403"/>
                  </a:lnTo>
                  <a:lnTo>
                    <a:pt x="115670" y="175987"/>
                  </a:lnTo>
                  <a:lnTo>
                    <a:pt x="133503" y="125057"/>
                  </a:lnTo>
                  <a:lnTo>
                    <a:pt x="142701" y="64347"/>
                  </a:lnTo>
                  <a:lnTo>
                    <a:pt x="14496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22715" y="494839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0" y="161928"/>
                  </a:lnTo>
                  <a:lnTo>
                    <a:pt x="0" y="220502"/>
                  </a:lnTo>
                  <a:lnTo>
                    <a:pt x="0" y="277133"/>
                  </a:lnTo>
                  <a:lnTo>
                    <a:pt x="7235" y="328483"/>
                  </a:lnTo>
                  <a:lnTo>
                    <a:pt x="9553" y="380428"/>
                  </a:lnTo>
                  <a:lnTo>
                    <a:pt x="13455" y="431729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17430" y="63170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172168" y="21057"/>
                  </a:lnTo>
                  <a:lnTo>
                    <a:pt x="124322" y="21057"/>
                  </a:lnTo>
                  <a:lnTo>
                    <a:pt x="66932" y="15468"/>
                  </a:lnTo>
                  <a:lnTo>
                    <a:pt x="12049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85188" y="400082"/>
              <a:ext cx="48181" cy="473784"/>
            </a:xfrm>
            <a:custGeom>
              <a:avLst/>
              <a:gdLst/>
              <a:ahLst/>
              <a:cxnLst/>
              <a:rect l="0" t="0" r="0" b="0"/>
              <a:pathLst>
                <a:path w="48181" h="473784">
                  <a:moveTo>
                    <a:pt x="6065" y="0"/>
                  </a:moveTo>
                  <a:lnTo>
                    <a:pt x="0" y="39688"/>
                  </a:lnTo>
                  <a:lnTo>
                    <a:pt x="7640" y="96227"/>
                  </a:lnTo>
                  <a:lnTo>
                    <a:pt x="13784" y="138694"/>
                  </a:lnTo>
                  <a:lnTo>
                    <a:pt x="20415" y="184865"/>
                  </a:lnTo>
                  <a:lnTo>
                    <a:pt x="30724" y="240129"/>
                  </a:lnTo>
                  <a:lnTo>
                    <a:pt x="37453" y="303063"/>
                  </a:lnTo>
                  <a:lnTo>
                    <a:pt x="44482" y="359248"/>
                  </a:lnTo>
                  <a:lnTo>
                    <a:pt x="47085" y="412291"/>
                  </a:lnTo>
                  <a:lnTo>
                    <a:pt x="4818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34502" y="368497"/>
              <a:ext cx="290958" cy="528001"/>
            </a:xfrm>
            <a:custGeom>
              <a:avLst/>
              <a:gdLst/>
              <a:ahLst/>
              <a:cxnLst/>
              <a:rect l="0" t="0" r="0" b="0"/>
              <a:pathLst>
                <a:path w="290958" h="528001">
                  <a:moveTo>
                    <a:pt x="214721" y="0"/>
                  </a:moveTo>
                  <a:lnTo>
                    <a:pt x="156104" y="0"/>
                  </a:lnTo>
                  <a:lnTo>
                    <a:pt x="96387" y="19786"/>
                  </a:lnTo>
                  <a:lnTo>
                    <a:pt x="47847" y="40433"/>
                  </a:lnTo>
                  <a:lnTo>
                    <a:pt x="15148" y="60203"/>
                  </a:lnTo>
                  <a:lnTo>
                    <a:pt x="7972" y="69381"/>
                  </a:lnTo>
                  <a:lnTo>
                    <a:pt x="0" y="92057"/>
                  </a:lnTo>
                  <a:lnTo>
                    <a:pt x="2796" y="153283"/>
                  </a:lnTo>
                  <a:lnTo>
                    <a:pt x="9472" y="207573"/>
                  </a:lnTo>
                  <a:lnTo>
                    <a:pt x="8755" y="253478"/>
                  </a:lnTo>
                  <a:lnTo>
                    <a:pt x="11900" y="255553"/>
                  </a:lnTo>
                  <a:lnTo>
                    <a:pt x="16336" y="254597"/>
                  </a:lnTo>
                  <a:lnTo>
                    <a:pt x="78977" y="221550"/>
                  </a:lnTo>
                  <a:lnTo>
                    <a:pt x="112889" y="213823"/>
                  </a:lnTo>
                  <a:lnTo>
                    <a:pt x="171859" y="216802"/>
                  </a:lnTo>
                  <a:lnTo>
                    <a:pt x="196061" y="225428"/>
                  </a:lnTo>
                  <a:lnTo>
                    <a:pt x="258438" y="270485"/>
                  </a:lnTo>
                  <a:lnTo>
                    <a:pt x="272366" y="287502"/>
                  </a:lnTo>
                  <a:lnTo>
                    <a:pt x="290838" y="332611"/>
                  </a:lnTo>
                  <a:lnTo>
                    <a:pt x="290957" y="378401"/>
                  </a:lnTo>
                  <a:lnTo>
                    <a:pt x="279346" y="435531"/>
                  </a:lnTo>
                  <a:lnTo>
                    <a:pt x="249082" y="485051"/>
                  </a:lnTo>
                  <a:lnTo>
                    <a:pt x="232332" y="499458"/>
                  </a:lnTo>
                  <a:lnTo>
                    <a:pt x="192983" y="523828"/>
                  </a:lnTo>
                  <a:lnTo>
                    <a:pt x="166065" y="528000"/>
                  </a:lnTo>
                  <a:lnTo>
                    <a:pt x="112302" y="521147"/>
                  </a:lnTo>
                  <a:lnTo>
                    <a:pt x="60290" y="505135"/>
                  </a:lnTo>
                  <a:lnTo>
                    <a:pt x="35736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39994" y="305326"/>
              <a:ext cx="100260" cy="133558"/>
            </a:xfrm>
            <a:custGeom>
              <a:avLst/>
              <a:gdLst/>
              <a:ahLst/>
              <a:cxnLst/>
              <a:rect l="0" t="0" r="0" b="0"/>
              <a:pathLst>
                <a:path w="100260" h="133558">
                  <a:moveTo>
                    <a:pt x="46099" y="10528"/>
                  </a:moveTo>
                  <a:lnTo>
                    <a:pt x="29331" y="16118"/>
                  </a:lnTo>
                  <a:lnTo>
                    <a:pt x="23222" y="22443"/>
                  </a:lnTo>
                  <a:lnTo>
                    <a:pt x="1160" y="73651"/>
                  </a:lnTo>
                  <a:lnTo>
                    <a:pt x="0" y="94735"/>
                  </a:lnTo>
                  <a:lnTo>
                    <a:pt x="1329" y="105271"/>
                  </a:lnTo>
                  <a:lnTo>
                    <a:pt x="5724" y="113464"/>
                  </a:lnTo>
                  <a:lnTo>
                    <a:pt x="19966" y="125688"/>
                  </a:lnTo>
                  <a:lnTo>
                    <a:pt x="41113" y="131900"/>
                  </a:lnTo>
                  <a:lnTo>
                    <a:pt x="53304" y="133557"/>
                  </a:lnTo>
                  <a:lnTo>
                    <a:pt x="63771" y="129982"/>
                  </a:lnTo>
                  <a:lnTo>
                    <a:pt x="81639" y="113532"/>
                  </a:lnTo>
                  <a:lnTo>
                    <a:pt x="99263" y="83552"/>
                  </a:lnTo>
                  <a:lnTo>
                    <a:pt x="100259" y="73249"/>
                  </a:lnTo>
                  <a:lnTo>
                    <a:pt x="95127" y="52442"/>
                  </a:lnTo>
                  <a:lnTo>
                    <a:pt x="67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28207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9159792" y="831751"/>
            <a:ext cx="35308" cy="200042"/>
          </a:xfrm>
          <a:custGeom>
            <a:avLst/>
            <a:gdLst/>
            <a:ahLst/>
            <a:cxnLst/>
            <a:rect l="0" t="0" r="0" b="0"/>
            <a:pathLst>
              <a:path w="35308" h="200042">
                <a:moveTo>
                  <a:pt x="0" y="0"/>
                </a:moveTo>
                <a:lnTo>
                  <a:pt x="25195" y="53875"/>
                </a:lnTo>
                <a:lnTo>
                  <a:pt x="33815" y="74247"/>
                </a:lnTo>
                <a:lnTo>
                  <a:pt x="35307" y="98119"/>
                </a:lnTo>
                <a:lnTo>
                  <a:pt x="26732" y="151573"/>
                </a:lnTo>
                <a:lnTo>
                  <a:pt x="10529" y="200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1706566" y="1064519"/>
            <a:ext cx="7611155" cy="746383"/>
            <a:chOff x="1706566" y="1064519"/>
            <a:chExt cx="7611155" cy="746383"/>
          </a:xfrm>
        </p:grpSpPr>
        <p:sp>
          <p:nvSpPr>
            <p:cNvPr id="47" name="Freeform 46"/>
            <p:cNvSpPr/>
            <p:nvPr/>
          </p:nvSpPr>
          <p:spPr>
            <a:xfrm>
              <a:off x="1706566" y="1294960"/>
              <a:ext cx="251735" cy="336634"/>
            </a:xfrm>
            <a:custGeom>
              <a:avLst/>
              <a:gdLst/>
              <a:ahLst/>
              <a:cxnLst/>
              <a:rect l="0" t="0" r="0" b="0"/>
              <a:pathLst>
                <a:path w="251735" h="336634">
                  <a:moveTo>
                    <a:pt x="146449" y="126387"/>
                  </a:moveTo>
                  <a:lnTo>
                    <a:pt x="146449" y="67770"/>
                  </a:lnTo>
                  <a:lnTo>
                    <a:pt x="135271" y="32980"/>
                  </a:lnTo>
                  <a:lnTo>
                    <a:pt x="117141" y="6034"/>
                  </a:lnTo>
                  <a:lnTo>
                    <a:pt x="109363" y="1698"/>
                  </a:lnTo>
                  <a:lnTo>
                    <a:pt x="91362" y="0"/>
                  </a:lnTo>
                  <a:lnTo>
                    <a:pt x="74783" y="6264"/>
                  </a:lnTo>
                  <a:lnTo>
                    <a:pt x="59615" y="18017"/>
                  </a:lnTo>
                  <a:lnTo>
                    <a:pt x="39092" y="44364"/>
                  </a:lnTo>
                  <a:lnTo>
                    <a:pt x="17249" y="100681"/>
                  </a:lnTo>
                  <a:lnTo>
                    <a:pt x="3858" y="154931"/>
                  </a:lnTo>
                  <a:lnTo>
                    <a:pt x="0" y="210707"/>
                  </a:lnTo>
                  <a:lnTo>
                    <a:pt x="2451" y="249636"/>
                  </a:lnTo>
                  <a:lnTo>
                    <a:pt x="19349" y="299821"/>
                  </a:lnTo>
                  <a:lnTo>
                    <a:pt x="38470" y="329723"/>
                  </a:lnTo>
                  <a:lnTo>
                    <a:pt x="46387" y="334474"/>
                  </a:lnTo>
                  <a:lnTo>
                    <a:pt x="64542" y="336633"/>
                  </a:lnTo>
                  <a:lnTo>
                    <a:pt x="94494" y="325682"/>
                  </a:lnTo>
                  <a:lnTo>
                    <a:pt x="108930" y="310889"/>
                  </a:lnTo>
                  <a:lnTo>
                    <a:pt x="138519" y="249169"/>
                  </a:lnTo>
                  <a:lnTo>
                    <a:pt x="148774" y="221901"/>
                  </a:lnTo>
                  <a:lnTo>
                    <a:pt x="158477" y="162974"/>
                  </a:lnTo>
                  <a:lnTo>
                    <a:pt x="166317" y="106942"/>
                  </a:lnTo>
                  <a:lnTo>
                    <a:pt x="178889" y="165435"/>
                  </a:lnTo>
                  <a:lnTo>
                    <a:pt x="196864" y="228712"/>
                  </a:lnTo>
                  <a:lnTo>
                    <a:pt x="227799" y="269424"/>
                  </a:lnTo>
                  <a:lnTo>
                    <a:pt x="238367" y="277697"/>
                  </a:lnTo>
                  <a:lnTo>
                    <a:pt x="251734" y="284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90319" y="1352602"/>
              <a:ext cx="154898" cy="237202"/>
            </a:xfrm>
            <a:custGeom>
              <a:avLst/>
              <a:gdLst/>
              <a:ahLst/>
              <a:cxnLst/>
              <a:rect l="0" t="0" r="0" b="0"/>
              <a:pathLst>
                <a:path w="154898" h="237202">
                  <a:moveTo>
                    <a:pt x="10095" y="68745"/>
                  </a:moveTo>
                  <a:lnTo>
                    <a:pt x="1762" y="106223"/>
                  </a:lnTo>
                  <a:lnTo>
                    <a:pt x="0" y="157646"/>
                  </a:lnTo>
                  <a:lnTo>
                    <a:pt x="11077" y="215373"/>
                  </a:lnTo>
                  <a:lnTo>
                    <a:pt x="14259" y="226158"/>
                  </a:lnTo>
                  <a:lnTo>
                    <a:pt x="14041" y="229839"/>
                  </a:lnTo>
                  <a:lnTo>
                    <a:pt x="11556" y="228784"/>
                  </a:lnTo>
                  <a:lnTo>
                    <a:pt x="7559" y="224570"/>
                  </a:lnTo>
                  <a:lnTo>
                    <a:pt x="3119" y="207411"/>
                  </a:lnTo>
                  <a:lnTo>
                    <a:pt x="34" y="144804"/>
                  </a:lnTo>
                  <a:lnTo>
                    <a:pt x="2779" y="89574"/>
                  </a:lnTo>
                  <a:lnTo>
                    <a:pt x="14239" y="39194"/>
                  </a:lnTo>
                  <a:lnTo>
                    <a:pt x="29910" y="11766"/>
                  </a:lnTo>
                  <a:lnTo>
                    <a:pt x="38513" y="6192"/>
                  </a:lnTo>
                  <a:lnTo>
                    <a:pt x="60550" y="0"/>
                  </a:lnTo>
                  <a:lnTo>
                    <a:pt x="70638" y="688"/>
                  </a:lnTo>
                  <a:lnTo>
                    <a:pt x="88086" y="7692"/>
                  </a:lnTo>
                  <a:lnTo>
                    <a:pt x="111062" y="30378"/>
                  </a:lnTo>
                  <a:lnTo>
                    <a:pt x="135406" y="88100"/>
                  </a:lnTo>
                  <a:lnTo>
                    <a:pt x="152679" y="150626"/>
                  </a:lnTo>
                  <a:lnTo>
                    <a:pt x="154897" y="190752"/>
                  </a:lnTo>
                  <a:lnTo>
                    <a:pt x="146966" y="2372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06822" y="1064519"/>
              <a:ext cx="183148" cy="557413"/>
            </a:xfrm>
            <a:custGeom>
              <a:avLst/>
              <a:gdLst/>
              <a:ahLst/>
              <a:cxnLst/>
              <a:rect l="0" t="0" r="0" b="0"/>
              <a:pathLst>
                <a:path w="183148" h="557413">
                  <a:moveTo>
                    <a:pt x="130504" y="388413"/>
                  </a:moveTo>
                  <a:lnTo>
                    <a:pt x="120929" y="364367"/>
                  </a:lnTo>
                  <a:lnTo>
                    <a:pt x="110261" y="350040"/>
                  </a:lnTo>
                  <a:lnTo>
                    <a:pt x="85512" y="334409"/>
                  </a:lnTo>
                  <a:lnTo>
                    <a:pt x="66054" y="332436"/>
                  </a:lnTo>
                  <a:lnTo>
                    <a:pt x="55952" y="333548"/>
                  </a:lnTo>
                  <a:lnTo>
                    <a:pt x="38488" y="344141"/>
                  </a:lnTo>
                  <a:lnTo>
                    <a:pt x="24097" y="360548"/>
                  </a:lnTo>
                  <a:lnTo>
                    <a:pt x="5327" y="402796"/>
                  </a:lnTo>
                  <a:lnTo>
                    <a:pt x="0" y="429901"/>
                  </a:lnTo>
                  <a:lnTo>
                    <a:pt x="6113" y="488722"/>
                  </a:lnTo>
                  <a:lnTo>
                    <a:pt x="18585" y="534829"/>
                  </a:lnTo>
                  <a:lnTo>
                    <a:pt x="24306" y="543346"/>
                  </a:lnTo>
                  <a:lnTo>
                    <a:pt x="40021" y="555928"/>
                  </a:lnTo>
                  <a:lnTo>
                    <a:pt x="47955" y="557412"/>
                  </a:lnTo>
                  <a:lnTo>
                    <a:pt x="55584" y="556061"/>
                  </a:lnTo>
                  <a:lnTo>
                    <a:pt x="63010" y="552821"/>
                  </a:lnTo>
                  <a:lnTo>
                    <a:pt x="74380" y="539862"/>
                  </a:lnTo>
                  <a:lnTo>
                    <a:pt x="102186" y="485609"/>
                  </a:lnTo>
                  <a:lnTo>
                    <a:pt x="119235" y="435299"/>
                  </a:lnTo>
                  <a:lnTo>
                    <a:pt x="133867" y="380907"/>
                  </a:lnTo>
                  <a:lnTo>
                    <a:pt x="138909" y="330427"/>
                  </a:lnTo>
                  <a:lnTo>
                    <a:pt x="147849" y="274534"/>
                  </a:lnTo>
                  <a:lnTo>
                    <a:pt x="150828" y="213407"/>
                  </a:lnTo>
                  <a:lnTo>
                    <a:pt x="145827" y="151203"/>
                  </a:lnTo>
                  <a:lnTo>
                    <a:pt x="142453" y="99370"/>
                  </a:lnTo>
                  <a:lnTo>
                    <a:pt x="135864" y="50737"/>
                  </a:lnTo>
                  <a:lnTo>
                    <a:pt x="132092" y="6691"/>
                  </a:lnTo>
                  <a:lnTo>
                    <a:pt x="129223" y="571"/>
                  </a:lnTo>
                  <a:lnTo>
                    <a:pt x="124971" y="0"/>
                  </a:lnTo>
                  <a:lnTo>
                    <a:pt x="119796" y="3129"/>
                  </a:lnTo>
                  <a:lnTo>
                    <a:pt x="114047" y="22204"/>
                  </a:lnTo>
                  <a:lnTo>
                    <a:pt x="110356" y="82109"/>
                  </a:lnTo>
                  <a:lnTo>
                    <a:pt x="109716" y="132970"/>
                  </a:lnTo>
                  <a:lnTo>
                    <a:pt x="109527" y="190674"/>
                  </a:lnTo>
                  <a:lnTo>
                    <a:pt x="116698" y="251348"/>
                  </a:lnTo>
                  <a:lnTo>
                    <a:pt x="120174" y="303737"/>
                  </a:lnTo>
                  <a:lnTo>
                    <a:pt x="131237" y="360899"/>
                  </a:lnTo>
                  <a:lnTo>
                    <a:pt x="144369" y="404437"/>
                  </a:lnTo>
                  <a:lnTo>
                    <a:pt x="183147" y="46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68378" y="1305533"/>
              <a:ext cx="132203" cy="230666"/>
            </a:xfrm>
            <a:custGeom>
              <a:avLst/>
              <a:gdLst/>
              <a:ahLst/>
              <a:cxnLst/>
              <a:rect l="0" t="0" r="0" b="0"/>
              <a:pathLst>
                <a:path w="132203" h="230666">
                  <a:moveTo>
                    <a:pt x="16388" y="94757"/>
                  </a:moveTo>
                  <a:lnTo>
                    <a:pt x="8055" y="132235"/>
                  </a:lnTo>
                  <a:lnTo>
                    <a:pt x="6294" y="189247"/>
                  </a:lnTo>
                  <a:lnTo>
                    <a:pt x="12011" y="230665"/>
                  </a:lnTo>
                  <a:lnTo>
                    <a:pt x="5384" y="169879"/>
                  </a:lnTo>
                  <a:lnTo>
                    <a:pt x="0" y="130403"/>
                  </a:lnTo>
                  <a:lnTo>
                    <a:pt x="10446" y="68645"/>
                  </a:lnTo>
                  <a:lnTo>
                    <a:pt x="23106" y="47667"/>
                  </a:lnTo>
                  <a:lnTo>
                    <a:pt x="40431" y="31714"/>
                  </a:lnTo>
                  <a:lnTo>
                    <a:pt x="83269" y="11940"/>
                  </a:lnTo>
                  <a:lnTo>
                    <a:pt x="1322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32165" y="1315992"/>
              <a:ext cx="149122" cy="228576"/>
            </a:xfrm>
            <a:custGeom>
              <a:avLst/>
              <a:gdLst/>
              <a:ahLst/>
              <a:cxnLst/>
              <a:rect l="0" t="0" r="0" b="0"/>
              <a:pathLst>
                <a:path w="149122" h="228576">
                  <a:moveTo>
                    <a:pt x="0" y="115883"/>
                  </a:moveTo>
                  <a:lnTo>
                    <a:pt x="43963" y="130537"/>
                  </a:lnTo>
                  <a:lnTo>
                    <a:pt x="63993" y="130975"/>
                  </a:lnTo>
                  <a:lnTo>
                    <a:pt x="105448" y="121724"/>
                  </a:lnTo>
                  <a:lnTo>
                    <a:pt x="123295" y="109120"/>
                  </a:lnTo>
                  <a:lnTo>
                    <a:pt x="137856" y="90651"/>
                  </a:lnTo>
                  <a:lnTo>
                    <a:pt x="148227" y="66844"/>
                  </a:lnTo>
                  <a:lnTo>
                    <a:pt x="149121" y="55115"/>
                  </a:lnTo>
                  <a:lnTo>
                    <a:pt x="143875" y="32723"/>
                  </a:lnTo>
                  <a:lnTo>
                    <a:pt x="127768" y="5975"/>
                  </a:lnTo>
                  <a:lnTo>
                    <a:pt x="119104" y="1667"/>
                  </a:lnTo>
                  <a:lnTo>
                    <a:pt x="96999" y="0"/>
                  </a:lnTo>
                  <a:lnTo>
                    <a:pt x="77816" y="6278"/>
                  </a:lnTo>
                  <a:lnTo>
                    <a:pt x="61491" y="18037"/>
                  </a:lnTo>
                  <a:lnTo>
                    <a:pt x="40317" y="44388"/>
                  </a:lnTo>
                  <a:lnTo>
                    <a:pt x="30397" y="64220"/>
                  </a:lnTo>
                  <a:lnTo>
                    <a:pt x="22287" y="127465"/>
                  </a:lnTo>
                  <a:lnTo>
                    <a:pt x="24541" y="165718"/>
                  </a:lnTo>
                  <a:lnTo>
                    <a:pt x="30795" y="187165"/>
                  </a:lnTo>
                  <a:lnTo>
                    <a:pt x="41373" y="204496"/>
                  </a:lnTo>
                  <a:lnTo>
                    <a:pt x="56993" y="216878"/>
                  </a:lnTo>
                  <a:lnTo>
                    <a:pt x="76803" y="225111"/>
                  </a:lnTo>
                  <a:lnTo>
                    <a:pt x="110754" y="228575"/>
                  </a:lnTo>
                  <a:lnTo>
                    <a:pt x="136871" y="221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63792" y="1310121"/>
              <a:ext cx="186706" cy="498734"/>
            </a:xfrm>
            <a:custGeom>
              <a:avLst/>
              <a:gdLst/>
              <a:ahLst/>
              <a:cxnLst/>
              <a:rect l="0" t="0" r="0" b="0"/>
              <a:pathLst>
                <a:path w="186706" h="498734">
                  <a:moveTo>
                    <a:pt x="0" y="163868"/>
                  </a:moveTo>
                  <a:lnTo>
                    <a:pt x="5590" y="225961"/>
                  </a:lnTo>
                  <a:lnTo>
                    <a:pt x="14655" y="280662"/>
                  </a:lnTo>
                  <a:lnTo>
                    <a:pt x="24749" y="343143"/>
                  </a:lnTo>
                  <a:lnTo>
                    <a:pt x="38641" y="405431"/>
                  </a:lnTo>
                  <a:lnTo>
                    <a:pt x="47974" y="459270"/>
                  </a:lnTo>
                  <a:lnTo>
                    <a:pt x="50568" y="490910"/>
                  </a:lnTo>
                  <a:lnTo>
                    <a:pt x="48920" y="497710"/>
                  </a:lnTo>
                  <a:lnTo>
                    <a:pt x="45482" y="498733"/>
                  </a:lnTo>
                  <a:lnTo>
                    <a:pt x="40850" y="495906"/>
                  </a:lnTo>
                  <a:lnTo>
                    <a:pt x="35703" y="477167"/>
                  </a:lnTo>
                  <a:lnTo>
                    <a:pt x="29686" y="430613"/>
                  </a:lnTo>
                  <a:lnTo>
                    <a:pt x="23614" y="369246"/>
                  </a:lnTo>
                  <a:lnTo>
                    <a:pt x="21024" y="324167"/>
                  </a:lnTo>
                  <a:lnTo>
                    <a:pt x="15328" y="261667"/>
                  </a:lnTo>
                  <a:lnTo>
                    <a:pt x="18840" y="210133"/>
                  </a:lnTo>
                  <a:lnTo>
                    <a:pt x="21570" y="152620"/>
                  </a:lnTo>
                  <a:lnTo>
                    <a:pt x="29268" y="99184"/>
                  </a:lnTo>
                  <a:lnTo>
                    <a:pt x="40128" y="55535"/>
                  </a:lnTo>
                  <a:lnTo>
                    <a:pt x="64165" y="18640"/>
                  </a:lnTo>
                  <a:lnTo>
                    <a:pt x="70853" y="10897"/>
                  </a:lnTo>
                  <a:lnTo>
                    <a:pt x="93881" y="2295"/>
                  </a:lnTo>
                  <a:lnTo>
                    <a:pt x="108211" y="0"/>
                  </a:lnTo>
                  <a:lnTo>
                    <a:pt x="130372" y="3690"/>
                  </a:lnTo>
                  <a:lnTo>
                    <a:pt x="148021" y="14299"/>
                  </a:lnTo>
                  <a:lnTo>
                    <a:pt x="169940" y="40003"/>
                  </a:lnTo>
                  <a:lnTo>
                    <a:pt x="180034" y="59684"/>
                  </a:lnTo>
                  <a:lnTo>
                    <a:pt x="186705" y="96084"/>
                  </a:lnTo>
                  <a:lnTo>
                    <a:pt x="183092" y="130916"/>
                  </a:lnTo>
                  <a:lnTo>
                    <a:pt x="171451" y="149613"/>
                  </a:lnTo>
                  <a:lnTo>
                    <a:pt x="132586" y="186774"/>
                  </a:lnTo>
                  <a:lnTo>
                    <a:pt x="113909" y="196665"/>
                  </a:lnTo>
                  <a:lnTo>
                    <a:pt x="52643" y="205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34343" y="1295005"/>
              <a:ext cx="108476" cy="222883"/>
            </a:xfrm>
            <a:custGeom>
              <a:avLst/>
              <a:gdLst/>
              <a:ahLst/>
              <a:cxnLst/>
              <a:rect l="0" t="0" r="0" b="0"/>
              <a:pathLst>
                <a:path w="108476" h="222883">
                  <a:moveTo>
                    <a:pt x="13719" y="84228"/>
                  </a:moveTo>
                  <a:lnTo>
                    <a:pt x="13719" y="133159"/>
                  </a:lnTo>
                  <a:lnTo>
                    <a:pt x="16059" y="162127"/>
                  </a:lnTo>
                  <a:lnTo>
                    <a:pt x="38890" y="222882"/>
                  </a:lnTo>
                  <a:lnTo>
                    <a:pt x="37384" y="213312"/>
                  </a:lnTo>
                  <a:lnTo>
                    <a:pt x="15333" y="159097"/>
                  </a:lnTo>
                  <a:lnTo>
                    <a:pt x="0" y="116044"/>
                  </a:lnTo>
                  <a:lnTo>
                    <a:pt x="425" y="78707"/>
                  </a:lnTo>
                  <a:lnTo>
                    <a:pt x="13549" y="43597"/>
                  </a:lnTo>
                  <a:lnTo>
                    <a:pt x="31971" y="27955"/>
                  </a:lnTo>
                  <a:lnTo>
                    <a:pt x="91461" y="3725"/>
                  </a:lnTo>
                  <a:lnTo>
                    <a:pt x="1084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96900" y="1284800"/>
              <a:ext cx="156489" cy="252361"/>
            </a:xfrm>
            <a:custGeom>
              <a:avLst/>
              <a:gdLst/>
              <a:ahLst/>
              <a:cxnLst/>
              <a:rect l="0" t="0" r="0" b="0"/>
              <a:pathLst>
                <a:path w="156489" h="252361">
                  <a:moveTo>
                    <a:pt x="9089" y="126018"/>
                  </a:moveTo>
                  <a:lnTo>
                    <a:pt x="67706" y="120429"/>
                  </a:lnTo>
                  <a:lnTo>
                    <a:pt x="88174" y="111446"/>
                  </a:lnTo>
                  <a:lnTo>
                    <a:pt x="96907" y="105775"/>
                  </a:lnTo>
                  <a:lnTo>
                    <a:pt x="120377" y="75437"/>
                  </a:lnTo>
                  <a:lnTo>
                    <a:pt x="125621" y="50115"/>
                  </a:lnTo>
                  <a:lnTo>
                    <a:pt x="125382" y="36812"/>
                  </a:lnTo>
                  <a:lnTo>
                    <a:pt x="121712" y="25603"/>
                  </a:lnTo>
                  <a:lnTo>
                    <a:pt x="108277" y="6910"/>
                  </a:lnTo>
                  <a:lnTo>
                    <a:pt x="98611" y="2159"/>
                  </a:lnTo>
                  <a:lnTo>
                    <a:pt x="75393" y="0"/>
                  </a:lnTo>
                  <a:lnTo>
                    <a:pt x="52596" y="6059"/>
                  </a:lnTo>
                  <a:lnTo>
                    <a:pt x="31935" y="17721"/>
                  </a:lnTo>
                  <a:lnTo>
                    <a:pt x="14954" y="34602"/>
                  </a:lnTo>
                  <a:lnTo>
                    <a:pt x="5847" y="56923"/>
                  </a:lnTo>
                  <a:lnTo>
                    <a:pt x="0" y="109380"/>
                  </a:lnTo>
                  <a:lnTo>
                    <a:pt x="8420" y="170868"/>
                  </a:lnTo>
                  <a:lnTo>
                    <a:pt x="18931" y="196254"/>
                  </a:lnTo>
                  <a:lnTo>
                    <a:pt x="43591" y="224688"/>
                  </a:lnTo>
                  <a:lnTo>
                    <a:pt x="73124" y="242341"/>
                  </a:lnTo>
                  <a:lnTo>
                    <a:pt x="130230" y="251041"/>
                  </a:lnTo>
                  <a:lnTo>
                    <a:pt x="156488" y="252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48145" y="1252891"/>
              <a:ext cx="167670" cy="234491"/>
            </a:xfrm>
            <a:custGeom>
              <a:avLst/>
              <a:gdLst/>
              <a:ahLst/>
              <a:cxnLst/>
              <a:rect l="0" t="0" r="0" b="0"/>
              <a:pathLst>
                <a:path w="167670" h="234491">
                  <a:moveTo>
                    <a:pt x="105285" y="0"/>
                  </a:moveTo>
                  <a:lnTo>
                    <a:pt x="82928" y="0"/>
                  </a:lnTo>
                  <a:lnTo>
                    <a:pt x="52257" y="11178"/>
                  </a:lnTo>
                  <a:lnTo>
                    <a:pt x="26532" y="29308"/>
                  </a:lnTo>
                  <a:lnTo>
                    <a:pt x="9681" y="55087"/>
                  </a:lnTo>
                  <a:lnTo>
                    <a:pt x="8793" y="64801"/>
                  </a:lnTo>
                  <a:lnTo>
                    <a:pt x="14047" y="84952"/>
                  </a:lnTo>
                  <a:lnTo>
                    <a:pt x="27300" y="102487"/>
                  </a:lnTo>
                  <a:lnTo>
                    <a:pt x="35747" y="110439"/>
                  </a:lnTo>
                  <a:lnTo>
                    <a:pt x="57612" y="119274"/>
                  </a:lnTo>
                  <a:lnTo>
                    <a:pt x="109776" y="124946"/>
                  </a:lnTo>
                  <a:lnTo>
                    <a:pt x="145610" y="137107"/>
                  </a:lnTo>
                  <a:lnTo>
                    <a:pt x="161422" y="152183"/>
                  </a:lnTo>
                  <a:lnTo>
                    <a:pt x="167276" y="161117"/>
                  </a:lnTo>
                  <a:lnTo>
                    <a:pt x="167669" y="169412"/>
                  </a:lnTo>
                  <a:lnTo>
                    <a:pt x="164422" y="177282"/>
                  </a:lnTo>
                  <a:lnTo>
                    <a:pt x="143084" y="199537"/>
                  </a:lnTo>
                  <a:lnTo>
                    <a:pt x="114535" y="217829"/>
                  </a:lnTo>
                  <a:lnTo>
                    <a:pt x="73447" y="234490"/>
                  </a:lnTo>
                  <a:lnTo>
                    <a:pt x="18929" y="23281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48186" y="1283070"/>
              <a:ext cx="147400" cy="192467"/>
            </a:xfrm>
            <a:custGeom>
              <a:avLst/>
              <a:gdLst/>
              <a:ahLst/>
              <a:cxnLst/>
              <a:rect l="0" t="0" r="0" b="0"/>
              <a:pathLst>
                <a:path w="147400" h="192467">
                  <a:moveTo>
                    <a:pt x="0" y="96163"/>
                  </a:moveTo>
                  <a:lnTo>
                    <a:pt x="37478" y="87830"/>
                  </a:lnTo>
                  <a:lnTo>
                    <a:pt x="61111" y="84270"/>
                  </a:lnTo>
                  <a:lnTo>
                    <a:pt x="115542" y="56454"/>
                  </a:lnTo>
                  <a:lnTo>
                    <a:pt x="121482" y="47464"/>
                  </a:lnTo>
                  <a:lnTo>
                    <a:pt x="124962" y="24996"/>
                  </a:lnTo>
                  <a:lnTo>
                    <a:pt x="121913" y="15963"/>
                  </a:lnTo>
                  <a:lnTo>
                    <a:pt x="109166" y="2807"/>
                  </a:lnTo>
                  <a:lnTo>
                    <a:pt x="99683" y="0"/>
                  </a:lnTo>
                  <a:lnTo>
                    <a:pt x="76669" y="1"/>
                  </a:lnTo>
                  <a:lnTo>
                    <a:pt x="53962" y="10140"/>
                  </a:lnTo>
                  <a:lnTo>
                    <a:pt x="34512" y="26345"/>
                  </a:lnTo>
                  <a:lnTo>
                    <a:pt x="21968" y="45246"/>
                  </a:lnTo>
                  <a:lnTo>
                    <a:pt x="13918" y="81206"/>
                  </a:lnTo>
                  <a:lnTo>
                    <a:pt x="17122" y="121497"/>
                  </a:lnTo>
                  <a:lnTo>
                    <a:pt x="31069" y="163071"/>
                  </a:lnTo>
                  <a:lnTo>
                    <a:pt x="39430" y="173523"/>
                  </a:lnTo>
                  <a:lnTo>
                    <a:pt x="61198" y="188257"/>
                  </a:lnTo>
                  <a:lnTo>
                    <a:pt x="86471" y="192466"/>
                  </a:lnTo>
                  <a:lnTo>
                    <a:pt x="147399" y="190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27171" y="1348499"/>
              <a:ext cx="157928" cy="199191"/>
            </a:xfrm>
            <a:custGeom>
              <a:avLst/>
              <a:gdLst/>
              <a:ahLst/>
              <a:cxnLst/>
              <a:rect l="0" t="0" r="0" b="0"/>
              <a:pathLst>
                <a:path w="157928" h="199191">
                  <a:moveTo>
                    <a:pt x="0" y="20205"/>
                  </a:moveTo>
                  <a:lnTo>
                    <a:pt x="3119" y="74350"/>
                  </a:lnTo>
                  <a:lnTo>
                    <a:pt x="14654" y="129296"/>
                  </a:lnTo>
                  <a:lnTo>
                    <a:pt x="30338" y="165612"/>
                  </a:lnTo>
                  <a:lnTo>
                    <a:pt x="33093" y="168616"/>
                  </a:lnTo>
                  <a:lnTo>
                    <a:pt x="33761" y="165939"/>
                  </a:lnTo>
                  <a:lnTo>
                    <a:pt x="24636" y="115479"/>
                  </a:lnTo>
                  <a:lnTo>
                    <a:pt x="24884" y="58609"/>
                  </a:lnTo>
                  <a:lnTo>
                    <a:pt x="30946" y="29085"/>
                  </a:lnTo>
                  <a:lnTo>
                    <a:pt x="41440" y="8164"/>
                  </a:lnTo>
                  <a:lnTo>
                    <a:pt x="48683" y="2819"/>
                  </a:lnTo>
                  <a:lnTo>
                    <a:pt x="57022" y="426"/>
                  </a:lnTo>
                  <a:lnTo>
                    <a:pt x="66090" y="0"/>
                  </a:lnTo>
                  <a:lnTo>
                    <a:pt x="74476" y="3225"/>
                  </a:lnTo>
                  <a:lnTo>
                    <a:pt x="90032" y="16168"/>
                  </a:lnTo>
                  <a:lnTo>
                    <a:pt x="133254" y="73418"/>
                  </a:lnTo>
                  <a:lnTo>
                    <a:pt x="148797" y="110191"/>
                  </a:lnTo>
                  <a:lnTo>
                    <a:pt x="156725" y="172190"/>
                  </a:lnTo>
                  <a:lnTo>
                    <a:pt x="157927" y="199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79855" y="1126549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3" y="172241"/>
                  </a:lnTo>
                  <a:lnTo>
                    <a:pt x="13455" y="230988"/>
                  </a:lnTo>
                  <a:lnTo>
                    <a:pt x="19555" y="287653"/>
                  </a:lnTo>
                  <a:lnTo>
                    <a:pt x="20612" y="341034"/>
                  </a:lnTo>
                  <a:lnTo>
                    <a:pt x="28204" y="395568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06155" y="1242362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16704" y="17959"/>
                  </a:lnTo>
                  <a:lnTo>
                    <a:pt x="6265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35774" y="1305533"/>
              <a:ext cx="150428" cy="234123"/>
            </a:xfrm>
            <a:custGeom>
              <a:avLst/>
              <a:gdLst/>
              <a:ahLst/>
              <a:cxnLst/>
              <a:rect l="0" t="0" r="0" b="0"/>
              <a:pathLst>
                <a:path w="150428" h="234123">
                  <a:moveTo>
                    <a:pt x="117822" y="0"/>
                  </a:moveTo>
                  <a:lnTo>
                    <a:pt x="95465" y="0"/>
                  </a:lnTo>
                  <a:lnTo>
                    <a:pt x="64794" y="11179"/>
                  </a:lnTo>
                  <a:lnTo>
                    <a:pt x="39069" y="29309"/>
                  </a:lnTo>
                  <a:lnTo>
                    <a:pt x="10585" y="64801"/>
                  </a:lnTo>
                  <a:lnTo>
                    <a:pt x="751" y="84953"/>
                  </a:lnTo>
                  <a:lnTo>
                    <a:pt x="0" y="94070"/>
                  </a:lnTo>
                  <a:lnTo>
                    <a:pt x="5405" y="110439"/>
                  </a:lnTo>
                  <a:lnTo>
                    <a:pt x="13631" y="115740"/>
                  </a:lnTo>
                  <a:lnTo>
                    <a:pt x="51985" y="123201"/>
                  </a:lnTo>
                  <a:lnTo>
                    <a:pt x="107460" y="128841"/>
                  </a:lnTo>
                  <a:lnTo>
                    <a:pt x="121442" y="131518"/>
                  </a:lnTo>
                  <a:lnTo>
                    <a:pt x="131934" y="136812"/>
                  </a:lnTo>
                  <a:lnTo>
                    <a:pt x="146710" y="152052"/>
                  </a:lnTo>
                  <a:lnTo>
                    <a:pt x="149949" y="161030"/>
                  </a:lnTo>
                  <a:lnTo>
                    <a:pt x="150427" y="180363"/>
                  </a:lnTo>
                  <a:lnTo>
                    <a:pt x="138531" y="210979"/>
                  </a:lnTo>
                  <a:lnTo>
                    <a:pt x="123516" y="225570"/>
                  </a:lnTo>
                  <a:lnTo>
                    <a:pt x="114599" y="231098"/>
                  </a:lnTo>
                  <a:lnTo>
                    <a:pt x="95332" y="234122"/>
                  </a:lnTo>
                  <a:lnTo>
                    <a:pt x="34493" y="231846"/>
                  </a:lnTo>
                  <a:lnTo>
                    <a:pt x="2306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92791" y="1320675"/>
              <a:ext cx="234629" cy="268553"/>
            </a:xfrm>
            <a:custGeom>
              <a:avLst/>
              <a:gdLst/>
              <a:ahLst/>
              <a:cxnLst/>
              <a:rect l="0" t="0" r="0" b="0"/>
              <a:pathLst>
                <a:path w="234629" h="268553">
                  <a:moveTo>
                    <a:pt x="129343" y="79615"/>
                  </a:moveTo>
                  <a:lnTo>
                    <a:pt x="134932" y="62847"/>
                  </a:lnTo>
                  <a:lnTo>
                    <a:pt x="134557" y="45256"/>
                  </a:lnTo>
                  <a:lnTo>
                    <a:pt x="129321" y="26910"/>
                  </a:lnTo>
                  <a:lnTo>
                    <a:pt x="119195" y="10957"/>
                  </a:lnTo>
                  <a:lnTo>
                    <a:pt x="110879" y="5767"/>
                  </a:lnTo>
                  <a:lnTo>
                    <a:pt x="89162" y="0"/>
                  </a:lnTo>
                  <a:lnTo>
                    <a:pt x="79159" y="802"/>
                  </a:lnTo>
                  <a:lnTo>
                    <a:pt x="61805" y="7932"/>
                  </a:lnTo>
                  <a:lnTo>
                    <a:pt x="49414" y="22019"/>
                  </a:lnTo>
                  <a:lnTo>
                    <a:pt x="16102" y="83224"/>
                  </a:lnTo>
                  <a:lnTo>
                    <a:pt x="0" y="136480"/>
                  </a:lnTo>
                  <a:lnTo>
                    <a:pt x="2365" y="199295"/>
                  </a:lnTo>
                  <a:lnTo>
                    <a:pt x="12041" y="241288"/>
                  </a:lnTo>
                  <a:lnTo>
                    <a:pt x="23007" y="261044"/>
                  </a:lnTo>
                  <a:lnTo>
                    <a:pt x="30376" y="266078"/>
                  </a:lnTo>
                  <a:lnTo>
                    <a:pt x="47923" y="268552"/>
                  </a:lnTo>
                  <a:lnTo>
                    <a:pt x="64301" y="262633"/>
                  </a:lnTo>
                  <a:lnTo>
                    <a:pt x="79379" y="251033"/>
                  </a:lnTo>
                  <a:lnTo>
                    <a:pt x="99851" y="224772"/>
                  </a:lnTo>
                  <a:lnTo>
                    <a:pt x="121675" y="168487"/>
                  </a:lnTo>
                  <a:lnTo>
                    <a:pt x="136667" y="108692"/>
                  </a:lnTo>
                  <a:lnTo>
                    <a:pt x="138448" y="91368"/>
                  </a:lnTo>
                  <a:lnTo>
                    <a:pt x="154471" y="154115"/>
                  </a:lnTo>
                  <a:lnTo>
                    <a:pt x="170194" y="185137"/>
                  </a:lnTo>
                  <a:lnTo>
                    <a:pt x="227826" y="241567"/>
                  </a:lnTo>
                  <a:lnTo>
                    <a:pt x="234628" y="248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67074" y="1333206"/>
              <a:ext cx="144657" cy="264104"/>
            </a:xfrm>
            <a:custGeom>
              <a:avLst/>
              <a:gdLst/>
              <a:ahLst/>
              <a:cxnLst/>
              <a:rect l="0" t="0" r="0" b="0"/>
              <a:pathLst>
                <a:path w="144657" h="264104">
                  <a:moveTo>
                    <a:pt x="134128" y="24970"/>
                  </a:moveTo>
                  <a:lnTo>
                    <a:pt x="116147" y="9329"/>
                  </a:lnTo>
                  <a:lnTo>
                    <a:pt x="99231" y="1251"/>
                  </a:lnTo>
                  <a:lnTo>
                    <a:pt x="80013" y="0"/>
                  </a:lnTo>
                  <a:lnTo>
                    <a:pt x="69976" y="1304"/>
                  </a:lnTo>
                  <a:lnTo>
                    <a:pt x="52583" y="12112"/>
                  </a:lnTo>
                  <a:lnTo>
                    <a:pt x="29638" y="41047"/>
                  </a:lnTo>
                  <a:lnTo>
                    <a:pt x="6513" y="92746"/>
                  </a:lnTo>
                  <a:lnTo>
                    <a:pt x="0" y="134089"/>
                  </a:lnTo>
                  <a:lnTo>
                    <a:pt x="9071" y="195664"/>
                  </a:lnTo>
                  <a:lnTo>
                    <a:pt x="16546" y="220157"/>
                  </a:lnTo>
                  <a:lnTo>
                    <a:pt x="27667" y="238841"/>
                  </a:lnTo>
                  <a:lnTo>
                    <a:pt x="43528" y="251825"/>
                  </a:lnTo>
                  <a:lnTo>
                    <a:pt x="63445" y="260325"/>
                  </a:lnTo>
                  <a:lnTo>
                    <a:pt x="87896" y="264103"/>
                  </a:lnTo>
                  <a:lnTo>
                    <a:pt x="108121" y="259543"/>
                  </a:lnTo>
                  <a:lnTo>
                    <a:pt x="144656" y="235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75094" y="1168663"/>
              <a:ext cx="210378" cy="431669"/>
            </a:xfrm>
            <a:custGeom>
              <a:avLst/>
              <a:gdLst/>
              <a:ahLst/>
              <a:cxnLst/>
              <a:rect l="0" t="0" r="0" b="0"/>
              <a:pathLst>
                <a:path w="210378" h="431669">
                  <a:moveTo>
                    <a:pt x="10336" y="0"/>
                  </a:moveTo>
                  <a:lnTo>
                    <a:pt x="3101" y="27556"/>
                  </a:lnTo>
                  <a:lnTo>
                    <a:pt x="458" y="90017"/>
                  </a:lnTo>
                  <a:lnTo>
                    <a:pt x="0" y="142875"/>
                  </a:lnTo>
                  <a:lnTo>
                    <a:pt x="5435" y="197068"/>
                  </a:lnTo>
                  <a:lnTo>
                    <a:pt x="14473" y="247513"/>
                  </a:lnTo>
                  <a:lnTo>
                    <a:pt x="18970" y="301325"/>
                  </a:lnTo>
                  <a:lnTo>
                    <a:pt x="27726" y="356268"/>
                  </a:lnTo>
                  <a:lnTo>
                    <a:pt x="29137" y="388920"/>
                  </a:lnTo>
                  <a:lnTo>
                    <a:pt x="27549" y="389132"/>
                  </a:lnTo>
                  <a:lnTo>
                    <a:pt x="25321" y="385763"/>
                  </a:lnTo>
                  <a:lnTo>
                    <a:pt x="25964" y="372661"/>
                  </a:lnTo>
                  <a:lnTo>
                    <a:pt x="39084" y="311074"/>
                  </a:lnTo>
                  <a:lnTo>
                    <a:pt x="50309" y="276614"/>
                  </a:lnTo>
                  <a:lnTo>
                    <a:pt x="61637" y="259030"/>
                  </a:lnTo>
                  <a:lnTo>
                    <a:pt x="70273" y="253405"/>
                  </a:lnTo>
                  <a:lnTo>
                    <a:pt x="92346" y="247155"/>
                  </a:lnTo>
                  <a:lnTo>
                    <a:pt x="102444" y="248998"/>
                  </a:lnTo>
                  <a:lnTo>
                    <a:pt x="119903" y="260404"/>
                  </a:lnTo>
                  <a:lnTo>
                    <a:pt x="150175" y="297493"/>
                  </a:lnTo>
                  <a:lnTo>
                    <a:pt x="180150" y="356706"/>
                  </a:lnTo>
                  <a:lnTo>
                    <a:pt x="199565" y="407325"/>
                  </a:lnTo>
                  <a:lnTo>
                    <a:pt x="21037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28604" y="1412070"/>
              <a:ext cx="220081" cy="204901"/>
            </a:xfrm>
            <a:custGeom>
              <a:avLst/>
              <a:gdLst/>
              <a:ahLst/>
              <a:cxnLst/>
              <a:rect l="0" t="0" r="0" b="0"/>
              <a:pathLst>
                <a:path w="220081" h="204901">
                  <a:moveTo>
                    <a:pt x="83209" y="114562"/>
                  </a:moveTo>
                  <a:lnTo>
                    <a:pt x="97864" y="70599"/>
                  </a:lnTo>
                  <a:lnTo>
                    <a:pt x="98301" y="50569"/>
                  </a:lnTo>
                  <a:lnTo>
                    <a:pt x="93426" y="29969"/>
                  </a:lnTo>
                  <a:lnTo>
                    <a:pt x="83460" y="9114"/>
                  </a:lnTo>
                  <a:lnTo>
                    <a:pt x="76357" y="3319"/>
                  </a:lnTo>
                  <a:lnTo>
                    <a:pt x="68113" y="626"/>
                  </a:lnTo>
                  <a:lnTo>
                    <a:pt x="59107" y="0"/>
                  </a:lnTo>
                  <a:lnTo>
                    <a:pt x="50763" y="3092"/>
                  </a:lnTo>
                  <a:lnTo>
                    <a:pt x="35254" y="15887"/>
                  </a:lnTo>
                  <a:lnTo>
                    <a:pt x="18957" y="42821"/>
                  </a:lnTo>
                  <a:lnTo>
                    <a:pt x="4141" y="91769"/>
                  </a:lnTo>
                  <a:lnTo>
                    <a:pt x="0" y="149617"/>
                  </a:lnTo>
                  <a:lnTo>
                    <a:pt x="1774" y="179275"/>
                  </a:lnTo>
                  <a:lnTo>
                    <a:pt x="10361" y="200255"/>
                  </a:lnTo>
                  <a:lnTo>
                    <a:pt x="17096" y="204446"/>
                  </a:lnTo>
                  <a:lnTo>
                    <a:pt x="25096" y="204900"/>
                  </a:lnTo>
                  <a:lnTo>
                    <a:pt x="33939" y="202863"/>
                  </a:lnTo>
                  <a:lnTo>
                    <a:pt x="50003" y="191241"/>
                  </a:lnTo>
                  <a:lnTo>
                    <a:pt x="63771" y="174378"/>
                  </a:lnTo>
                  <a:lnTo>
                    <a:pt x="86008" y="119059"/>
                  </a:lnTo>
                  <a:lnTo>
                    <a:pt x="93380" y="74289"/>
                  </a:lnTo>
                  <a:lnTo>
                    <a:pt x="95839" y="76015"/>
                  </a:lnTo>
                  <a:lnTo>
                    <a:pt x="121218" y="126328"/>
                  </a:lnTo>
                  <a:lnTo>
                    <a:pt x="158178" y="161859"/>
                  </a:lnTo>
                  <a:lnTo>
                    <a:pt x="168283" y="165981"/>
                  </a:lnTo>
                  <a:lnTo>
                    <a:pt x="188870" y="167440"/>
                  </a:lnTo>
                  <a:lnTo>
                    <a:pt x="196934" y="165022"/>
                  </a:lnTo>
                  <a:lnTo>
                    <a:pt x="220080" y="146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41277" y="1384175"/>
              <a:ext cx="165336" cy="216157"/>
            </a:xfrm>
            <a:custGeom>
              <a:avLst/>
              <a:gdLst/>
              <a:ahLst/>
              <a:cxnLst/>
              <a:rect l="0" t="0" r="0" b="0"/>
              <a:pathLst>
                <a:path w="165336" h="216157">
                  <a:moveTo>
                    <a:pt x="17936" y="58229"/>
                  </a:moveTo>
                  <a:lnTo>
                    <a:pt x="17936" y="107159"/>
                  </a:lnTo>
                  <a:lnTo>
                    <a:pt x="17936" y="166290"/>
                  </a:lnTo>
                  <a:lnTo>
                    <a:pt x="17936" y="208920"/>
                  </a:lnTo>
                  <a:lnTo>
                    <a:pt x="15596" y="214842"/>
                  </a:lnTo>
                  <a:lnTo>
                    <a:pt x="11697" y="215280"/>
                  </a:lnTo>
                  <a:lnTo>
                    <a:pt x="6758" y="212062"/>
                  </a:lnTo>
                  <a:lnTo>
                    <a:pt x="1269" y="196009"/>
                  </a:lnTo>
                  <a:lnTo>
                    <a:pt x="0" y="174447"/>
                  </a:lnTo>
                  <a:lnTo>
                    <a:pt x="6200" y="115864"/>
                  </a:lnTo>
                  <a:lnTo>
                    <a:pt x="16744" y="62508"/>
                  </a:lnTo>
                  <a:lnTo>
                    <a:pt x="40143" y="20079"/>
                  </a:lnTo>
                  <a:lnTo>
                    <a:pt x="46779" y="11739"/>
                  </a:lnTo>
                  <a:lnTo>
                    <a:pt x="66629" y="2472"/>
                  </a:lnTo>
                  <a:lnTo>
                    <a:pt x="78474" y="0"/>
                  </a:lnTo>
                  <a:lnTo>
                    <a:pt x="88710" y="1862"/>
                  </a:lnTo>
                  <a:lnTo>
                    <a:pt x="106323" y="13290"/>
                  </a:lnTo>
                  <a:lnTo>
                    <a:pt x="129393" y="45043"/>
                  </a:lnTo>
                  <a:lnTo>
                    <a:pt x="153770" y="99993"/>
                  </a:lnTo>
                  <a:lnTo>
                    <a:pt x="161907" y="134944"/>
                  </a:lnTo>
                  <a:lnTo>
                    <a:pt x="164884" y="197836"/>
                  </a:lnTo>
                  <a:lnTo>
                    <a:pt x="165335" y="216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75026" y="1412529"/>
              <a:ext cx="225773" cy="398373"/>
            </a:xfrm>
            <a:custGeom>
              <a:avLst/>
              <a:gdLst/>
              <a:ahLst/>
              <a:cxnLst/>
              <a:rect l="0" t="0" r="0" b="0"/>
              <a:pathLst>
                <a:path w="225773" h="398373">
                  <a:moveTo>
                    <a:pt x="105285" y="156217"/>
                  </a:moveTo>
                  <a:lnTo>
                    <a:pt x="136567" y="146641"/>
                  </a:lnTo>
                  <a:lnTo>
                    <a:pt x="160308" y="128683"/>
                  </a:lnTo>
                  <a:lnTo>
                    <a:pt x="180989" y="101655"/>
                  </a:lnTo>
                  <a:lnTo>
                    <a:pt x="190795" y="81664"/>
                  </a:lnTo>
                  <a:lnTo>
                    <a:pt x="192811" y="57961"/>
                  </a:lnTo>
                  <a:lnTo>
                    <a:pt x="184576" y="10206"/>
                  </a:lnTo>
                  <a:lnTo>
                    <a:pt x="178033" y="3894"/>
                  </a:lnTo>
                  <a:lnTo>
                    <a:pt x="168991" y="856"/>
                  </a:lnTo>
                  <a:lnTo>
                    <a:pt x="158285" y="0"/>
                  </a:lnTo>
                  <a:lnTo>
                    <a:pt x="140148" y="5289"/>
                  </a:lnTo>
                  <a:lnTo>
                    <a:pt x="132037" y="9975"/>
                  </a:lnTo>
                  <a:lnTo>
                    <a:pt x="119904" y="27659"/>
                  </a:lnTo>
                  <a:lnTo>
                    <a:pt x="99975" y="84565"/>
                  </a:lnTo>
                  <a:lnTo>
                    <a:pt x="97473" y="128487"/>
                  </a:lnTo>
                  <a:lnTo>
                    <a:pt x="101033" y="153251"/>
                  </a:lnTo>
                  <a:lnTo>
                    <a:pt x="105959" y="162429"/>
                  </a:lnTo>
                  <a:lnTo>
                    <a:pt x="120793" y="175745"/>
                  </a:lnTo>
                  <a:lnTo>
                    <a:pt x="129662" y="177424"/>
                  </a:lnTo>
                  <a:lnTo>
                    <a:pt x="148875" y="173051"/>
                  </a:lnTo>
                  <a:lnTo>
                    <a:pt x="156572" y="166270"/>
                  </a:lnTo>
                  <a:lnTo>
                    <a:pt x="177330" y="124884"/>
                  </a:lnTo>
                  <a:lnTo>
                    <a:pt x="181392" y="114271"/>
                  </a:lnTo>
                  <a:lnTo>
                    <a:pt x="185268" y="113045"/>
                  </a:lnTo>
                  <a:lnTo>
                    <a:pt x="189023" y="118077"/>
                  </a:lnTo>
                  <a:lnTo>
                    <a:pt x="203454" y="173769"/>
                  </a:lnTo>
                  <a:lnTo>
                    <a:pt x="214050" y="226408"/>
                  </a:lnTo>
                  <a:lnTo>
                    <a:pt x="225772" y="288191"/>
                  </a:lnTo>
                  <a:lnTo>
                    <a:pt x="223955" y="317038"/>
                  </a:lnTo>
                  <a:lnTo>
                    <a:pt x="216129" y="339217"/>
                  </a:lnTo>
                  <a:lnTo>
                    <a:pt x="210767" y="348407"/>
                  </a:lnTo>
                  <a:lnTo>
                    <a:pt x="180862" y="372519"/>
                  </a:lnTo>
                  <a:lnTo>
                    <a:pt x="127667" y="385986"/>
                  </a:lnTo>
                  <a:lnTo>
                    <a:pt x="65167" y="395579"/>
                  </a:lnTo>
                  <a:lnTo>
                    <a:pt x="27887" y="397545"/>
                  </a:lnTo>
                  <a:lnTo>
                    <a:pt x="0" y="398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31840" y="1352618"/>
              <a:ext cx="143270" cy="283147"/>
            </a:xfrm>
            <a:custGeom>
              <a:avLst/>
              <a:gdLst/>
              <a:ahLst/>
              <a:cxnLst/>
              <a:rect l="0" t="0" r="0" b="0"/>
              <a:pathLst>
                <a:path w="143270" h="283147">
                  <a:moveTo>
                    <a:pt x="16927" y="110843"/>
                  </a:moveTo>
                  <a:lnTo>
                    <a:pt x="78038" y="92884"/>
                  </a:lnTo>
                  <a:lnTo>
                    <a:pt x="109903" y="81475"/>
                  </a:lnTo>
                  <a:lnTo>
                    <a:pt x="126880" y="70104"/>
                  </a:lnTo>
                  <a:lnTo>
                    <a:pt x="132343" y="61457"/>
                  </a:lnTo>
                  <a:lnTo>
                    <a:pt x="138412" y="39371"/>
                  </a:lnTo>
                  <a:lnTo>
                    <a:pt x="137691" y="29269"/>
                  </a:lnTo>
                  <a:lnTo>
                    <a:pt x="130651" y="11807"/>
                  </a:lnTo>
                  <a:lnTo>
                    <a:pt x="123158" y="6214"/>
                  </a:lnTo>
                  <a:lnTo>
                    <a:pt x="102356" y="0"/>
                  </a:lnTo>
                  <a:lnTo>
                    <a:pt x="80632" y="3478"/>
                  </a:lnTo>
                  <a:lnTo>
                    <a:pt x="60448" y="13992"/>
                  </a:lnTo>
                  <a:lnTo>
                    <a:pt x="35931" y="40812"/>
                  </a:lnTo>
                  <a:lnTo>
                    <a:pt x="9805" y="91204"/>
                  </a:lnTo>
                  <a:lnTo>
                    <a:pt x="0" y="132320"/>
                  </a:lnTo>
                  <a:lnTo>
                    <a:pt x="213" y="171019"/>
                  </a:lnTo>
                  <a:lnTo>
                    <a:pt x="5989" y="193740"/>
                  </a:lnTo>
                  <a:lnTo>
                    <a:pt x="23564" y="226262"/>
                  </a:lnTo>
                  <a:lnTo>
                    <a:pt x="50479" y="255785"/>
                  </a:lnTo>
                  <a:lnTo>
                    <a:pt x="81850" y="272982"/>
                  </a:lnTo>
                  <a:lnTo>
                    <a:pt x="116752" y="283146"/>
                  </a:lnTo>
                  <a:lnTo>
                    <a:pt x="143269" y="279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87169" y="1445554"/>
              <a:ext cx="182978" cy="208539"/>
            </a:xfrm>
            <a:custGeom>
              <a:avLst/>
              <a:gdLst/>
              <a:ahLst/>
              <a:cxnLst/>
              <a:rect l="0" t="0" r="0" b="0"/>
              <a:pathLst>
                <a:path w="182978" h="208539">
                  <a:moveTo>
                    <a:pt x="140665" y="70549"/>
                  </a:moveTo>
                  <a:lnTo>
                    <a:pt x="126010" y="26587"/>
                  </a:lnTo>
                  <a:lnTo>
                    <a:pt x="113095" y="12796"/>
                  </a:lnTo>
                  <a:lnTo>
                    <a:pt x="104738" y="7480"/>
                  </a:lnTo>
                  <a:lnTo>
                    <a:pt x="70619" y="0"/>
                  </a:lnTo>
                  <a:lnTo>
                    <a:pt x="47532" y="4489"/>
                  </a:lnTo>
                  <a:lnTo>
                    <a:pt x="36462" y="8961"/>
                  </a:lnTo>
                  <a:lnTo>
                    <a:pt x="27913" y="16623"/>
                  </a:lnTo>
                  <a:lnTo>
                    <a:pt x="5785" y="59420"/>
                  </a:lnTo>
                  <a:lnTo>
                    <a:pt x="0" y="80811"/>
                  </a:lnTo>
                  <a:lnTo>
                    <a:pt x="8653" y="139274"/>
                  </a:lnTo>
                  <a:lnTo>
                    <a:pt x="23821" y="168771"/>
                  </a:lnTo>
                  <a:lnTo>
                    <a:pt x="48723" y="192329"/>
                  </a:lnTo>
                  <a:lnTo>
                    <a:pt x="83917" y="208538"/>
                  </a:lnTo>
                  <a:lnTo>
                    <a:pt x="107254" y="207527"/>
                  </a:lnTo>
                  <a:lnTo>
                    <a:pt x="150833" y="187814"/>
                  </a:lnTo>
                  <a:lnTo>
                    <a:pt x="177083" y="157027"/>
                  </a:lnTo>
                  <a:lnTo>
                    <a:pt x="182977" y="128481"/>
                  </a:lnTo>
                  <a:lnTo>
                    <a:pt x="180527" y="98636"/>
                  </a:lnTo>
                  <a:lnTo>
                    <a:pt x="171640" y="73674"/>
                  </a:lnTo>
                  <a:lnTo>
                    <a:pt x="156771" y="57120"/>
                  </a:lnTo>
                  <a:lnTo>
                    <a:pt x="130137" y="38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95030" y="1216184"/>
              <a:ext cx="122318" cy="457848"/>
            </a:xfrm>
            <a:custGeom>
              <a:avLst/>
              <a:gdLst/>
              <a:ahLst/>
              <a:cxnLst/>
              <a:rect l="0" t="0" r="0" b="0"/>
              <a:pathLst>
                <a:path w="122318" h="457848">
                  <a:moveTo>
                    <a:pt x="59146" y="457847"/>
                  </a:moveTo>
                  <a:lnTo>
                    <a:pt x="42357" y="395566"/>
                  </a:lnTo>
                  <a:lnTo>
                    <a:pt x="35812" y="341516"/>
                  </a:lnTo>
                  <a:lnTo>
                    <a:pt x="29191" y="280190"/>
                  </a:lnTo>
                  <a:lnTo>
                    <a:pt x="22455" y="229083"/>
                  </a:lnTo>
                  <a:lnTo>
                    <a:pt x="13049" y="176895"/>
                  </a:lnTo>
                  <a:lnTo>
                    <a:pt x="561" y="115264"/>
                  </a:lnTo>
                  <a:lnTo>
                    <a:pt x="0" y="58030"/>
                  </a:lnTo>
                  <a:lnTo>
                    <a:pt x="5953" y="32146"/>
                  </a:lnTo>
                  <a:lnTo>
                    <a:pt x="16397" y="12843"/>
                  </a:lnTo>
                  <a:lnTo>
                    <a:pt x="24798" y="6759"/>
                  </a:lnTo>
                  <a:lnTo>
                    <a:pt x="46610" y="0"/>
                  </a:lnTo>
                  <a:lnTo>
                    <a:pt x="68782" y="3235"/>
                  </a:lnTo>
                  <a:lnTo>
                    <a:pt x="122317" y="26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517347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06777" y="1442404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41424" y="10528"/>
                  </a:lnTo>
                  <a:lnTo>
                    <a:pt x="81708" y="2195"/>
                  </a:lnTo>
                  <a:lnTo>
                    <a:pt x="18385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70073" y="1242362"/>
              <a:ext cx="42114" cy="494841"/>
            </a:xfrm>
            <a:custGeom>
              <a:avLst/>
              <a:gdLst/>
              <a:ahLst/>
              <a:cxnLst/>
              <a:rect l="0" t="0" r="0" b="0"/>
              <a:pathLst>
                <a:path w="42114" h="494841">
                  <a:moveTo>
                    <a:pt x="0" y="0"/>
                  </a:moveTo>
                  <a:lnTo>
                    <a:pt x="3119" y="52051"/>
                  </a:lnTo>
                  <a:lnTo>
                    <a:pt x="8333" y="111349"/>
                  </a:lnTo>
                  <a:lnTo>
                    <a:pt x="12997" y="171423"/>
                  </a:lnTo>
                  <a:lnTo>
                    <a:pt x="18668" y="228217"/>
                  </a:lnTo>
                  <a:lnTo>
                    <a:pt x="21165" y="272225"/>
                  </a:lnTo>
                  <a:lnTo>
                    <a:pt x="26173" y="315181"/>
                  </a:lnTo>
                  <a:lnTo>
                    <a:pt x="29180" y="357670"/>
                  </a:lnTo>
                  <a:lnTo>
                    <a:pt x="30872" y="417932"/>
                  </a:lnTo>
                  <a:lnTo>
                    <a:pt x="34493" y="463473"/>
                  </a:lnTo>
                  <a:lnTo>
                    <a:pt x="42113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21975" y="1252891"/>
              <a:ext cx="248223" cy="482329"/>
            </a:xfrm>
            <a:custGeom>
              <a:avLst/>
              <a:gdLst/>
              <a:ahLst/>
              <a:cxnLst/>
              <a:rect l="0" t="0" r="0" b="0"/>
              <a:pathLst>
                <a:path w="248223" h="482329">
                  <a:moveTo>
                    <a:pt x="6067" y="0"/>
                  </a:moveTo>
                  <a:lnTo>
                    <a:pt x="2947" y="42691"/>
                  </a:lnTo>
                  <a:lnTo>
                    <a:pt x="0" y="68107"/>
                  </a:lnTo>
                  <a:lnTo>
                    <a:pt x="4919" y="128454"/>
                  </a:lnTo>
                  <a:lnTo>
                    <a:pt x="10625" y="174464"/>
                  </a:lnTo>
                  <a:lnTo>
                    <a:pt x="17061" y="219089"/>
                  </a:lnTo>
                  <a:lnTo>
                    <a:pt x="23821" y="262319"/>
                  </a:lnTo>
                  <a:lnTo>
                    <a:pt x="30725" y="304929"/>
                  </a:lnTo>
                  <a:lnTo>
                    <a:pt x="41188" y="368380"/>
                  </a:lnTo>
                  <a:lnTo>
                    <a:pt x="46108" y="426044"/>
                  </a:lnTo>
                  <a:lnTo>
                    <a:pt x="52667" y="481337"/>
                  </a:lnTo>
                  <a:lnTo>
                    <a:pt x="50001" y="482328"/>
                  </a:lnTo>
                  <a:lnTo>
                    <a:pt x="45885" y="479479"/>
                  </a:lnTo>
                  <a:lnTo>
                    <a:pt x="41311" y="460716"/>
                  </a:lnTo>
                  <a:lnTo>
                    <a:pt x="41855" y="420388"/>
                  </a:lnTo>
                  <a:lnTo>
                    <a:pt x="46931" y="364839"/>
                  </a:lnTo>
                  <a:lnTo>
                    <a:pt x="53399" y="328419"/>
                  </a:lnTo>
                  <a:lnTo>
                    <a:pt x="68315" y="300990"/>
                  </a:lnTo>
                  <a:lnTo>
                    <a:pt x="87552" y="278045"/>
                  </a:lnTo>
                  <a:lnTo>
                    <a:pt x="110522" y="269805"/>
                  </a:lnTo>
                  <a:lnTo>
                    <a:pt x="137889" y="267312"/>
                  </a:lnTo>
                  <a:lnTo>
                    <a:pt x="161750" y="270104"/>
                  </a:lnTo>
                  <a:lnTo>
                    <a:pt x="180934" y="281483"/>
                  </a:lnTo>
                  <a:lnTo>
                    <a:pt x="212314" y="311795"/>
                  </a:lnTo>
                  <a:lnTo>
                    <a:pt x="220564" y="332378"/>
                  </a:lnTo>
                  <a:lnTo>
                    <a:pt x="231450" y="383719"/>
                  </a:lnTo>
                  <a:lnTo>
                    <a:pt x="245205" y="435189"/>
                  </a:lnTo>
                  <a:lnTo>
                    <a:pt x="248222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18810" y="1528321"/>
              <a:ext cx="150141" cy="231559"/>
            </a:xfrm>
            <a:custGeom>
              <a:avLst/>
              <a:gdLst/>
              <a:ahLst/>
              <a:cxnLst/>
              <a:rect l="0" t="0" r="0" b="0"/>
              <a:pathLst>
                <a:path w="150141" h="231559">
                  <a:moveTo>
                    <a:pt x="77728" y="19368"/>
                  </a:moveTo>
                  <a:lnTo>
                    <a:pt x="66550" y="2600"/>
                  </a:lnTo>
                  <a:lnTo>
                    <a:pt x="60918" y="0"/>
                  </a:lnTo>
                  <a:lnTo>
                    <a:pt x="54823" y="607"/>
                  </a:lnTo>
                  <a:lnTo>
                    <a:pt x="41812" y="7520"/>
                  </a:lnTo>
                  <a:lnTo>
                    <a:pt x="28231" y="18392"/>
                  </a:lnTo>
                  <a:lnTo>
                    <a:pt x="13020" y="43255"/>
                  </a:lnTo>
                  <a:lnTo>
                    <a:pt x="1104" y="78438"/>
                  </a:lnTo>
                  <a:lnTo>
                    <a:pt x="0" y="101773"/>
                  </a:lnTo>
                  <a:lnTo>
                    <a:pt x="5838" y="163234"/>
                  </a:lnTo>
                  <a:lnTo>
                    <a:pt x="20682" y="196135"/>
                  </a:lnTo>
                  <a:lnTo>
                    <a:pt x="33268" y="213355"/>
                  </a:lnTo>
                  <a:lnTo>
                    <a:pt x="52899" y="225687"/>
                  </a:lnTo>
                  <a:lnTo>
                    <a:pt x="64685" y="230613"/>
                  </a:lnTo>
                  <a:lnTo>
                    <a:pt x="76052" y="231558"/>
                  </a:lnTo>
                  <a:lnTo>
                    <a:pt x="98040" y="226368"/>
                  </a:lnTo>
                  <a:lnTo>
                    <a:pt x="124562" y="210293"/>
                  </a:lnTo>
                  <a:lnTo>
                    <a:pt x="136757" y="191181"/>
                  </a:lnTo>
                  <a:lnTo>
                    <a:pt x="144908" y="167089"/>
                  </a:lnTo>
                  <a:lnTo>
                    <a:pt x="150140" y="113495"/>
                  </a:lnTo>
                  <a:lnTo>
                    <a:pt x="148516" y="86938"/>
                  </a:lnTo>
                  <a:lnTo>
                    <a:pt x="134447" y="53427"/>
                  </a:lnTo>
                  <a:lnTo>
                    <a:pt x="122044" y="36065"/>
                  </a:lnTo>
                  <a:lnTo>
                    <a:pt x="108733" y="26789"/>
                  </a:lnTo>
                  <a:lnTo>
                    <a:pt x="88257" y="1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845686" y="1537160"/>
              <a:ext cx="145652" cy="232251"/>
            </a:xfrm>
            <a:custGeom>
              <a:avLst/>
              <a:gdLst/>
              <a:ahLst/>
              <a:cxnLst/>
              <a:rect l="0" t="0" r="0" b="0"/>
              <a:pathLst>
                <a:path w="145652" h="232251">
                  <a:moveTo>
                    <a:pt x="19309" y="21057"/>
                  </a:moveTo>
                  <a:lnTo>
                    <a:pt x="8130" y="32236"/>
                  </a:lnTo>
                  <a:lnTo>
                    <a:pt x="2642" y="50202"/>
                  </a:lnTo>
                  <a:lnTo>
                    <a:pt x="0" y="113369"/>
                  </a:lnTo>
                  <a:lnTo>
                    <a:pt x="9819" y="165547"/>
                  </a:lnTo>
                  <a:lnTo>
                    <a:pt x="22737" y="199180"/>
                  </a:lnTo>
                  <a:lnTo>
                    <a:pt x="28613" y="209995"/>
                  </a:lnTo>
                  <a:lnTo>
                    <a:pt x="44501" y="225133"/>
                  </a:lnTo>
                  <a:lnTo>
                    <a:pt x="53651" y="230807"/>
                  </a:lnTo>
                  <a:lnTo>
                    <a:pt x="63260" y="232250"/>
                  </a:lnTo>
                  <a:lnTo>
                    <a:pt x="83296" y="227615"/>
                  </a:lnTo>
                  <a:lnTo>
                    <a:pt x="100780" y="214636"/>
                  </a:lnTo>
                  <a:lnTo>
                    <a:pt x="115180" y="197169"/>
                  </a:lnTo>
                  <a:lnTo>
                    <a:pt x="133956" y="154241"/>
                  </a:lnTo>
                  <a:lnTo>
                    <a:pt x="143341" y="101047"/>
                  </a:lnTo>
                  <a:lnTo>
                    <a:pt x="145195" y="40584"/>
                  </a:lnTo>
                  <a:lnTo>
                    <a:pt x="1456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086093" y="1463461"/>
              <a:ext cx="147400" cy="307433"/>
            </a:xfrm>
            <a:custGeom>
              <a:avLst/>
              <a:gdLst/>
              <a:ahLst/>
              <a:cxnLst/>
              <a:rect l="0" t="0" r="0" b="0"/>
              <a:pathLst>
                <a:path w="147400" h="307433">
                  <a:moveTo>
                    <a:pt x="0" y="126342"/>
                  </a:moveTo>
                  <a:lnTo>
                    <a:pt x="14654" y="181483"/>
                  </a:lnTo>
                  <a:lnTo>
                    <a:pt x="28198" y="238446"/>
                  </a:lnTo>
                  <a:lnTo>
                    <a:pt x="42138" y="291639"/>
                  </a:lnTo>
                  <a:lnTo>
                    <a:pt x="46804" y="307432"/>
                  </a:lnTo>
                  <a:lnTo>
                    <a:pt x="44979" y="302752"/>
                  </a:lnTo>
                  <a:lnTo>
                    <a:pt x="31039" y="241701"/>
                  </a:lnTo>
                  <a:lnTo>
                    <a:pt x="11850" y="185913"/>
                  </a:lnTo>
                  <a:lnTo>
                    <a:pt x="2341" y="129833"/>
                  </a:lnTo>
                  <a:lnTo>
                    <a:pt x="3582" y="73696"/>
                  </a:lnTo>
                  <a:lnTo>
                    <a:pt x="5898" y="59659"/>
                  </a:lnTo>
                  <a:lnTo>
                    <a:pt x="17829" y="37823"/>
                  </a:lnTo>
                  <a:lnTo>
                    <a:pt x="36000" y="21489"/>
                  </a:lnTo>
                  <a:lnTo>
                    <a:pt x="72538" y="6887"/>
                  </a:lnTo>
                  <a:lnTo>
                    <a:pt x="120566" y="136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307192" y="180037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610860" y="2516310"/>
            <a:ext cx="679546" cy="744812"/>
            <a:chOff x="1610860" y="2516310"/>
            <a:chExt cx="679546" cy="744812"/>
          </a:xfrm>
        </p:grpSpPr>
        <p:sp>
          <p:nvSpPr>
            <p:cNvPr id="79" name="Freeform 78"/>
            <p:cNvSpPr/>
            <p:nvPr/>
          </p:nvSpPr>
          <p:spPr>
            <a:xfrm>
              <a:off x="1610860" y="2642653"/>
              <a:ext cx="21058" cy="610653"/>
            </a:xfrm>
            <a:custGeom>
              <a:avLst/>
              <a:gdLst/>
              <a:ahLst/>
              <a:cxnLst/>
              <a:rect l="0" t="0" r="0" b="0"/>
              <a:pathLst>
                <a:path w="21058" h="610653">
                  <a:moveTo>
                    <a:pt x="21057" y="0"/>
                  </a:moveTo>
                  <a:lnTo>
                    <a:pt x="21057" y="57263"/>
                  </a:lnTo>
                  <a:lnTo>
                    <a:pt x="21057" y="112893"/>
                  </a:lnTo>
                  <a:lnTo>
                    <a:pt x="19887" y="157799"/>
                  </a:lnTo>
                  <a:lnTo>
                    <a:pt x="15468" y="205053"/>
                  </a:lnTo>
                  <a:lnTo>
                    <a:pt x="17581" y="260928"/>
                  </a:lnTo>
                  <a:lnTo>
                    <a:pt x="19200" y="321729"/>
                  </a:lnTo>
                  <a:lnTo>
                    <a:pt x="12588" y="378799"/>
                  </a:lnTo>
                  <a:lnTo>
                    <a:pt x="10935" y="435133"/>
                  </a:lnTo>
                  <a:lnTo>
                    <a:pt x="10649" y="488456"/>
                  </a:lnTo>
                  <a:lnTo>
                    <a:pt x="4975" y="543121"/>
                  </a:lnTo>
                  <a:lnTo>
                    <a:pt x="2211" y="572449"/>
                  </a:lnTo>
                  <a:lnTo>
                    <a:pt x="0" y="610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16929" y="2611067"/>
              <a:ext cx="340137" cy="650055"/>
            </a:xfrm>
            <a:custGeom>
              <a:avLst/>
              <a:gdLst/>
              <a:ahLst/>
              <a:cxnLst/>
              <a:rect l="0" t="0" r="0" b="0"/>
              <a:pathLst>
                <a:path w="340137" h="650055">
                  <a:moveTo>
                    <a:pt x="257185" y="0"/>
                  </a:moveTo>
                  <a:lnTo>
                    <a:pt x="213222" y="23719"/>
                  </a:lnTo>
                  <a:lnTo>
                    <a:pt x="150732" y="30550"/>
                  </a:lnTo>
                  <a:lnTo>
                    <a:pt x="89928" y="31381"/>
                  </a:lnTo>
                  <a:lnTo>
                    <a:pt x="27102" y="43011"/>
                  </a:lnTo>
                  <a:lnTo>
                    <a:pt x="16059" y="46222"/>
                  </a:lnTo>
                  <a:lnTo>
                    <a:pt x="8697" y="53041"/>
                  </a:lnTo>
                  <a:lnTo>
                    <a:pt x="516" y="73097"/>
                  </a:lnTo>
                  <a:lnTo>
                    <a:pt x="0" y="94489"/>
                  </a:lnTo>
                  <a:lnTo>
                    <a:pt x="9201" y="147996"/>
                  </a:lnTo>
                  <a:lnTo>
                    <a:pt x="18891" y="197749"/>
                  </a:lnTo>
                  <a:lnTo>
                    <a:pt x="18175" y="251321"/>
                  </a:lnTo>
                  <a:lnTo>
                    <a:pt x="21497" y="278205"/>
                  </a:lnTo>
                  <a:lnTo>
                    <a:pt x="25190" y="284906"/>
                  </a:lnTo>
                  <a:lnTo>
                    <a:pt x="29992" y="287033"/>
                  </a:lnTo>
                  <a:lnTo>
                    <a:pt x="35533" y="286112"/>
                  </a:lnTo>
                  <a:lnTo>
                    <a:pt x="90288" y="256866"/>
                  </a:lnTo>
                  <a:lnTo>
                    <a:pt x="147166" y="238735"/>
                  </a:lnTo>
                  <a:lnTo>
                    <a:pt x="187672" y="239322"/>
                  </a:lnTo>
                  <a:lnTo>
                    <a:pt x="223720" y="252494"/>
                  </a:lnTo>
                  <a:lnTo>
                    <a:pt x="279540" y="306234"/>
                  </a:lnTo>
                  <a:lnTo>
                    <a:pt x="326872" y="368577"/>
                  </a:lnTo>
                  <a:lnTo>
                    <a:pt x="334950" y="392710"/>
                  </a:lnTo>
                  <a:lnTo>
                    <a:pt x="340136" y="451919"/>
                  </a:lnTo>
                  <a:lnTo>
                    <a:pt x="329792" y="514404"/>
                  </a:lnTo>
                  <a:lnTo>
                    <a:pt x="321040" y="536290"/>
                  </a:lnTo>
                  <a:lnTo>
                    <a:pt x="282534" y="583919"/>
                  </a:lnTo>
                  <a:lnTo>
                    <a:pt x="225052" y="628010"/>
                  </a:lnTo>
                  <a:lnTo>
                    <a:pt x="193851" y="643612"/>
                  </a:lnTo>
                  <a:lnTo>
                    <a:pt x="156791" y="650054"/>
                  </a:lnTo>
                  <a:lnTo>
                    <a:pt x="103516" y="643825"/>
                  </a:lnTo>
                  <a:lnTo>
                    <a:pt x="57985" y="628211"/>
                  </a:lnTo>
                  <a:lnTo>
                    <a:pt x="4501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84060" y="2516310"/>
              <a:ext cx="106346" cy="109266"/>
            </a:xfrm>
            <a:custGeom>
              <a:avLst/>
              <a:gdLst/>
              <a:ahLst/>
              <a:cxnLst/>
              <a:rect l="0" t="0" r="0" b="0"/>
              <a:pathLst>
                <a:path w="106346" h="109266">
                  <a:moveTo>
                    <a:pt x="58510" y="0"/>
                  </a:moveTo>
                  <a:lnTo>
                    <a:pt x="36153" y="5590"/>
                  </a:lnTo>
                  <a:lnTo>
                    <a:pt x="18937" y="17692"/>
                  </a:lnTo>
                  <a:lnTo>
                    <a:pt x="11071" y="25833"/>
                  </a:lnTo>
                  <a:lnTo>
                    <a:pt x="2331" y="47357"/>
                  </a:lnTo>
                  <a:lnTo>
                    <a:pt x="0" y="59647"/>
                  </a:lnTo>
                  <a:lnTo>
                    <a:pt x="3649" y="82662"/>
                  </a:lnTo>
                  <a:lnTo>
                    <a:pt x="7898" y="93713"/>
                  </a:lnTo>
                  <a:lnTo>
                    <a:pt x="15410" y="101080"/>
                  </a:lnTo>
                  <a:lnTo>
                    <a:pt x="36235" y="109265"/>
                  </a:lnTo>
                  <a:lnTo>
                    <a:pt x="57968" y="106664"/>
                  </a:lnTo>
                  <a:lnTo>
                    <a:pt x="78156" y="97709"/>
                  </a:lnTo>
                  <a:lnTo>
                    <a:pt x="94928" y="85931"/>
                  </a:lnTo>
                  <a:lnTo>
                    <a:pt x="103941" y="66658"/>
                  </a:lnTo>
                  <a:lnTo>
                    <a:pt x="106345" y="54967"/>
                  </a:lnTo>
                  <a:lnTo>
                    <a:pt x="102776" y="32619"/>
                  </a:lnTo>
                  <a:lnTo>
                    <a:pt x="94561" y="14498"/>
                  </a:lnTo>
                  <a:lnTo>
                    <a:pt x="795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8696538" y="971081"/>
            <a:ext cx="389556" cy="29127"/>
          </a:xfrm>
          <a:custGeom>
            <a:avLst/>
            <a:gdLst/>
            <a:ahLst/>
            <a:cxnLst/>
            <a:rect l="0" t="0" r="0" b="0"/>
            <a:pathLst>
              <a:path w="389556" h="29127">
                <a:moveTo>
                  <a:pt x="389555" y="29126"/>
                </a:moveTo>
                <a:lnTo>
                  <a:pt x="330938" y="20061"/>
                </a:lnTo>
                <a:lnTo>
                  <a:pt x="284969" y="13442"/>
                </a:lnTo>
                <a:lnTo>
                  <a:pt x="223126" y="4072"/>
                </a:lnTo>
                <a:lnTo>
                  <a:pt x="176766" y="443"/>
                </a:lnTo>
                <a:lnTo>
                  <a:pt x="131206" y="0"/>
                </a:lnTo>
                <a:lnTo>
                  <a:pt x="75011" y="6328"/>
                </a:lnTo>
                <a:lnTo>
                  <a:pt x="26516" y="15827"/>
                </a:lnTo>
                <a:lnTo>
                  <a:pt x="0" y="185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2853222" y="2853222"/>
            <a:ext cx="168457" cy="136872"/>
            <a:chOff x="2853222" y="2853222"/>
            <a:chExt cx="168457" cy="136872"/>
          </a:xfrm>
        </p:grpSpPr>
        <p:sp>
          <p:nvSpPr>
            <p:cNvPr id="84" name="Freeform 83"/>
            <p:cNvSpPr/>
            <p:nvPr/>
          </p:nvSpPr>
          <p:spPr>
            <a:xfrm>
              <a:off x="2853222" y="2853222"/>
              <a:ext cx="168457" cy="136872"/>
            </a:xfrm>
            <a:custGeom>
              <a:avLst/>
              <a:gdLst/>
              <a:ahLst/>
              <a:cxnLst/>
              <a:rect l="0" t="0" r="0" b="0"/>
              <a:pathLst>
                <a:path w="168457" h="136872">
                  <a:moveTo>
                    <a:pt x="168456" y="0"/>
                  </a:moveTo>
                  <a:lnTo>
                    <a:pt x="112797" y="42662"/>
                  </a:lnTo>
                  <a:lnTo>
                    <a:pt x="49426" y="9828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84808" y="2853222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49498" y="59594"/>
                  </a:lnTo>
                  <a:lnTo>
                    <a:pt x="105299" y="122570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435736" y="2526776"/>
            <a:ext cx="3470959" cy="852872"/>
            <a:chOff x="3435736" y="2526776"/>
            <a:chExt cx="3470959" cy="852872"/>
          </a:xfrm>
        </p:grpSpPr>
        <p:sp>
          <p:nvSpPr>
            <p:cNvPr id="87" name="Freeform 86"/>
            <p:cNvSpPr/>
            <p:nvPr/>
          </p:nvSpPr>
          <p:spPr>
            <a:xfrm>
              <a:off x="3435736" y="2526776"/>
              <a:ext cx="322938" cy="597097"/>
            </a:xfrm>
            <a:custGeom>
              <a:avLst/>
              <a:gdLst/>
              <a:ahLst/>
              <a:cxnLst/>
              <a:rect l="0" t="0" r="0" b="0"/>
              <a:pathLst>
                <a:path w="322938" h="597097">
                  <a:moveTo>
                    <a:pt x="112367" y="21120"/>
                  </a:moveTo>
                  <a:lnTo>
                    <a:pt x="94409" y="74995"/>
                  </a:lnTo>
                  <a:lnTo>
                    <a:pt x="77218" y="126567"/>
                  </a:lnTo>
                  <a:lnTo>
                    <a:pt x="73727" y="130023"/>
                  </a:lnTo>
                  <a:lnTo>
                    <a:pt x="70229" y="128817"/>
                  </a:lnTo>
                  <a:lnTo>
                    <a:pt x="66728" y="124503"/>
                  </a:lnTo>
                  <a:lnTo>
                    <a:pt x="65563" y="118118"/>
                  </a:lnTo>
                  <a:lnTo>
                    <a:pt x="67389" y="101665"/>
                  </a:lnTo>
                  <a:lnTo>
                    <a:pt x="92781" y="43887"/>
                  </a:lnTo>
                  <a:lnTo>
                    <a:pt x="119677" y="5990"/>
                  </a:lnTo>
                  <a:lnTo>
                    <a:pt x="127769" y="1675"/>
                  </a:lnTo>
                  <a:lnTo>
                    <a:pt x="146119" y="0"/>
                  </a:lnTo>
                  <a:lnTo>
                    <a:pt x="162853" y="6274"/>
                  </a:lnTo>
                  <a:lnTo>
                    <a:pt x="178089" y="18031"/>
                  </a:lnTo>
                  <a:lnTo>
                    <a:pt x="198651" y="44381"/>
                  </a:lnTo>
                  <a:lnTo>
                    <a:pt x="220508" y="100699"/>
                  </a:lnTo>
                  <a:lnTo>
                    <a:pt x="225907" y="152324"/>
                  </a:lnTo>
                  <a:lnTo>
                    <a:pt x="233097" y="206484"/>
                  </a:lnTo>
                  <a:lnTo>
                    <a:pt x="237046" y="265166"/>
                  </a:lnTo>
                  <a:lnTo>
                    <a:pt x="232627" y="321417"/>
                  </a:lnTo>
                  <a:lnTo>
                    <a:pt x="220653" y="378355"/>
                  </a:lnTo>
                  <a:lnTo>
                    <a:pt x="207023" y="437262"/>
                  </a:lnTo>
                  <a:lnTo>
                    <a:pt x="187477" y="494565"/>
                  </a:lnTo>
                  <a:lnTo>
                    <a:pt x="167897" y="539386"/>
                  </a:lnTo>
                  <a:lnTo>
                    <a:pt x="147966" y="561856"/>
                  </a:lnTo>
                  <a:lnTo>
                    <a:pt x="102631" y="589756"/>
                  </a:lnTo>
                  <a:lnTo>
                    <a:pt x="64899" y="597096"/>
                  </a:lnTo>
                  <a:lnTo>
                    <a:pt x="29673" y="593682"/>
                  </a:lnTo>
                  <a:lnTo>
                    <a:pt x="20973" y="587662"/>
                  </a:lnTo>
                  <a:lnTo>
                    <a:pt x="8186" y="568494"/>
                  </a:lnTo>
                  <a:lnTo>
                    <a:pt x="0" y="531395"/>
                  </a:lnTo>
                  <a:lnTo>
                    <a:pt x="3164" y="496356"/>
                  </a:lnTo>
                  <a:lnTo>
                    <a:pt x="11580" y="477611"/>
                  </a:lnTo>
                  <a:lnTo>
                    <a:pt x="36047" y="446513"/>
                  </a:lnTo>
                  <a:lnTo>
                    <a:pt x="55830" y="438301"/>
                  </a:lnTo>
                  <a:lnTo>
                    <a:pt x="80221" y="435821"/>
                  </a:lnTo>
                  <a:lnTo>
                    <a:pt x="120260" y="442172"/>
                  </a:lnTo>
                  <a:lnTo>
                    <a:pt x="172591" y="464686"/>
                  </a:lnTo>
                  <a:lnTo>
                    <a:pt x="227793" y="490187"/>
                  </a:lnTo>
                  <a:lnTo>
                    <a:pt x="273338" y="502073"/>
                  </a:lnTo>
                  <a:lnTo>
                    <a:pt x="322937" y="505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00829" y="2579481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17938" y="52051"/>
                  </a:lnTo>
                  <a:lnTo>
                    <a:pt x="12724" y="111349"/>
                  </a:lnTo>
                  <a:lnTo>
                    <a:pt x="11504" y="157113"/>
                  </a:lnTo>
                  <a:lnTo>
                    <a:pt x="10962" y="204749"/>
                  </a:lnTo>
                  <a:lnTo>
                    <a:pt x="5067" y="255249"/>
                  </a:lnTo>
                  <a:lnTo>
                    <a:pt x="1501" y="309206"/>
                  </a:lnTo>
                  <a:lnTo>
                    <a:pt x="444" y="358469"/>
                  </a:lnTo>
                  <a:lnTo>
                    <a:pt x="131" y="408290"/>
                  </a:lnTo>
                  <a:lnTo>
                    <a:pt x="39" y="460097"/>
                  </a:lnTo>
                  <a:lnTo>
                    <a:pt x="17" y="488757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81172" y="2621595"/>
              <a:ext cx="240715" cy="305857"/>
            </a:xfrm>
            <a:custGeom>
              <a:avLst/>
              <a:gdLst/>
              <a:ahLst/>
              <a:cxnLst/>
              <a:rect l="0" t="0" r="0" b="0"/>
              <a:pathLst>
                <a:path w="240715" h="305857">
                  <a:moveTo>
                    <a:pt x="240714" y="189513"/>
                  </a:moveTo>
                  <a:lnTo>
                    <a:pt x="178433" y="215877"/>
                  </a:lnTo>
                  <a:lnTo>
                    <a:pt x="116106" y="249411"/>
                  </a:lnTo>
                  <a:lnTo>
                    <a:pt x="53624" y="292635"/>
                  </a:lnTo>
                  <a:lnTo>
                    <a:pt x="42288" y="300375"/>
                  </a:lnTo>
                  <a:lnTo>
                    <a:pt x="20333" y="305856"/>
                  </a:lnTo>
                  <a:lnTo>
                    <a:pt x="9565" y="305680"/>
                  </a:lnTo>
                  <a:lnTo>
                    <a:pt x="3557" y="300883"/>
                  </a:lnTo>
                  <a:lnTo>
                    <a:pt x="721" y="293006"/>
                  </a:lnTo>
                  <a:lnTo>
                    <a:pt x="0" y="283075"/>
                  </a:lnTo>
                  <a:lnTo>
                    <a:pt x="5438" y="262682"/>
                  </a:lnTo>
                  <a:lnTo>
                    <a:pt x="27993" y="209816"/>
                  </a:lnTo>
                  <a:lnTo>
                    <a:pt x="42505" y="160174"/>
                  </a:lnTo>
                  <a:lnTo>
                    <a:pt x="59803" y="108421"/>
                  </a:lnTo>
                  <a:lnTo>
                    <a:pt x="77033" y="48106"/>
                  </a:lnTo>
                  <a:lnTo>
                    <a:pt x="827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53890" y="2590010"/>
              <a:ext cx="168080" cy="507020"/>
            </a:xfrm>
            <a:custGeom>
              <a:avLst/>
              <a:gdLst/>
              <a:ahLst/>
              <a:cxnLst/>
              <a:rect l="0" t="0" r="0" b="0"/>
              <a:pathLst>
                <a:path w="168080" h="507020">
                  <a:moveTo>
                    <a:pt x="41736" y="0"/>
                  </a:moveTo>
                  <a:lnTo>
                    <a:pt x="34501" y="27556"/>
                  </a:lnTo>
                  <a:lnTo>
                    <a:pt x="31859" y="90018"/>
                  </a:lnTo>
                  <a:lnTo>
                    <a:pt x="34520" y="149115"/>
                  </a:lnTo>
                  <a:lnTo>
                    <a:pt x="36479" y="211078"/>
                  </a:lnTo>
                  <a:lnTo>
                    <a:pt x="33551" y="254080"/>
                  </a:lnTo>
                  <a:lnTo>
                    <a:pt x="32249" y="300487"/>
                  </a:lnTo>
                  <a:lnTo>
                    <a:pt x="25927" y="361474"/>
                  </a:lnTo>
                  <a:lnTo>
                    <a:pt x="22235" y="416589"/>
                  </a:lnTo>
                  <a:lnTo>
                    <a:pt x="19817" y="478039"/>
                  </a:lnTo>
                  <a:lnTo>
                    <a:pt x="15227" y="502581"/>
                  </a:lnTo>
                  <a:lnTo>
                    <a:pt x="12365" y="507019"/>
                  </a:lnTo>
                  <a:lnTo>
                    <a:pt x="9287" y="506469"/>
                  </a:lnTo>
                  <a:lnTo>
                    <a:pt x="6066" y="502592"/>
                  </a:lnTo>
                  <a:lnTo>
                    <a:pt x="1532" y="474780"/>
                  </a:lnTo>
                  <a:lnTo>
                    <a:pt x="0" y="423460"/>
                  </a:lnTo>
                  <a:lnTo>
                    <a:pt x="2817" y="371382"/>
                  </a:lnTo>
                  <a:lnTo>
                    <a:pt x="14217" y="337767"/>
                  </a:lnTo>
                  <a:lnTo>
                    <a:pt x="39030" y="300556"/>
                  </a:lnTo>
                  <a:lnTo>
                    <a:pt x="65111" y="283506"/>
                  </a:lnTo>
                  <a:lnTo>
                    <a:pt x="84881" y="281200"/>
                  </a:lnTo>
                  <a:lnTo>
                    <a:pt x="104196" y="285245"/>
                  </a:lnTo>
                  <a:lnTo>
                    <a:pt x="120579" y="294842"/>
                  </a:lnTo>
                  <a:lnTo>
                    <a:pt x="132540" y="310025"/>
                  </a:lnTo>
                  <a:lnTo>
                    <a:pt x="149750" y="348369"/>
                  </a:lnTo>
                  <a:lnTo>
                    <a:pt x="159642" y="411658"/>
                  </a:lnTo>
                  <a:lnTo>
                    <a:pt x="16807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50271" y="2863751"/>
              <a:ext cx="142339" cy="223155"/>
            </a:xfrm>
            <a:custGeom>
              <a:avLst/>
              <a:gdLst/>
              <a:ahLst/>
              <a:cxnLst/>
              <a:rect l="0" t="0" r="0" b="0"/>
              <a:pathLst>
                <a:path w="142339" h="223155">
                  <a:moveTo>
                    <a:pt x="87511" y="0"/>
                  </a:moveTo>
                  <a:lnTo>
                    <a:pt x="65154" y="0"/>
                  </a:lnTo>
                  <a:lnTo>
                    <a:pt x="56229" y="4679"/>
                  </a:lnTo>
                  <a:lnTo>
                    <a:pt x="40073" y="22357"/>
                  </a:lnTo>
                  <a:lnTo>
                    <a:pt x="11067" y="84342"/>
                  </a:lnTo>
                  <a:lnTo>
                    <a:pt x="0" y="115847"/>
                  </a:lnTo>
                  <a:lnTo>
                    <a:pt x="491" y="158587"/>
                  </a:lnTo>
                  <a:lnTo>
                    <a:pt x="13634" y="197117"/>
                  </a:lnTo>
                  <a:lnTo>
                    <a:pt x="32060" y="213560"/>
                  </a:lnTo>
                  <a:lnTo>
                    <a:pt x="43525" y="219582"/>
                  </a:lnTo>
                  <a:lnTo>
                    <a:pt x="65622" y="223154"/>
                  </a:lnTo>
                  <a:lnTo>
                    <a:pt x="85971" y="219672"/>
                  </a:lnTo>
                  <a:lnTo>
                    <a:pt x="110582" y="204558"/>
                  </a:lnTo>
                  <a:lnTo>
                    <a:pt x="125451" y="191910"/>
                  </a:lnTo>
                  <a:lnTo>
                    <a:pt x="141386" y="160458"/>
                  </a:lnTo>
                  <a:lnTo>
                    <a:pt x="142338" y="115913"/>
                  </a:lnTo>
                  <a:lnTo>
                    <a:pt x="128989" y="54042"/>
                  </a:lnTo>
                  <a:lnTo>
                    <a:pt x="118908" y="27711"/>
                  </a:lnTo>
                  <a:lnTo>
                    <a:pt x="10856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34973" y="2874279"/>
              <a:ext cx="155494" cy="211278"/>
            </a:xfrm>
            <a:custGeom>
              <a:avLst/>
              <a:gdLst/>
              <a:ahLst/>
              <a:cxnLst/>
              <a:rect l="0" t="0" r="0" b="0"/>
              <a:pathLst>
                <a:path w="155494" h="211278">
                  <a:moveTo>
                    <a:pt x="18623" y="0"/>
                  </a:moveTo>
                  <a:lnTo>
                    <a:pt x="1834" y="62281"/>
                  </a:lnTo>
                  <a:lnTo>
                    <a:pt x="0" y="101382"/>
                  </a:lnTo>
                  <a:lnTo>
                    <a:pt x="12386" y="157414"/>
                  </a:lnTo>
                  <a:lnTo>
                    <a:pt x="33542" y="189361"/>
                  </a:lnTo>
                  <a:lnTo>
                    <a:pt x="62037" y="209875"/>
                  </a:lnTo>
                  <a:lnTo>
                    <a:pt x="70963" y="211277"/>
                  </a:lnTo>
                  <a:lnTo>
                    <a:pt x="79252" y="209872"/>
                  </a:lnTo>
                  <a:lnTo>
                    <a:pt x="94702" y="202071"/>
                  </a:lnTo>
                  <a:lnTo>
                    <a:pt x="116554" y="183356"/>
                  </a:lnTo>
                  <a:lnTo>
                    <a:pt x="136677" y="156103"/>
                  </a:lnTo>
                  <a:lnTo>
                    <a:pt x="149398" y="124632"/>
                  </a:lnTo>
                  <a:lnTo>
                    <a:pt x="154289" y="69549"/>
                  </a:lnTo>
                  <a:lnTo>
                    <a:pt x="155136" y="29186"/>
                  </a:lnTo>
                  <a:lnTo>
                    <a:pt x="155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32580" y="2821637"/>
              <a:ext cx="94757" cy="286216"/>
            </a:xfrm>
            <a:custGeom>
              <a:avLst/>
              <a:gdLst/>
              <a:ahLst/>
              <a:cxnLst/>
              <a:rect l="0" t="0" r="0" b="0"/>
              <a:pathLst>
                <a:path w="94757" h="286216">
                  <a:moveTo>
                    <a:pt x="0" y="105285"/>
                  </a:moveTo>
                  <a:lnTo>
                    <a:pt x="11453" y="159429"/>
                  </a:lnTo>
                  <a:lnTo>
                    <a:pt x="24749" y="214376"/>
                  </a:lnTo>
                  <a:lnTo>
                    <a:pt x="42138" y="272855"/>
                  </a:lnTo>
                  <a:lnTo>
                    <a:pt x="46804" y="286215"/>
                  </a:lnTo>
                  <a:lnTo>
                    <a:pt x="31038" y="227492"/>
                  </a:lnTo>
                  <a:lnTo>
                    <a:pt x="23029" y="174658"/>
                  </a:lnTo>
                  <a:lnTo>
                    <a:pt x="15381" y="120331"/>
                  </a:lnTo>
                  <a:lnTo>
                    <a:pt x="22709" y="68353"/>
                  </a:lnTo>
                  <a:lnTo>
                    <a:pt x="29980" y="39738"/>
                  </a:lnTo>
                  <a:lnTo>
                    <a:pt x="41010" y="19221"/>
                  </a:lnTo>
                  <a:lnTo>
                    <a:pt x="49567" y="1281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040179" y="2833629"/>
              <a:ext cx="179067" cy="270319"/>
            </a:xfrm>
            <a:custGeom>
              <a:avLst/>
              <a:gdLst/>
              <a:ahLst/>
              <a:cxnLst/>
              <a:rect l="0" t="0" r="0" b="0"/>
              <a:pathLst>
                <a:path w="179067" h="270319">
                  <a:moveTo>
                    <a:pt x="97727" y="9065"/>
                  </a:moveTo>
                  <a:lnTo>
                    <a:pt x="60249" y="732"/>
                  </a:lnTo>
                  <a:lnTo>
                    <a:pt x="48176" y="0"/>
                  </a:lnTo>
                  <a:lnTo>
                    <a:pt x="28521" y="5426"/>
                  </a:lnTo>
                  <a:lnTo>
                    <a:pt x="20004" y="10148"/>
                  </a:lnTo>
                  <a:lnTo>
                    <a:pt x="7422" y="24754"/>
                  </a:lnTo>
                  <a:lnTo>
                    <a:pt x="2429" y="33563"/>
                  </a:lnTo>
                  <a:lnTo>
                    <a:pt x="0" y="55828"/>
                  </a:lnTo>
                  <a:lnTo>
                    <a:pt x="990" y="68316"/>
                  </a:lnTo>
                  <a:lnTo>
                    <a:pt x="6330" y="77812"/>
                  </a:lnTo>
                  <a:lnTo>
                    <a:pt x="24741" y="91482"/>
                  </a:lnTo>
                  <a:lnTo>
                    <a:pt x="85097" y="113649"/>
                  </a:lnTo>
                  <a:lnTo>
                    <a:pt x="128898" y="133839"/>
                  </a:lnTo>
                  <a:lnTo>
                    <a:pt x="155186" y="153530"/>
                  </a:lnTo>
                  <a:lnTo>
                    <a:pt x="172204" y="179771"/>
                  </a:lnTo>
                  <a:lnTo>
                    <a:pt x="179066" y="215362"/>
                  </a:lnTo>
                  <a:lnTo>
                    <a:pt x="175510" y="249955"/>
                  </a:lnTo>
                  <a:lnTo>
                    <a:pt x="169470" y="257396"/>
                  </a:lnTo>
                  <a:lnTo>
                    <a:pt x="150280" y="265663"/>
                  </a:lnTo>
                  <a:lnTo>
                    <a:pt x="113168" y="270318"/>
                  </a:lnTo>
                  <a:lnTo>
                    <a:pt x="92502" y="265167"/>
                  </a:lnTo>
                  <a:lnTo>
                    <a:pt x="73178" y="257419"/>
                  </a:lnTo>
                  <a:lnTo>
                    <a:pt x="40671" y="251887"/>
                  </a:lnTo>
                  <a:lnTo>
                    <a:pt x="35123" y="249325"/>
                  </a:lnTo>
                  <a:lnTo>
                    <a:pt x="24028" y="240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527461" y="2884808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10528" y="57264"/>
                  </a:lnTo>
                  <a:lnTo>
                    <a:pt x="10528" y="106654"/>
                  </a:lnTo>
                  <a:lnTo>
                    <a:pt x="4939" y="16456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16933" y="276899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06925" y="2831278"/>
              <a:ext cx="162692" cy="224881"/>
            </a:xfrm>
            <a:custGeom>
              <a:avLst/>
              <a:gdLst/>
              <a:ahLst/>
              <a:cxnLst/>
              <a:rect l="0" t="0" r="0" b="0"/>
              <a:pathLst>
                <a:path w="162692" h="224881">
                  <a:moveTo>
                    <a:pt x="4764" y="74587"/>
                  </a:moveTo>
                  <a:lnTo>
                    <a:pt x="13097" y="123517"/>
                  </a:lnTo>
                  <a:lnTo>
                    <a:pt x="20448" y="177059"/>
                  </a:lnTo>
                  <a:lnTo>
                    <a:pt x="24229" y="216213"/>
                  </a:lnTo>
                  <a:lnTo>
                    <a:pt x="22420" y="222817"/>
                  </a:lnTo>
                  <a:lnTo>
                    <a:pt x="18875" y="224880"/>
                  </a:lnTo>
                  <a:lnTo>
                    <a:pt x="14171" y="223915"/>
                  </a:lnTo>
                  <a:lnTo>
                    <a:pt x="11035" y="218593"/>
                  </a:lnTo>
                  <a:lnTo>
                    <a:pt x="0" y="163539"/>
                  </a:lnTo>
                  <a:lnTo>
                    <a:pt x="3779" y="108059"/>
                  </a:lnTo>
                  <a:lnTo>
                    <a:pt x="15791" y="45107"/>
                  </a:lnTo>
                  <a:lnTo>
                    <a:pt x="19135" y="30367"/>
                  </a:lnTo>
                  <a:lnTo>
                    <a:pt x="24873" y="19371"/>
                  </a:lnTo>
                  <a:lnTo>
                    <a:pt x="40607" y="4033"/>
                  </a:lnTo>
                  <a:lnTo>
                    <a:pt x="49716" y="645"/>
                  </a:lnTo>
                  <a:lnTo>
                    <a:pt x="69197" y="0"/>
                  </a:lnTo>
                  <a:lnTo>
                    <a:pt x="99894" y="11803"/>
                  </a:lnTo>
                  <a:lnTo>
                    <a:pt x="117624" y="29915"/>
                  </a:lnTo>
                  <a:lnTo>
                    <a:pt x="142481" y="74082"/>
                  </a:lnTo>
                  <a:lnTo>
                    <a:pt x="157486" y="125007"/>
                  </a:lnTo>
                  <a:lnTo>
                    <a:pt x="161663" y="177006"/>
                  </a:lnTo>
                  <a:lnTo>
                    <a:pt x="162691" y="211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02459" y="2842625"/>
              <a:ext cx="188298" cy="251274"/>
            </a:xfrm>
            <a:custGeom>
              <a:avLst/>
              <a:gdLst/>
              <a:ahLst/>
              <a:cxnLst/>
              <a:rect l="0" t="0" r="0" b="0"/>
              <a:pathLst>
                <a:path w="188298" h="251274">
                  <a:moveTo>
                    <a:pt x="135655" y="94825"/>
                  </a:moveTo>
                  <a:lnTo>
                    <a:pt x="135655" y="66879"/>
                  </a:lnTo>
                  <a:lnTo>
                    <a:pt x="126296" y="43801"/>
                  </a:lnTo>
                  <a:lnTo>
                    <a:pt x="97281" y="5978"/>
                  </a:lnTo>
                  <a:lnTo>
                    <a:pt x="89016" y="1668"/>
                  </a:lnTo>
                  <a:lnTo>
                    <a:pt x="70473" y="0"/>
                  </a:lnTo>
                  <a:lnTo>
                    <a:pt x="61785" y="3532"/>
                  </a:lnTo>
                  <a:lnTo>
                    <a:pt x="45891" y="16816"/>
                  </a:lnTo>
                  <a:lnTo>
                    <a:pt x="17795" y="62345"/>
                  </a:lnTo>
                  <a:lnTo>
                    <a:pt x="4937" y="102619"/>
                  </a:lnTo>
                  <a:lnTo>
                    <a:pt x="0" y="158149"/>
                  </a:lnTo>
                  <a:lnTo>
                    <a:pt x="2264" y="197036"/>
                  </a:lnTo>
                  <a:lnTo>
                    <a:pt x="13463" y="230785"/>
                  </a:lnTo>
                  <a:lnTo>
                    <a:pt x="19099" y="241617"/>
                  </a:lnTo>
                  <a:lnTo>
                    <a:pt x="26366" y="247669"/>
                  </a:lnTo>
                  <a:lnTo>
                    <a:pt x="34719" y="250533"/>
                  </a:lnTo>
                  <a:lnTo>
                    <a:pt x="43798" y="251273"/>
                  </a:lnTo>
                  <a:lnTo>
                    <a:pt x="51020" y="248257"/>
                  </a:lnTo>
                  <a:lnTo>
                    <a:pt x="62164" y="235547"/>
                  </a:lnTo>
                  <a:lnTo>
                    <a:pt x="82578" y="180369"/>
                  </a:lnTo>
                  <a:lnTo>
                    <a:pt x="99333" y="118178"/>
                  </a:lnTo>
                  <a:lnTo>
                    <a:pt x="103836" y="85107"/>
                  </a:lnTo>
                  <a:lnTo>
                    <a:pt x="106253" y="84837"/>
                  </a:lnTo>
                  <a:lnTo>
                    <a:pt x="109035" y="88167"/>
                  </a:lnTo>
                  <a:lnTo>
                    <a:pt x="125318" y="144973"/>
                  </a:lnTo>
                  <a:lnTo>
                    <a:pt x="128764" y="156333"/>
                  </a:lnTo>
                  <a:lnTo>
                    <a:pt x="141950" y="175195"/>
                  </a:lnTo>
                  <a:lnTo>
                    <a:pt x="158340" y="189037"/>
                  </a:lnTo>
                  <a:lnTo>
                    <a:pt x="188297" y="200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96095" y="2589798"/>
              <a:ext cx="142071" cy="516248"/>
            </a:xfrm>
            <a:custGeom>
              <a:avLst/>
              <a:gdLst/>
              <a:ahLst/>
              <a:cxnLst/>
              <a:rect l="0" t="0" r="0" b="0"/>
              <a:pathLst>
                <a:path w="142071" h="516248">
                  <a:moveTo>
                    <a:pt x="89459" y="389766"/>
                  </a:moveTo>
                  <a:lnTo>
                    <a:pt x="95048" y="372999"/>
                  </a:lnTo>
                  <a:lnTo>
                    <a:pt x="94673" y="355408"/>
                  </a:lnTo>
                  <a:lnTo>
                    <a:pt x="84900" y="315519"/>
                  </a:lnTo>
                  <a:lnTo>
                    <a:pt x="79400" y="309853"/>
                  </a:lnTo>
                  <a:lnTo>
                    <a:pt x="72225" y="307245"/>
                  </a:lnTo>
                  <a:lnTo>
                    <a:pt x="63932" y="306676"/>
                  </a:lnTo>
                  <a:lnTo>
                    <a:pt x="48478" y="312283"/>
                  </a:lnTo>
                  <a:lnTo>
                    <a:pt x="33810" y="323744"/>
                  </a:lnTo>
                  <a:lnTo>
                    <a:pt x="19493" y="340536"/>
                  </a:lnTo>
                  <a:lnTo>
                    <a:pt x="11569" y="362817"/>
                  </a:lnTo>
                  <a:lnTo>
                    <a:pt x="0" y="422915"/>
                  </a:lnTo>
                  <a:lnTo>
                    <a:pt x="6971" y="479979"/>
                  </a:lnTo>
                  <a:lnTo>
                    <a:pt x="9900" y="492022"/>
                  </a:lnTo>
                  <a:lnTo>
                    <a:pt x="15363" y="501221"/>
                  </a:lnTo>
                  <a:lnTo>
                    <a:pt x="30791" y="514561"/>
                  </a:lnTo>
                  <a:lnTo>
                    <a:pt x="38649" y="516247"/>
                  </a:lnTo>
                  <a:lnTo>
                    <a:pt x="46227" y="515031"/>
                  </a:lnTo>
                  <a:lnTo>
                    <a:pt x="53619" y="511880"/>
                  </a:lnTo>
                  <a:lnTo>
                    <a:pt x="75200" y="490679"/>
                  </a:lnTo>
                  <a:lnTo>
                    <a:pt x="102283" y="442498"/>
                  </a:lnTo>
                  <a:lnTo>
                    <a:pt x="120111" y="384108"/>
                  </a:lnTo>
                  <a:lnTo>
                    <a:pt x="134899" y="321318"/>
                  </a:lnTo>
                  <a:lnTo>
                    <a:pt x="134613" y="266541"/>
                  </a:lnTo>
                  <a:lnTo>
                    <a:pt x="140885" y="205603"/>
                  </a:lnTo>
                  <a:lnTo>
                    <a:pt x="141741" y="153485"/>
                  </a:lnTo>
                  <a:lnTo>
                    <a:pt x="141995" y="93589"/>
                  </a:lnTo>
                  <a:lnTo>
                    <a:pt x="142070" y="42567"/>
                  </a:lnTo>
                  <a:lnTo>
                    <a:pt x="136503" y="3403"/>
                  </a:lnTo>
                  <a:lnTo>
                    <a:pt x="133690" y="0"/>
                  </a:lnTo>
                  <a:lnTo>
                    <a:pt x="130645" y="2410"/>
                  </a:lnTo>
                  <a:lnTo>
                    <a:pt x="120770" y="31279"/>
                  </a:lnTo>
                  <a:lnTo>
                    <a:pt x="106953" y="93436"/>
                  </a:lnTo>
                  <a:lnTo>
                    <a:pt x="102051" y="150276"/>
                  </a:lnTo>
                  <a:lnTo>
                    <a:pt x="94330" y="210658"/>
                  </a:lnTo>
                  <a:lnTo>
                    <a:pt x="97791" y="266508"/>
                  </a:lnTo>
                  <a:lnTo>
                    <a:pt x="99337" y="325169"/>
                  </a:lnTo>
                  <a:lnTo>
                    <a:pt x="102979" y="384979"/>
                  </a:lnTo>
                  <a:lnTo>
                    <a:pt x="108283" y="419933"/>
                  </a:lnTo>
                  <a:lnTo>
                    <a:pt x="110516" y="452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82947" y="2861196"/>
              <a:ext cx="134235" cy="204970"/>
            </a:xfrm>
            <a:custGeom>
              <a:avLst/>
              <a:gdLst/>
              <a:ahLst/>
              <a:cxnLst/>
              <a:rect l="0" t="0" r="0" b="0"/>
              <a:pathLst>
                <a:path w="134235" h="204970">
                  <a:moveTo>
                    <a:pt x="71063" y="107840"/>
                  </a:moveTo>
                  <a:lnTo>
                    <a:pt x="82242" y="91072"/>
                  </a:lnTo>
                  <a:lnTo>
                    <a:pt x="89193" y="58288"/>
                  </a:lnTo>
                  <a:lnTo>
                    <a:pt x="80074" y="18938"/>
                  </a:lnTo>
                  <a:lnTo>
                    <a:pt x="72391" y="9968"/>
                  </a:lnTo>
                  <a:lnTo>
                    <a:pt x="51376" y="0"/>
                  </a:lnTo>
                  <a:lnTo>
                    <a:pt x="42731" y="852"/>
                  </a:lnTo>
                  <a:lnTo>
                    <a:pt x="35797" y="4929"/>
                  </a:lnTo>
                  <a:lnTo>
                    <a:pt x="24974" y="18818"/>
                  </a:lnTo>
                  <a:lnTo>
                    <a:pt x="4784" y="72070"/>
                  </a:lnTo>
                  <a:lnTo>
                    <a:pt x="0" y="125948"/>
                  </a:lnTo>
                  <a:lnTo>
                    <a:pt x="9106" y="181650"/>
                  </a:lnTo>
                  <a:lnTo>
                    <a:pt x="12211" y="195651"/>
                  </a:lnTo>
                  <a:lnTo>
                    <a:pt x="16621" y="202646"/>
                  </a:lnTo>
                  <a:lnTo>
                    <a:pt x="21900" y="204969"/>
                  </a:lnTo>
                  <a:lnTo>
                    <a:pt x="27759" y="204178"/>
                  </a:lnTo>
                  <a:lnTo>
                    <a:pt x="40509" y="197060"/>
                  </a:lnTo>
                  <a:lnTo>
                    <a:pt x="47183" y="191887"/>
                  </a:lnTo>
                  <a:lnTo>
                    <a:pt x="62169" y="167837"/>
                  </a:lnTo>
                  <a:lnTo>
                    <a:pt x="73011" y="109617"/>
                  </a:lnTo>
                  <a:lnTo>
                    <a:pt x="75872" y="98496"/>
                  </a:lnTo>
                  <a:lnTo>
                    <a:pt x="78947" y="96931"/>
                  </a:lnTo>
                  <a:lnTo>
                    <a:pt x="82168" y="101738"/>
                  </a:lnTo>
                  <a:lnTo>
                    <a:pt x="114152" y="160871"/>
                  </a:lnTo>
                  <a:lnTo>
                    <a:pt x="134234" y="192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27710" y="2884808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9575" y="24047"/>
                  </a:lnTo>
                  <a:lnTo>
                    <a:pt x="54308" y="86287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75067" y="2842694"/>
              <a:ext cx="231628" cy="536954"/>
            </a:xfrm>
            <a:custGeom>
              <a:avLst/>
              <a:gdLst/>
              <a:ahLst/>
              <a:cxnLst/>
              <a:rect l="0" t="0" r="0" b="0"/>
              <a:pathLst>
                <a:path w="231628" h="536954">
                  <a:moveTo>
                    <a:pt x="231627" y="0"/>
                  </a:moveTo>
                  <a:lnTo>
                    <a:pt x="212499" y="63428"/>
                  </a:lnTo>
                  <a:lnTo>
                    <a:pt x="181823" y="121436"/>
                  </a:lnTo>
                  <a:lnTo>
                    <a:pt x="150430" y="178338"/>
                  </a:lnTo>
                  <a:lnTo>
                    <a:pt x="123014" y="238777"/>
                  </a:lnTo>
                  <a:lnTo>
                    <a:pt x="96673" y="294353"/>
                  </a:lnTo>
                  <a:lnTo>
                    <a:pt x="71295" y="355715"/>
                  </a:lnTo>
                  <a:lnTo>
                    <a:pt x="45524" y="417550"/>
                  </a:lnTo>
                  <a:lnTo>
                    <a:pt x="19152" y="473309"/>
                  </a:lnTo>
                  <a:lnTo>
                    <a:pt x="3331" y="525337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7348891" y="2832165"/>
            <a:ext cx="221099" cy="168457"/>
            <a:chOff x="7348891" y="2832165"/>
            <a:chExt cx="221099" cy="168457"/>
          </a:xfrm>
        </p:grpSpPr>
        <p:sp>
          <p:nvSpPr>
            <p:cNvPr id="104" name="Freeform 103"/>
            <p:cNvSpPr/>
            <p:nvPr/>
          </p:nvSpPr>
          <p:spPr>
            <a:xfrm>
              <a:off x="7348891" y="2832165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31586"/>
                  </a:moveTo>
                  <a:lnTo>
                    <a:pt x="130896" y="25997"/>
                  </a:lnTo>
                  <a:lnTo>
                    <a:pt x="71180" y="13375"/>
                  </a:lnTo>
                  <a:lnTo>
                    <a:pt x="10062" y="2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48891" y="2990093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10528"/>
                  </a:moveTo>
                  <a:lnTo>
                    <a:pt x="178406" y="7409"/>
                  </a:lnTo>
                  <a:lnTo>
                    <a:pt x="125578" y="1463"/>
                  </a:lnTo>
                  <a:lnTo>
                    <a:pt x="67223" y="289"/>
                  </a:lnTo>
                  <a:lnTo>
                    <a:pt x="19994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8054300" y="2474197"/>
            <a:ext cx="1102421" cy="750440"/>
            <a:chOff x="8054300" y="2474197"/>
            <a:chExt cx="1102421" cy="750440"/>
          </a:xfrm>
        </p:grpSpPr>
        <p:sp>
          <p:nvSpPr>
            <p:cNvPr id="107" name="Freeform 106"/>
            <p:cNvSpPr/>
            <p:nvPr/>
          </p:nvSpPr>
          <p:spPr>
            <a:xfrm>
              <a:off x="8054300" y="2558425"/>
              <a:ext cx="356267" cy="650428"/>
            </a:xfrm>
            <a:custGeom>
              <a:avLst/>
              <a:gdLst/>
              <a:ahLst/>
              <a:cxnLst/>
              <a:rect l="0" t="0" r="0" b="0"/>
              <a:pathLst>
                <a:path w="356267" h="650428">
                  <a:moveTo>
                    <a:pt x="178985" y="0"/>
                  </a:moveTo>
                  <a:lnTo>
                    <a:pt x="163344" y="17980"/>
                  </a:lnTo>
                  <a:lnTo>
                    <a:pt x="133311" y="74353"/>
                  </a:lnTo>
                  <a:lnTo>
                    <a:pt x="100693" y="136927"/>
                  </a:lnTo>
                  <a:lnTo>
                    <a:pt x="52579" y="199120"/>
                  </a:lnTo>
                  <a:lnTo>
                    <a:pt x="45581" y="206446"/>
                  </a:lnTo>
                  <a:lnTo>
                    <a:pt x="42086" y="206651"/>
                  </a:lnTo>
                  <a:lnTo>
                    <a:pt x="40926" y="202108"/>
                  </a:lnTo>
                  <a:lnTo>
                    <a:pt x="47469" y="166784"/>
                  </a:lnTo>
                  <a:lnTo>
                    <a:pt x="66534" y="115593"/>
                  </a:lnTo>
                  <a:lnTo>
                    <a:pt x="79874" y="95828"/>
                  </a:lnTo>
                  <a:lnTo>
                    <a:pt x="127155" y="56755"/>
                  </a:lnTo>
                  <a:lnTo>
                    <a:pt x="158169" y="40863"/>
                  </a:lnTo>
                  <a:lnTo>
                    <a:pt x="195174" y="34334"/>
                  </a:lnTo>
                  <a:lnTo>
                    <a:pt x="230185" y="37989"/>
                  </a:lnTo>
                  <a:lnTo>
                    <a:pt x="238855" y="42873"/>
                  </a:lnTo>
                  <a:lnTo>
                    <a:pt x="251607" y="57659"/>
                  </a:lnTo>
                  <a:lnTo>
                    <a:pt x="258055" y="79048"/>
                  </a:lnTo>
                  <a:lnTo>
                    <a:pt x="259750" y="102983"/>
                  </a:lnTo>
                  <a:lnTo>
                    <a:pt x="248256" y="157624"/>
                  </a:lnTo>
                  <a:lnTo>
                    <a:pt x="213383" y="221071"/>
                  </a:lnTo>
                  <a:lnTo>
                    <a:pt x="187227" y="247086"/>
                  </a:lnTo>
                  <a:lnTo>
                    <a:pt x="157251" y="264023"/>
                  </a:lnTo>
                  <a:lnTo>
                    <a:pt x="151627" y="263753"/>
                  </a:lnTo>
                  <a:lnTo>
                    <a:pt x="149048" y="260063"/>
                  </a:lnTo>
                  <a:lnTo>
                    <a:pt x="148499" y="254094"/>
                  </a:lnTo>
                  <a:lnTo>
                    <a:pt x="153981" y="250114"/>
                  </a:lnTo>
                  <a:lnTo>
                    <a:pt x="201689" y="243727"/>
                  </a:lnTo>
                  <a:lnTo>
                    <a:pt x="226510" y="245193"/>
                  </a:lnTo>
                  <a:lnTo>
                    <a:pt x="245341" y="253644"/>
                  </a:lnTo>
                  <a:lnTo>
                    <a:pt x="290952" y="291680"/>
                  </a:lnTo>
                  <a:lnTo>
                    <a:pt x="333374" y="353680"/>
                  </a:lnTo>
                  <a:lnTo>
                    <a:pt x="351897" y="408811"/>
                  </a:lnTo>
                  <a:lnTo>
                    <a:pt x="356170" y="457781"/>
                  </a:lnTo>
                  <a:lnTo>
                    <a:pt x="356266" y="508165"/>
                  </a:lnTo>
                  <a:lnTo>
                    <a:pt x="347067" y="553249"/>
                  </a:lnTo>
                  <a:lnTo>
                    <a:pt x="313701" y="607286"/>
                  </a:lnTo>
                  <a:lnTo>
                    <a:pt x="292671" y="627873"/>
                  </a:lnTo>
                  <a:lnTo>
                    <a:pt x="267726" y="640923"/>
                  </a:lnTo>
                  <a:lnTo>
                    <a:pt x="206350" y="650427"/>
                  </a:lnTo>
                  <a:lnTo>
                    <a:pt x="147952" y="649185"/>
                  </a:lnTo>
                  <a:lnTo>
                    <a:pt x="108569" y="638057"/>
                  </a:lnTo>
                  <a:lnTo>
                    <a:pt x="53075" y="606592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444779" y="2632124"/>
              <a:ext cx="226359" cy="574538"/>
            </a:xfrm>
            <a:custGeom>
              <a:avLst/>
              <a:gdLst/>
              <a:ahLst/>
              <a:cxnLst/>
              <a:rect l="0" t="0" r="0" b="0"/>
              <a:pathLst>
                <a:path w="226359" h="574538">
                  <a:moveTo>
                    <a:pt x="178060" y="0"/>
                  </a:moveTo>
                  <a:lnTo>
                    <a:pt x="146821" y="37478"/>
                  </a:lnTo>
                  <a:lnTo>
                    <a:pt x="118468" y="88901"/>
                  </a:lnTo>
                  <a:lnTo>
                    <a:pt x="94765" y="146628"/>
                  </a:lnTo>
                  <a:lnTo>
                    <a:pt x="69172" y="199940"/>
                  </a:lnTo>
                  <a:lnTo>
                    <a:pt x="44999" y="263203"/>
                  </a:lnTo>
                  <a:lnTo>
                    <a:pt x="23669" y="326383"/>
                  </a:lnTo>
                  <a:lnTo>
                    <a:pt x="9610" y="374737"/>
                  </a:lnTo>
                  <a:lnTo>
                    <a:pt x="2197" y="426108"/>
                  </a:lnTo>
                  <a:lnTo>
                    <a:pt x="0" y="479544"/>
                  </a:lnTo>
                  <a:lnTo>
                    <a:pt x="1827" y="509098"/>
                  </a:lnTo>
                  <a:lnTo>
                    <a:pt x="10436" y="533932"/>
                  </a:lnTo>
                  <a:lnTo>
                    <a:pt x="25182" y="553548"/>
                  </a:lnTo>
                  <a:lnTo>
                    <a:pt x="34028" y="562054"/>
                  </a:lnTo>
                  <a:lnTo>
                    <a:pt x="56334" y="571506"/>
                  </a:lnTo>
                  <a:lnTo>
                    <a:pt x="80675" y="574537"/>
                  </a:lnTo>
                  <a:lnTo>
                    <a:pt x="103193" y="571985"/>
                  </a:lnTo>
                  <a:lnTo>
                    <a:pt x="124899" y="560711"/>
                  </a:lnTo>
                  <a:lnTo>
                    <a:pt x="176822" y="520931"/>
                  </a:lnTo>
                  <a:lnTo>
                    <a:pt x="216039" y="458559"/>
                  </a:lnTo>
                  <a:lnTo>
                    <a:pt x="226358" y="417279"/>
                  </a:lnTo>
                  <a:lnTo>
                    <a:pt x="223826" y="381001"/>
                  </a:lnTo>
                  <a:lnTo>
                    <a:pt x="211320" y="338472"/>
                  </a:lnTo>
                  <a:lnTo>
                    <a:pt x="200252" y="321618"/>
                  </a:lnTo>
                  <a:lnTo>
                    <a:pt x="191685" y="316187"/>
                  </a:lnTo>
                  <a:lnTo>
                    <a:pt x="169687" y="310153"/>
                  </a:lnTo>
                  <a:lnTo>
                    <a:pt x="159610" y="310884"/>
                  </a:lnTo>
                  <a:lnTo>
                    <a:pt x="142175" y="317935"/>
                  </a:lnTo>
                  <a:lnTo>
                    <a:pt x="82926" y="369604"/>
                  </a:lnTo>
                  <a:lnTo>
                    <a:pt x="45184" y="418166"/>
                  </a:lnTo>
                  <a:lnTo>
                    <a:pt x="30661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730246" y="2663709"/>
              <a:ext cx="312543" cy="560928"/>
            </a:xfrm>
            <a:custGeom>
              <a:avLst/>
              <a:gdLst/>
              <a:ahLst/>
              <a:cxnLst/>
              <a:rect l="0" t="0" r="0" b="0"/>
              <a:pathLst>
                <a:path w="312543" h="560928">
                  <a:moveTo>
                    <a:pt x="166334" y="0"/>
                  </a:moveTo>
                  <a:lnTo>
                    <a:pt x="143978" y="5590"/>
                  </a:lnTo>
                  <a:lnTo>
                    <a:pt x="126762" y="20812"/>
                  </a:lnTo>
                  <a:lnTo>
                    <a:pt x="89460" y="80903"/>
                  </a:lnTo>
                  <a:lnTo>
                    <a:pt x="59663" y="136433"/>
                  </a:lnTo>
                  <a:lnTo>
                    <a:pt x="36686" y="194540"/>
                  </a:lnTo>
                  <a:lnTo>
                    <a:pt x="19669" y="249171"/>
                  </a:lnTo>
                  <a:lnTo>
                    <a:pt x="5042" y="310872"/>
                  </a:lnTo>
                  <a:lnTo>
                    <a:pt x="0" y="358963"/>
                  </a:lnTo>
                  <a:lnTo>
                    <a:pt x="4096" y="414026"/>
                  </a:lnTo>
                  <a:lnTo>
                    <a:pt x="12719" y="469205"/>
                  </a:lnTo>
                  <a:lnTo>
                    <a:pt x="28272" y="511421"/>
                  </a:lnTo>
                  <a:lnTo>
                    <a:pt x="53287" y="540567"/>
                  </a:lnTo>
                  <a:lnTo>
                    <a:pt x="88515" y="558431"/>
                  </a:lnTo>
                  <a:lnTo>
                    <a:pt x="111861" y="560927"/>
                  </a:lnTo>
                  <a:lnTo>
                    <a:pt x="133935" y="556967"/>
                  </a:lnTo>
                  <a:lnTo>
                    <a:pt x="166093" y="540414"/>
                  </a:lnTo>
                  <a:lnTo>
                    <a:pt x="213356" y="499498"/>
                  </a:lnTo>
                  <a:lnTo>
                    <a:pt x="253754" y="438561"/>
                  </a:lnTo>
                  <a:lnTo>
                    <a:pt x="280214" y="377897"/>
                  </a:lnTo>
                  <a:lnTo>
                    <a:pt x="300162" y="328519"/>
                  </a:lnTo>
                  <a:lnTo>
                    <a:pt x="309713" y="276844"/>
                  </a:lnTo>
                  <a:lnTo>
                    <a:pt x="312542" y="218899"/>
                  </a:lnTo>
                  <a:lnTo>
                    <a:pt x="307791" y="162865"/>
                  </a:lnTo>
                  <a:lnTo>
                    <a:pt x="294535" y="107171"/>
                  </a:lnTo>
                  <a:lnTo>
                    <a:pt x="263920" y="43980"/>
                  </a:lnTo>
                  <a:lnTo>
                    <a:pt x="247140" y="28126"/>
                  </a:lnTo>
                  <a:lnTo>
                    <a:pt x="237753" y="22260"/>
                  </a:lnTo>
                  <a:lnTo>
                    <a:pt x="184168" y="12846"/>
                  </a:lnTo>
                  <a:lnTo>
                    <a:pt x="14527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040838" y="2474197"/>
              <a:ext cx="115883" cy="169894"/>
            </a:xfrm>
            <a:custGeom>
              <a:avLst/>
              <a:gdLst/>
              <a:ahLst/>
              <a:cxnLst/>
              <a:rect l="0" t="0" r="0" b="0"/>
              <a:pathLst>
                <a:path w="115883" h="169894">
                  <a:moveTo>
                    <a:pt x="66312" y="10528"/>
                  </a:moveTo>
                  <a:lnTo>
                    <a:pt x="35030" y="20103"/>
                  </a:lnTo>
                  <a:lnTo>
                    <a:pt x="18874" y="30771"/>
                  </a:lnTo>
                  <a:lnTo>
                    <a:pt x="7014" y="46431"/>
                  </a:lnTo>
                  <a:lnTo>
                    <a:pt x="2213" y="55521"/>
                  </a:lnTo>
                  <a:lnTo>
                    <a:pt x="0" y="74978"/>
                  </a:lnTo>
                  <a:lnTo>
                    <a:pt x="5067" y="132576"/>
                  </a:lnTo>
                  <a:lnTo>
                    <a:pt x="14136" y="150949"/>
                  </a:lnTo>
                  <a:lnTo>
                    <a:pt x="29085" y="163794"/>
                  </a:lnTo>
                  <a:lnTo>
                    <a:pt x="37984" y="168858"/>
                  </a:lnTo>
                  <a:lnTo>
                    <a:pt x="47427" y="169893"/>
                  </a:lnTo>
                  <a:lnTo>
                    <a:pt x="67278" y="164805"/>
                  </a:lnTo>
                  <a:lnTo>
                    <a:pt x="92595" y="148786"/>
                  </a:lnTo>
                  <a:lnTo>
                    <a:pt x="104509" y="132807"/>
                  </a:lnTo>
                  <a:lnTo>
                    <a:pt x="112535" y="112837"/>
                  </a:lnTo>
                  <a:lnTo>
                    <a:pt x="115882" y="75287"/>
                  </a:lnTo>
                  <a:lnTo>
                    <a:pt x="108815" y="36865"/>
                  </a:lnTo>
                  <a:lnTo>
                    <a:pt x="98460" y="17944"/>
                  </a:lnTo>
                  <a:lnTo>
                    <a:pt x="91254" y="11962"/>
                  </a:lnTo>
                  <a:lnTo>
                    <a:pt x="557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7475233" y="3590217"/>
            <a:ext cx="2263628" cy="547483"/>
            <a:chOff x="7475233" y="3590217"/>
            <a:chExt cx="2263628" cy="547483"/>
          </a:xfrm>
        </p:grpSpPr>
        <p:sp>
          <p:nvSpPr>
            <p:cNvPr id="112" name="Freeform 111"/>
            <p:cNvSpPr/>
            <p:nvPr/>
          </p:nvSpPr>
          <p:spPr>
            <a:xfrm>
              <a:off x="7475233" y="3800787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1992" y="58617"/>
                  </a:lnTo>
                  <a:lnTo>
                    <a:pt x="10817" y="120027"/>
                  </a:lnTo>
                  <a:lnTo>
                    <a:pt x="10586" y="178430"/>
                  </a:lnTo>
                  <a:lnTo>
                    <a:pt x="3301" y="23835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96290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570426" y="3726575"/>
              <a:ext cx="178549" cy="284609"/>
            </a:xfrm>
            <a:custGeom>
              <a:avLst/>
              <a:gdLst/>
              <a:ahLst/>
              <a:cxnLst/>
              <a:rect l="0" t="0" r="0" b="0"/>
              <a:pathLst>
                <a:path w="178549" h="284609">
                  <a:moveTo>
                    <a:pt x="20620" y="105798"/>
                  </a:moveTo>
                  <a:lnTo>
                    <a:pt x="11556" y="164415"/>
                  </a:lnTo>
                  <a:lnTo>
                    <a:pt x="10381" y="218589"/>
                  </a:lnTo>
                  <a:lnTo>
                    <a:pt x="7030" y="271230"/>
                  </a:lnTo>
                  <a:lnTo>
                    <a:pt x="4541" y="282767"/>
                  </a:lnTo>
                  <a:lnTo>
                    <a:pt x="2882" y="284608"/>
                  </a:lnTo>
                  <a:lnTo>
                    <a:pt x="0" y="230543"/>
                  </a:lnTo>
                  <a:lnTo>
                    <a:pt x="5282" y="181494"/>
                  </a:lnTo>
                  <a:lnTo>
                    <a:pt x="17548" y="126989"/>
                  </a:lnTo>
                  <a:lnTo>
                    <a:pt x="31235" y="68563"/>
                  </a:lnTo>
                  <a:lnTo>
                    <a:pt x="39376" y="45965"/>
                  </a:lnTo>
                  <a:lnTo>
                    <a:pt x="58283" y="20089"/>
                  </a:lnTo>
                  <a:lnTo>
                    <a:pt x="75964" y="4924"/>
                  </a:lnTo>
                  <a:lnTo>
                    <a:pt x="85592" y="1114"/>
                  </a:lnTo>
                  <a:lnTo>
                    <a:pt x="105648" y="0"/>
                  </a:lnTo>
                  <a:lnTo>
                    <a:pt x="123141" y="6524"/>
                  </a:lnTo>
                  <a:lnTo>
                    <a:pt x="131082" y="11539"/>
                  </a:lnTo>
                  <a:lnTo>
                    <a:pt x="143024" y="26471"/>
                  </a:lnTo>
                  <a:lnTo>
                    <a:pt x="167673" y="88290"/>
                  </a:lnTo>
                  <a:lnTo>
                    <a:pt x="176400" y="141594"/>
                  </a:lnTo>
                  <a:lnTo>
                    <a:pt x="178265" y="198697"/>
                  </a:lnTo>
                  <a:lnTo>
                    <a:pt x="178548" y="211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091213" y="3710363"/>
              <a:ext cx="247358" cy="332932"/>
            </a:xfrm>
            <a:custGeom>
              <a:avLst/>
              <a:gdLst/>
              <a:ahLst/>
              <a:cxnLst/>
              <a:rect l="0" t="0" r="0" b="0"/>
              <a:pathLst>
                <a:path w="247358" h="332932">
                  <a:moveTo>
                    <a:pt x="184186" y="111481"/>
                  </a:moveTo>
                  <a:lnTo>
                    <a:pt x="181066" y="68790"/>
                  </a:lnTo>
                  <a:lnTo>
                    <a:pt x="174611" y="49223"/>
                  </a:lnTo>
                  <a:lnTo>
                    <a:pt x="163942" y="32729"/>
                  </a:lnTo>
                  <a:lnTo>
                    <a:pt x="139193" y="10288"/>
                  </a:lnTo>
                  <a:lnTo>
                    <a:pt x="116617" y="2166"/>
                  </a:lnTo>
                  <a:lnTo>
                    <a:pt x="104044" y="0"/>
                  </a:lnTo>
                  <a:lnTo>
                    <a:pt x="80717" y="3832"/>
                  </a:lnTo>
                  <a:lnTo>
                    <a:pt x="69583" y="8130"/>
                  </a:lnTo>
                  <a:lnTo>
                    <a:pt x="50972" y="25383"/>
                  </a:lnTo>
                  <a:lnTo>
                    <a:pt x="19962" y="74587"/>
                  </a:lnTo>
                  <a:lnTo>
                    <a:pt x="6947" y="129366"/>
                  </a:lnTo>
                  <a:lnTo>
                    <a:pt x="0" y="170073"/>
                  </a:lnTo>
                  <a:lnTo>
                    <a:pt x="9874" y="232281"/>
                  </a:lnTo>
                  <a:lnTo>
                    <a:pt x="25318" y="286078"/>
                  </a:lnTo>
                  <a:lnTo>
                    <a:pt x="41049" y="309573"/>
                  </a:lnTo>
                  <a:lnTo>
                    <a:pt x="59738" y="325474"/>
                  </a:lnTo>
                  <a:lnTo>
                    <a:pt x="69635" y="331352"/>
                  </a:lnTo>
                  <a:lnTo>
                    <a:pt x="78572" y="332931"/>
                  </a:lnTo>
                  <a:lnTo>
                    <a:pt x="86870" y="331644"/>
                  </a:lnTo>
                  <a:lnTo>
                    <a:pt x="94743" y="328447"/>
                  </a:lnTo>
                  <a:lnTo>
                    <a:pt x="116999" y="307178"/>
                  </a:lnTo>
                  <a:lnTo>
                    <a:pt x="137076" y="260145"/>
                  </a:lnTo>
                  <a:lnTo>
                    <a:pt x="155914" y="197493"/>
                  </a:lnTo>
                  <a:lnTo>
                    <a:pt x="162874" y="139476"/>
                  </a:lnTo>
                  <a:lnTo>
                    <a:pt x="168085" y="114565"/>
                  </a:lnTo>
                  <a:lnTo>
                    <a:pt x="169942" y="111197"/>
                  </a:lnTo>
                  <a:lnTo>
                    <a:pt x="171181" y="113632"/>
                  </a:lnTo>
                  <a:lnTo>
                    <a:pt x="181737" y="176972"/>
                  </a:lnTo>
                  <a:lnTo>
                    <a:pt x="198363" y="236742"/>
                  </a:lnTo>
                  <a:lnTo>
                    <a:pt x="214383" y="263499"/>
                  </a:lnTo>
                  <a:lnTo>
                    <a:pt x="227242" y="272631"/>
                  </a:lnTo>
                  <a:lnTo>
                    <a:pt x="247357" y="279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645724" y="3734282"/>
              <a:ext cx="156100" cy="300495"/>
            </a:xfrm>
            <a:custGeom>
              <a:avLst/>
              <a:gdLst/>
              <a:ahLst/>
              <a:cxnLst/>
              <a:rect l="0" t="0" r="0" b="0"/>
              <a:pathLst>
                <a:path w="156100" h="300495">
                  <a:moveTo>
                    <a:pt x="145571" y="55977"/>
                  </a:moveTo>
                  <a:lnTo>
                    <a:pt x="135996" y="31930"/>
                  </a:lnTo>
                  <a:lnTo>
                    <a:pt x="125328" y="17604"/>
                  </a:lnTo>
                  <a:lnTo>
                    <a:pt x="100579" y="1973"/>
                  </a:lnTo>
                  <a:lnTo>
                    <a:pt x="81120" y="0"/>
                  </a:lnTo>
                  <a:lnTo>
                    <a:pt x="71019" y="1111"/>
                  </a:lnTo>
                  <a:lnTo>
                    <a:pt x="53555" y="11705"/>
                  </a:lnTo>
                  <a:lnTo>
                    <a:pt x="30569" y="40519"/>
                  </a:lnTo>
                  <a:lnTo>
                    <a:pt x="7431" y="86589"/>
                  </a:lnTo>
                  <a:lnTo>
                    <a:pt x="0" y="137889"/>
                  </a:lnTo>
                  <a:lnTo>
                    <a:pt x="1652" y="193083"/>
                  </a:lnTo>
                  <a:lnTo>
                    <a:pt x="12851" y="231911"/>
                  </a:lnTo>
                  <a:lnTo>
                    <a:pt x="34107" y="265643"/>
                  </a:lnTo>
                  <a:lnTo>
                    <a:pt x="53917" y="284862"/>
                  </a:lnTo>
                  <a:lnTo>
                    <a:pt x="78320" y="297304"/>
                  </a:lnTo>
                  <a:lnTo>
                    <a:pt x="101644" y="300494"/>
                  </a:lnTo>
                  <a:lnTo>
                    <a:pt x="122538" y="296842"/>
                  </a:lnTo>
                  <a:lnTo>
                    <a:pt x="156099" y="277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907109" y="3895544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9065" y="58616"/>
                  </a:lnTo>
                  <a:lnTo>
                    <a:pt x="18644" y="121196"/>
                  </a:lnTo>
                  <a:lnTo>
                    <a:pt x="28682" y="174285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917637" y="3684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022922" y="3779730"/>
              <a:ext cx="126343" cy="298255"/>
            </a:xfrm>
            <a:custGeom>
              <a:avLst/>
              <a:gdLst/>
              <a:ahLst/>
              <a:cxnLst/>
              <a:rect l="0" t="0" r="0" b="0"/>
              <a:pathLst>
                <a:path w="126343" h="298255">
                  <a:moveTo>
                    <a:pt x="0" y="147399"/>
                  </a:moveTo>
                  <a:lnTo>
                    <a:pt x="19129" y="208510"/>
                  </a:lnTo>
                  <a:lnTo>
                    <a:pt x="44214" y="262941"/>
                  </a:lnTo>
                  <a:lnTo>
                    <a:pt x="61324" y="294718"/>
                  </a:lnTo>
                  <a:lnTo>
                    <a:pt x="64279" y="298254"/>
                  </a:lnTo>
                  <a:lnTo>
                    <a:pt x="65079" y="297102"/>
                  </a:lnTo>
                  <a:lnTo>
                    <a:pt x="51886" y="239585"/>
                  </a:lnTo>
                  <a:lnTo>
                    <a:pt x="34995" y="178863"/>
                  </a:lnTo>
                  <a:lnTo>
                    <a:pt x="24157" y="122505"/>
                  </a:lnTo>
                  <a:lnTo>
                    <a:pt x="27258" y="60984"/>
                  </a:lnTo>
                  <a:lnTo>
                    <a:pt x="35901" y="38412"/>
                  </a:lnTo>
                  <a:lnTo>
                    <a:pt x="41482" y="29118"/>
                  </a:lnTo>
                  <a:lnTo>
                    <a:pt x="57041" y="15671"/>
                  </a:lnTo>
                  <a:lnTo>
                    <a:pt x="76824" y="696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213653" y="3840290"/>
              <a:ext cx="146182" cy="235834"/>
            </a:xfrm>
            <a:custGeom>
              <a:avLst/>
              <a:gdLst/>
              <a:ahLst/>
              <a:cxnLst/>
              <a:rect l="0" t="0" r="0" b="0"/>
              <a:pathLst>
                <a:path w="146182" h="235834">
                  <a:moveTo>
                    <a:pt x="125124" y="44725"/>
                  </a:moveTo>
                  <a:lnTo>
                    <a:pt x="119535" y="22368"/>
                  </a:lnTo>
                  <a:lnTo>
                    <a:pt x="114379" y="14613"/>
                  </a:lnTo>
                  <a:lnTo>
                    <a:pt x="99291" y="2876"/>
                  </a:lnTo>
                  <a:lnTo>
                    <a:pt x="80888" y="0"/>
                  </a:lnTo>
                  <a:lnTo>
                    <a:pt x="71067" y="870"/>
                  </a:lnTo>
                  <a:lnTo>
                    <a:pt x="53915" y="8077"/>
                  </a:lnTo>
                  <a:lnTo>
                    <a:pt x="38493" y="20248"/>
                  </a:lnTo>
                  <a:lnTo>
                    <a:pt x="17827" y="48001"/>
                  </a:lnTo>
                  <a:lnTo>
                    <a:pt x="4945" y="85340"/>
                  </a:lnTo>
                  <a:lnTo>
                    <a:pt x="0" y="139879"/>
                  </a:lnTo>
                  <a:lnTo>
                    <a:pt x="2262" y="178594"/>
                  </a:lnTo>
                  <a:lnTo>
                    <a:pt x="4612" y="190123"/>
                  </a:lnTo>
                  <a:lnTo>
                    <a:pt x="16581" y="209172"/>
                  </a:lnTo>
                  <a:lnTo>
                    <a:pt x="33599" y="224268"/>
                  </a:lnTo>
                  <a:lnTo>
                    <a:pt x="52861" y="234876"/>
                  </a:lnTo>
                  <a:lnTo>
                    <a:pt x="64080" y="235833"/>
                  </a:lnTo>
                  <a:lnTo>
                    <a:pt x="89025" y="230658"/>
                  </a:lnTo>
                  <a:lnTo>
                    <a:pt x="123787" y="214590"/>
                  </a:lnTo>
                  <a:lnTo>
                    <a:pt x="136229" y="204839"/>
                  </a:lnTo>
                  <a:lnTo>
                    <a:pt x="146181" y="192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454591" y="3632331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10528" y="0"/>
                  </a:moveTo>
                  <a:lnTo>
                    <a:pt x="2195" y="52051"/>
                  </a:lnTo>
                  <a:lnTo>
                    <a:pt x="3769" y="101991"/>
                  </a:lnTo>
                  <a:lnTo>
                    <a:pt x="5405" y="146423"/>
                  </a:lnTo>
                  <a:lnTo>
                    <a:pt x="1068" y="203358"/>
                  </a:lnTo>
                  <a:lnTo>
                    <a:pt x="210" y="259665"/>
                  </a:lnTo>
                  <a:lnTo>
                    <a:pt x="41" y="315848"/>
                  </a:lnTo>
                  <a:lnTo>
                    <a:pt x="8" y="372005"/>
                  </a:lnTo>
                  <a:lnTo>
                    <a:pt x="1" y="435395"/>
                  </a:lnTo>
                  <a:lnTo>
                    <a:pt x="0" y="48483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528290" y="3842811"/>
              <a:ext cx="210571" cy="273832"/>
            </a:xfrm>
            <a:custGeom>
              <a:avLst/>
              <a:gdLst/>
              <a:ahLst/>
              <a:cxnLst/>
              <a:rect l="0" t="0" r="0" b="0"/>
              <a:pathLst>
                <a:path w="210571" h="273832">
                  <a:moveTo>
                    <a:pt x="0" y="189603"/>
                  </a:moveTo>
                  <a:lnTo>
                    <a:pt x="26387" y="173962"/>
                  </a:lnTo>
                  <a:lnTo>
                    <a:pt x="83312" y="154759"/>
                  </a:lnTo>
                  <a:lnTo>
                    <a:pt x="143843" y="118819"/>
                  </a:lnTo>
                  <a:lnTo>
                    <a:pt x="172342" y="98180"/>
                  </a:lnTo>
                  <a:lnTo>
                    <a:pt x="181882" y="78001"/>
                  </a:lnTo>
                  <a:lnTo>
                    <a:pt x="184952" y="54604"/>
                  </a:lnTo>
                  <a:lnTo>
                    <a:pt x="182417" y="32507"/>
                  </a:lnTo>
                  <a:lnTo>
                    <a:pt x="171152" y="14108"/>
                  </a:lnTo>
                  <a:lnTo>
                    <a:pt x="163233" y="5926"/>
                  </a:lnTo>
                  <a:lnTo>
                    <a:pt x="152106" y="1641"/>
                  </a:lnTo>
                  <a:lnTo>
                    <a:pt x="124144" y="0"/>
                  </a:lnTo>
                  <a:lnTo>
                    <a:pt x="81107" y="11242"/>
                  </a:lnTo>
                  <a:lnTo>
                    <a:pt x="62174" y="26104"/>
                  </a:lnTo>
                  <a:lnTo>
                    <a:pt x="49860" y="45577"/>
                  </a:lnTo>
                  <a:lnTo>
                    <a:pt x="37520" y="82848"/>
                  </a:lnTo>
                  <a:lnTo>
                    <a:pt x="34513" y="123527"/>
                  </a:lnTo>
                  <a:lnTo>
                    <a:pt x="43386" y="176075"/>
                  </a:lnTo>
                  <a:lnTo>
                    <a:pt x="50868" y="197628"/>
                  </a:lnTo>
                  <a:lnTo>
                    <a:pt x="61992" y="215007"/>
                  </a:lnTo>
                  <a:lnTo>
                    <a:pt x="86998" y="237944"/>
                  </a:lnTo>
                  <a:lnTo>
                    <a:pt x="135295" y="258250"/>
                  </a:lnTo>
                  <a:lnTo>
                    <a:pt x="183656" y="270406"/>
                  </a:lnTo>
                  <a:lnTo>
                    <a:pt x="210570" y="2738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8012186" y="1832129"/>
            <a:ext cx="1179193" cy="105115"/>
          </a:xfrm>
          <a:custGeom>
            <a:avLst/>
            <a:gdLst/>
            <a:ahLst/>
            <a:cxnLst/>
            <a:rect l="0" t="0" r="0" b="0"/>
            <a:pathLst>
              <a:path w="1179193" h="105115">
                <a:moveTo>
                  <a:pt x="1179192" y="105114"/>
                </a:moveTo>
                <a:lnTo>
                  <a:pt x="1168014" y="93936"/>
                </a:lnTo>
                <a:lnTo>
                  <a:pt x="1126465" y="77603"/>
                </a:lnTo>
                <a:lnTo>
                  <a:pt x="1073197" y="63112"/>
                </a:lnTo>
                <a:lnTo>
                  <a:pt x="1012026" y="48984"/>
                </a:lnTo>
                <a:lnTo>
                  <a:pt x="960946" y="38440"/>
                </a:lnTo>
                <a:lnTo>
                  <a:pt x="903177" y="27907"/>
                </a:lnTo>
                <a:lnTo>
                  <a:pt x="859207" y="24006"/>
                </a:lnTo>
                <a:lnTo>
                  <a:pt x="812369" y="21103"/>
                </a:lnTo>
                <a:lnTo>
                  <a:pt x="764255" y="15913"/>
                </a:lnTo>
                <a:lnTo>
                  <a:pt x="712456" y="9707"/>
                </a:lnTo>
                <a:lnTo>
                  <a:pt x="657068" y="4219"/>
                </a:lnTo>
                <a:lnTo>
                  <a:pt x="597357" y="1780"/>
                </a:lnTo>
                <a:lnTo>
                  <a:pt x="535724" y="696"/>
                </a:lnTo>
                <a:lnTo>
                  <a:pt x="473237" y="214"/>
                </a:lnTo>
                <a:lnTo>
                  <a:pt x="410369" y="0"/>
                </a:lnTo>
                <a:lnTo>
                  <a:pt x="377694" y="1113"/>
                </a:lnTo>
                <a:lnTo>
                  <a:pt x="344213" y="3025"/>
                </a:lnTo>
                <a:lnTo>
                  <a:pt x="310194" y="5469"/>
                </a:lnTo>
                <a:lnTo>
                  <a:pt x="275816" y="8268"/>
                </a:lnTo>
                <a:lnTo>
                  <a:pt x="241200" y="11304"/>
                </a:lnTo>
                <a:lnTo>
                  <a:pt x="206423" y="14498"/>
                </a:lnTo>
                <a:lnTo>
                  <a:pt x="173880" y="17798"/>
                </a:lnTo>
                <a:lnTo>
                  <a:pt x="112766" y="24583"/>
                </a:lnTo>
                <a:lnTo>
                  <a:pt x="63766" y="31498"/>
                </a:lnTo>
                <a:lnTo>
                  <a:pt x="18894" y="38848"/>
                </a:lnTo>
                <a:lnTo>
                  <a:pt x="0" y="419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7027389" y="2190416"/>
            <a:ext cx="3016581" cy="2452650"/>
          </a:xfrm>
          <a:custGeom>
            <a:avLst/>
            <a:gdLst/>
            <a:ahLst/>
            <a:cxnLst/>
            <a:rect l="0" t="0" r="0" b="0"/>
            <a:pathLst>
              <a:path w="3016581" h="2452650">
                <a:moveTo>
                  <a:pt x="1448051" y="94267"/>
                </a:moveTo>
                <a:lnTo>
                  <a:pt x="1389435" y="108922"/>
                </a:lnTo>
                <a:lnTo>
                  <a:pt x="1332837" y="125934"/>
                </a:lnTo>
                <a:lnTo>
                  <a:pt x="1272439" y="150647"/>
                </a:lnTo>
                <a:lnTo>
                  <a:pt x="1216869" y="176633"/>
                </a:lnTo>
                <a:lnTo>
                  <a:pt x="1159926" y="203387"/>
                </a:lnTo>
                <a:lnTo>
                  <a:pt x="1097904" y="244035"/>
                </a:lnTo>
                <a:lnTo>
                  <a:pt x="1037202" y="277740"/>
                </a:lnTo>
                <a:lnTo>
                  <a:pt x="979177" y="311985"/>
                </a:lnTo>
                <a:lnTo>
                  <a:pt x="919153" y="358421"/>
                </a:lnTo>
                <a:lnTo>
                  <a:pt x="859516" y="403011"/>
                </a:lnTo>
                <a:lnTo>
                  <a:pt x="805953" y="452686"/>
                </a:lnTo>
                <a:lnTo>
                  <a:pt x="744855" y="504938"/>
                </a:lnTo>
                <a:lnTo>
                  <a:pt x="689121" y="564765"/>
                </a:lnTo>
                <a:lnTo>
                  <a:pt x="628330" y="625849"/>
                </a:lnTo>
                <a:lnTo>
                  <a:pt x="574384" y="686276"/>
                </a:lnTo>
                <a:lnTo>
                  <a:pt x="526522" y="740492"/>
                </a:lnTo>
                <a:lnTo>
                  <a:pt x="479243" y="797432"/>
                </a:lnTo>
                <a:lnTo>
                  <a:pt x="429176" y="860671"/>
                </a:lnTo>
                <a:lnTo>
                  <a:pt x="385145" y="918570"/>
                </a:lnTo>
                <a:lnTo>
                  <a:pt x="335417" y="976237"/>
                </a:lnTo>
                <a:lnTo>
                  <a:pt x="290586" y="1039620"/>
                </a:lnTo>
                <a:lnTo>
                  <a:pt x="261649" y="1086411"/>
                </a:lnTo>
                <a:lnTo>
                  <a:pt x="225321" y="1149034"/>
                </a:lnTo>
                <a:lnTo>
                  <a:pt x="200327" y="1197858"/>
                </a:lnTo>
                <a:lnTo>
                  <a:pt x="163686" y="1259522"/>
                </a:lnTo>
                <a:lnTo>
                  <a:pt x="140081" y="1308454"/>
                </a:lnTo>
                <a:lnTo>
                  <a:pt x="111144" y="1370622"/>
                </a:lnTo>
                <a:lnTo>
                  <a:pt x="89938" y="1421571"/>
                </a:lnTo>
                <a:lnTo>
                  <a:pt x="71956" y="1473712"/>
                </a:lnTo>
                <a:lnTo>
                  <a:pt x="56101" y="1523086"/>
                </a:lnTo>
                <a:lnTo>
                  <a:pt x="39704" y="1570471"/>
                </a:lnTo>
                <a:lnTo>
                  <a:pt x="23683" y="1633295"/>
                </a:lnTo>
                <a:lnTo>
                  <a:pt x="12811" y="1682154"/>
                </a:lnTo>
                <a:lnTo>
                  <a:pt x="5892" y="1743830"/>
                </a:lnTo>
                <a:lnTo>
                  <a:pt x="0" y="1796273"/>
                </a:lnTo>
                <a:lnTo>
                  <a:pt x="3453" y="1859126"/>
                </a:lnTo>
                <a:lnTo>
                  <a:pt x="8333" y="1920944"/>
                </a:lnTo>
                <a:lnTo>
                  <a:pt x="24718" y="1981682"/>
                </a:lnTo>
                <a:lnTo>
                  <a:pt x="43403" y="2034295"/>
                </a:lnTo>
                <a:lnTo>
                  <a:pt x="71816" y="2087448"/>
                </a:lnTo>
                <a:lnTo>
                  <a:pt x="109350" y="2139072"/>
                </a:lnTo>
                <a:lnTo>
                  <a:pt x="166688" y="2202202"/>
                </a:lnTo>
                <a:lnTo>
                  <a:pt x="221429" y="2239615"/>
                </a:lnTo>
                <a:lnTo>
                  <a:pt x="269546" y="2270684"/>
                </a:lnTo>
                <a:lnTo>
                  <a:pt x="322287" y="2298294"/>
                </a:lnTo>
                <a:lnTo>
                  <a:pt x="383390" y="2324931"/>
                </a:lnTo>
                <a:lnTo>
                  <a:pt x="438317" y="2343675"/>
                </a:lnTo>
                <a:lnTo>
                  <a:pt x="499001" y="2361380"/>
                </a:lnTo>
                <a:lnTo>
                  <a:pt x="552933" y="2378948"/>
                </a:lnTo>
                <a:lnTo>
                  <a:pt x="612981" y="2396498"/>
                </a:lnTo>
                <a:lnTo>
                  <a:pt x="670237" y="2410537"/>
                </a:lnTo>
                <a:lnTo>
                  <a:pt x="723138" y="2421066"/>
                </a:lnTo>
                <a:lnTo>
                  <a:pt x="778043" y="2429514"/>
                </a:lnTo>
                <a:lnTo>
                  <a:pt x="839634" y="2439653"/>
                </a:lnTo>
                <a:lnTo>
                  <a:pt x="889533" y="2444511"/>
                </a:lnTo>
                <a:lnTo>
                  <a:pt x="946822" y="2450239"/>
                </a:lnTo>
                <a:lnTo>
                  <a:pt x="1008102" y="2452175"/>
                </a:lnTo>
                <a:lnTo>
                  <a:pt x="1065266" y="2452557"/>
                </a:lnTo>
                <a:lnTo>
                  <a:pt x="1111066" y="2452623"/>
                </a:lnTo>
                <a:lnTo>
                  <a:pt x="1171429" y="2452643"/>
                </a:lnTo>
                <a:lnTo>
                  <a:pt x="1220510" y="2452649"/>
                </a:lnTo>
                <a:lnTo>
                  <a:pt x="1279015" y="2449531"/>
                </a:lnTo>
                <a:lnTo>
                  <a:pt x="1335633" y="2443586"/>
                </a:lnTo>
                <a:lnTo>
                  <a:pt x="1391876" y="2442412"/>
                </a:lnTo>
                <a:lnTo>
                  <a:pt x="1448047" y="2439060"/>
                </a:lnTo>
                <a:lnTo>
                  <a:pt x="1504202" y="2433069"/>
                </a:lnTo>
                <a:lnTo>
                  <a:pt x="1560355" y="2424650"/>
                </a:lnTo>
                <a:lnTo>
                  <a:pt x="1616508" y="2418654"/>
                </a:lnTo>
                <a:lnTo>
                  <a:pt x="1672659" y="2412141"/>
                </a:lnTo>
                <a:lnTo>
                  <a:pt x="1729981" y="2403618"/>
                </a:lnTo>
                <a:lnTo>
                  <a:pt x="1793297" y="2397602"/>
                </a:lnTo>
                <a:lnTo>
                  <a:pt x="1851210" y="2385495"/>
                </a:lnTo>
                <a:lnTo>
                  <a:pt x="1907710" y="2371839"/>
                </a:lnTo>
                <a:lnTo>
                  <a:pt x="1963931" y="2357876"/>
                </a:lnTo>
                <a:lnTo>
                  <a:pt x="2020096" y="2349442"/>
                </a:lnTo>
                <a:lnTo>
                  <a:pt x="2082316" y="2339371"/>
                </a:lnTo>
                <a:lnTo>
                  <a:pt x="2133948" y="2326116"/>
                </a:lnTo>
                <a:lnTo>
                  <a:pt x="2188860" y="2317822"/>
                </a:lnTo>
                <a:lnTo>
                  <a:pt x="2243598" y="2307778"/>
                </a:lnTo>
                <a:lnTo>
                  <a:pt x="2305841" y="2291085"/>
                </a:lnTo>
                <a:lnTo>
                  <a:pt x="2363300" y="2273650"/>
                </a:lnTo>
                <a:lnTo>
                  <a:pt x="2416577" y="2256117"/>
                </a:lnTo>
                <a:lnTo>
                  <a:pt x="2469303" y="2232982"/>
                </a:lnTo>
                <a:lnTo>
                  <a:pt x="2517665" y="2213389"/>
                </a:lnTo>
                <a:lnTo>
                  <a:pt x="2570860" y="2192766"/>
                </a:lnTo>
                <a:lnTo>
                  <a:pt x="2624424" y="2172072"/>
                </a:lnTo>
                <a:lnTo>
                  <a:pt x="2685104" y="2134278"/>
                </a:lnTo>
                <a:lnTo>
                  <a:pt x="2747529" y="2097123"/>
                </a:lnTo>
                <a:lnTo>
                  <a:pt x="2806128" y="2041998"/>
                </a:lnTo>
                <a:lnTo>
                  <a:pt x="2856666" y="1983255"/>
                </a:lnTo>
                <a:lnTo>
                  <a:pt x="2870758" y="1965610"/>
                </a:lnTo>
                <a:lnTo>
                  <a:pt x="2898808" y="1904160"/>
                </a:lnTo>
                <a:lnTo>
                  <a:pt x="2929625" y="1843252"/>
                </a:lnTo>
                <a:lnTo>
                  <a:pt x="2949729" y="1789521"/>
                </a:lnTo>
                <a:lnTo>
                  <a:pt x="2971140" y="1726199"/>
                </a:lnTo>
                <a:lnTo>
                  <a:pt x="2988717" y="1667955"/>
                </a:lnTo>
                <a:lnTo>
                  <a:pt x="3003149" y="1607902"/>
                </a:lnTo>
                <a:lnTo>
                  <a:pt x="3013094" y="1547092"/>
                </a:lnTo>
                <a:lnTo>
                  <a:pt x="3016066" y="1484484"/>
                </a:lnTo>
                <a:lnTo>
                  <a:pt x="3016580" y="1427232"/>
                </a:lnTo>
                <a:lnTo>
                  <a:pt x="3011165" y="1365965"/>
                </a:lnTo>
                <a:lnTo>
                  <a:pt x="3006066" y="1308803"/>
                </a:lnTo>
                <a:lnTo>
                  <a:pt x="2998126" y="1252451"/>
                </a:lnTo>
                <a:lnTo>
                  <a:pt x="2990622" y="1196260"/>
                </a:lnTo>
                <a:lnTo>
                  <a:pt x="2977875" y="1132864"/>
                </a:lnTo>
                <a:lnTo>
                  <a:pt x="2964092" y="1074069"/>
                </a:lnTo>
                <a:lnTo>
                  <a:pt x="2950105" y="1017394"/>
                </a:lnTo>
                <a:lnTo>
                  <a:pt x="2928842" y="959969"/>
                </a:lnTo>
                <a:lnTo>
                  <a:pt x="2909043" y="896634"/>
                </a:lnTo>
                <a:lnTo>
                  <a:pt x="2882948" y="838716"/>
                </a:lnTo>
                <a:lnTo>
                  <a:pt x="2862236" y="790707"/>
                </a:lnTo>
                <a:lnTo>
                  <a:pt x="2834274" y="730488"/>
                </a:lnTo>
                <a:lnTo>
                  <a:pt x="2803102" y="673533"/>
                </a:lnTo>
                <a:lnTo>
                  <a:pt x="2763497" y="617222"/>
                </a:lnTo>
                <a:lnTo>
                  <a:pt x="2729113" y="561039"/>
                </a:lnTo>
                <a:lnTo>
                  <a:pt x="2692859" y="504880"/>
                </a:lnTo>
                <a:lnTo>
                  <a:pt x="2647235" y="441925"/>
                </a:lnTo>
                <a:lnTo>
                  <a:pt x="2595518" y="380183"/>
                </a:lnTo>
                <a:lnTo>
                  <a:pt x="2542996" y="326111"/>
                </a:lnTo>
                <a:lnTo>
                  <a:pt x="2489200" y="273281"/>
                </a:lnTo>
                <a:lnTo>
                  <a:pt x="2428664" y="220613"/>
                </a:lnTo>
                <a:lnTo>
                  <a:pt x="2376971" y="179666"/>
                </a:lnTo>
                <a:lnTo>
                  <a:pt x="2324819" y="147835"/>
                </a:lnTo>
                <a:lnTo>
                  <a:pt x="2274787" y="119017"/>
                </a:lnTo>
                <a:lnTo>
                  <a:pt x="2219844" y="90794"/>
                </a:lnTo>
                <a:lnTo>
                  <a:pt x="2160810" y="62689"/>
                </a:lnTo>
                <a:lnTo>
                  <a:pt x="2098760" y="40197"/>
                </a:lnTo>
                <a:lnTo>
                  <a:pt x="2050035" y="28204"/>
                </a:lnTo>
                <a:lnTo>
                  <a:pt x="1998554" y="17241"/>
                </a:lnTo>
                <a:lnTo>
                  <a:pt x="1946255" y="12173"/>
                </a:lnTo>
                <a:lnTo>
                  <a:pt x="1893715" y="5083"/>
                </a:lnTo>
                <a:lnTo>
                  <a:pt x="1835513" y="1162"/>
                </a:lnTo>
                <a:lnTo>
                  <a:pt x="1779403" y="0"/>
                </a:lnTo>
                <a:lnTo>
                  <a:pt x="1720145" y="5245"/>
                </a:lnTo>
                <a:lnTo>
                  <a:pt x="1663722" y="8619"/>
                </a:lnTo>
                <a:lnTo>
                  <a:pt x="1609960" y="15208"/>
                </a:lnTo>
                <a:lnTo>
                  <a:pt x="1551396" y="24569"/>
                </a:lnTo>
                <a:lnTo>
                  <a:pt x="1489591" y="40341"/>
                </a:lnTo>
                <a:lnTo>
                  <a:pt x="1426824" y="59832"/>
                </a:lnTo>
                <a:lnTo>
                  <a:pt x="1363773" y="80425"/>
                </a:lnTo>
                <a:lnTo>
                  <a:pt x="1300637" y="106934"/>
                </a:lnTo>
                <a:lnTo>
                  <a:pt x="1237477" y="131426"/>
                </a:lnTo>
                <a:lnTo>
                  <a:pt x="1192246" y="152506"/>
                </a:lnTo>
                <a:lnTo>
                  <a:pt x="1130102" y="184443"/>
                </a:lnTo>
                <a:lnTo>
                  <a:pt x="1072771" y="216195"/>
                </a:lnTo>
                <a:lnTo>
                  <a:pt x="1047968" y="23113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619250" y="387476"/>
            <a:ext cx="5057902" cy="5057903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169283" y="2916427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NBK-6136-5ea2c5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2400" y="2133600"/>
            <a:ext cx="5448300" cy="10541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7" name="Group 6"/>
          <p:cNvGrpSpPr/>
          <p:nvPr/>
        </p:nvGrpSpPr>
        <p:grpSpPr>
          <a:xfrm>
            <a:off x="6698011" y="2063585"/>
            <a:ext cx="295954" cy="504065"/>
            <a:chOff x="6698011" y="2063585"/>
            <a:chExt cx="295954" cy="504065"/>
          </a:xfrm>
        </p:grpSpPr>
        <p:sp>
          <p:nvSpPr>
            <p:cNvPr id="5" name="Freeform 4"/>
            <p:cNvSpPr/>
            <p:nvPr/>
          </p:nvSpPr>
          <p:spPr>
            <a:xfrm>
              <a:off x="6698011" y="2210984"/>
              <a:ext cx="269755" cy="356666"/>
            </a:xfrm>
            <a:custGeom>
              <a:avLst/>
              <a:gdLst/>
              <a:ahLst/>
              <a:cxnLst/>
              <a:rect l="0" t="0" r="0" b="0"/>
              <a:pathLst>
                <a:path w="269755" h="356666">
                  <a:moveTo>
                    <a:pt x="92869" y="0"/>
                  </a:moveTo>
                  <a:lnTo>
                    <a:pt x="48907" y="20243"/>
                  </a:lnTo>
                  <a:lnTo>
                    <a:pt x="24212" y="44993"/>
                  </a:lnTo>
                  <a:lnTo>
                    <a:pt x="7666" y="80142"/>
                  </a:lnTo>
                  <a:lnTo>
                    <a:pt x="0" y="135110"/>
                  </a:lnTo>
                  <a:lnTo>
                    <a:pt x="1606" y="197961"/>
                  </a:lnTo>
                  <a:lnTo>
                    <a:pt x="12842" y="255783"/>
                  </a:lnTo>
                  <a:lnTo>
                    <a:pt x="27496" y="302689"/>
                  </a:lnTo>
                  <a:lnTo>
                    <a:pt x="58409" y="343121"/>
                  </a:lnTo>
                  <a:lnTo>
                    <a:pt x="78334" y="351370"/>
                  </a:lnTo>
                  <a:lnTo>
                    <a:pt x="129252" y="356665"/>
                  </a:lnTo>
                  <a:lnTo>
                    <a:pt x="150374" y="351151"/>
                  </a:lnTo>
                  <a:lnTo>
                    <a:pt x="205990" y="323590"/>
                  </a:lnTo>
                  <a:lnTo>
                    <a:pt x="220355" y="309934"/>
                  </a:lnTo>
                  <a:lnTo>
                    <a:pt x="246772" y="252164"/>
                  </a:lnTo>
                  <a:lnTo>
                    <a:pt x="264767" y="199973"/>
                  </a:lnTo>
                  <a:lnTo>
                    <a:pt x="269754" y="162847"/>
                  </a:lnTo>
                  <a:lnTo>
                    <a:pt x="265643" y="122210"/>
                  </a:lnTo>
                  <a:lnTo>
                    <a:pt x="257005" y="100719"/>
                  </a:lnTo>
                  <a:lnTo>
                    <a:pt x="218832" y="44833"/>
                  </a:lnTo>
                  <a:lnTo>
                    <a:pt x="211940" y="36908"/>
                  </a:lnTo>
                  <a:lnTo>
                    <a:pt x="179883" y="20164"/>
                  </a:lnTo>
                  <a:lnTo>
                    <a:pt x="140748" y="13384"/>
                  </a:lnTo>
                  <a:lnTo>
                    <a:pt x="8234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910922" y="2063585"/>
              <a:ext cx="83043" cy="100330"/>
            </a:xfrm>
            <a:custGeom>
              <a:avLst/>
              <a:gdLst/>
              <a:ahLst/>
              <a:cxnLst/>
              <a:rect l="0" t="0" r="0" b="0"/>
              <a:pathLst>
                <a:path w="83043" h="100330">
                  <a:moveTo>
                    <a:pt x="48415" y="10529"/>
                  </a:moveTo>
                  <a:lnTo>
                    <a:pt x="24368" y="20104"/>
                  </a:lnTo>
                  <a:lnTo>
                    <a:pt x="10041" y="30772"/>
                  </a:lnTo>
                  <a:lnTo>
                    <a:pt x="2114" y="49551"/>
                  </a:lnTo>
                  <a:lnTo>
                    <a:pt x="0" y="61110"/>
                  </a:lnTo>
                  <a:lnTo>
                    <a:pt x="930" y="71156"/>
                  </a:lnTo>
                  <a:lnTo>
                    <a:pt x="8203" y="88557"/>
                  </a:lnTo>
                  <a:lnTo>
                    <a:pt x="15758" y="94133"/>
                  </a:lnTo>
                  <a:lnTo>
                    <a:pt x="36629" y="100329"/>
                  </a:lnTo>
                  <a:lnTo>
                    <a:pt x="46407" y="99641"/>
                  </a:lnTo>
                  <a:lnTo>
                    <a:pt x="63510" y="92638"/>
                  </a:lnTo>
                  <a:lnTo>
                    <a:pt x="75791" y="78607"/>
                  </a:lnTo>
                  <a:lnTo>
                    <a:pt x="80703" y="69952"/>
                  </a:lnTo>
                  <a:lnTo>
                    <a:pt x="83042" y="50977"/>
                  </a:lnTo>
                  <a:lnTo>
                    <a:pt x="79013" y="32015"/>
                  </a:lnTo>
                  <a:lnTo>
                    <a:pt x="69423" y="15789"/>
                  </a:lnTo>
                  <a:lnTo>
                    <a:pt x="57361" y="7017"/>
                  </a:lnTo>
                  <a:lnTo>
                    <a:pt x="378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460362" y="2547896"/>
            <a:ext cx="1140592" cy="599346"/>
            <a:chOff x="3460362" y="2547896"/>
            <a:chExt cx="1140592" cy="599346"/>
          </a:xfrm>
        </p:grpSpPr>
        <p:sp>
          <p:nvSpPr>
            <p:cNvPr id="8" name="Freeform 7"/>
            <p:cNvSpPr/>
            <p:nvPr/>
          </p:nvSpPr>
          <p:spPr>
            <a:xfrm>
              <a:off x="3460362" y="2590010"/>
              <a:ext cx="161442" cy="301909"/>
            </a:xfrm>
            <a:custGeom>
              <a:avLst/>
              <a:gdLst/>
              <a:ahLst/>
              <a:cxnLst/>
              <a:rect l="0" t="0" r="0" b="0"/>
              <a:pathLst>
                <a:path w="161442" h="301909">
                  <a:moveTo>
                    <a:pt x="66684" y="0"/>
                  </a:moveTo>
                  <a:lnTo>
                    <a:pt x="58351" y="37478"/>
                  </a:lnTo>
                  <a:lnTo>
                    <a:pt x="48040" y="94146"/>
                  </a:lnTo>
                  <a:lnTo>
                    <a:pt x="34882" y="142989"/>
                  </a:lnTo>
                  <a:lnTo>
                    <a:pt x="21018" y="202680"/>
                  </a:lnTo>
                  <a:lnTo>
                    <a:pt x="3508" y="262173"/>
                  </a:lnTo>
                  <a:lnTo>
                    <a:pt x="0" y="273048"/>
                  </a:lnTo>
                  <a:lnTo>
                    <a:pt x="1171" y="281468"/>
                  </a:lnTo>
                  <a:lnTo>
                    <a:pt x="5461" y="288251"/>
                  </a:lnTo>
                  <a:lnTo>
                    <a:pt x="11831" y="293943"/>
                  </a:lnTo>
                  <a:lnTo>
                    <a:pt x="31386" y="300267"/>
                  </a:lnTo>
                  <a:lnTo>
                    <a:pt x="54506" y="301908"/>
                  </a:lnTo>
                  <a:lnTo>
                    <a:pt x="114170" y="295965"/>
                  </a:lnTo>
                  <a:lnTo>
                    <a:pt x="16144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27046" y="2729076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5" y="0"/>
                  </a:lnTo>
                  <a:lnTo>
                    <a:pt x="54016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79689" y="2579481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4178" y="3120"/>
                  </a:lnTo>
                  <a:lnTo>
                    <a:pt x="35972" y="118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93504" y="2783913"/>
              <a:ext cx="212569" cy="363329"/>
            </a:xfrm>
            <a:custGeom>
              <a:avLst/>
              <a:gdLst/>
              <a:ahLst/>
              <a:cxnLst/>
              <a:rect l="0" t="0" r="0" b="0"/>
              <a:pathLst>
                <a:path w="212569" h="363329">
                  <a:moveTo>
                    <a:pt x="96755" y="27195"/>
                  </a:moveTo>
                  <a:lnTo>
                    <a:pt x="91166" y="10428"/>
                  </a:lnTo>
                  <a:lnTo>
                    <a:pt x="84840" y="5489"/>
                  </a:lnTo>
                  <a:lnTo>
                    <a:pt x="65333" y="0"/>
                  </a:lnTo>
                  <a:lnTo>
                    <a:pt x="55920" y="877"/>
                  </a:lnTo>
                  <a:lnTo>
                    <a:pt x="39222" y="8089"/>
                  </a:lnTo>
                  <a:lnTo>
                    <a:pt x="16667" y="25304"/>
                  </a:lnTo>
                  <a:lnTo>
                    <a:pt x="5398" y="44682"/>
                  </a:lnTo>
                  <a:lnTo>
                    <a:pt x="755" y="56401"/>
                  </a:lnTo>
                  <a:lnTo>
                    <a:pt x="0" y="66553"/>
                  </a:lnTo>
                  <a:lnTo>
                    <a:pt x="5400" y="84072"/>
                  </a:lnTo>
                  <a:lnTo>
                    <a:pt x="18718" y="96538"/>
                  </a:lnTo>
                  <a:lnTo>
                    <a:pt x="27183" y="101500"/>
                  </a:lnTo>
                  <a:lnTo>
                    <a:pt x="36335" y="102468"/>
                  </a:lnTo>
                  <a:lnTo>
                    <a:pt x="55864" y="97305"/>
                  </a:lnTo>
                  <a:lnTo>
                    <a:pt x="88591" y="74926"/>
                  </a:lnTo>
                  <a:lnTo>
                    <a:pt x="103265" y="61667"/>
                  </a:lnTo>
                  <a:lnTo>
                    <a:pt x="106944" y="60705"/>
                  </a:lnTo>
                  <a:lnTo>
                    <a:pt x="108227" y="63573"/>
                  </a:lnTo>
                  <a:lnTo>
                    <a:pt x="107408" y="118554"/>
                  </a:lnTo>
                  <a:lnTo>
                    <a:pt x="107308" y="174616"/>
                  </a:lnTo>
                  <a:lnTo>
                    <a:pt x="107288" y="230751"/>
                  </a:lnTo>
                  <a:lnTo>
                    <a:pt x="107284" y="286899"/>
                  </a:lnTo>
                  <a:lnTo>
                    <a:pt x="107284" y="343050"/>
                  </a:lnTo>
                  <a:lnTo>
                    <a:pt x="106114" y="362938"/>
                  </a:lnTo>
                  <a:lnTo>
                    <a:pt x="104164" y="363328"/>
                  </a:lnTo>
                  <a:lnTo>
                    <a:pt x="101694" y="360078"/>
                  </a:lnTo>
                  <a:lnTo>
                    <a:pt x="102387" y="354402"/>
                  </a:lnTo>
                  <a:lnTo>
                    <a:pt x="126496" y="310187"/>
                  </a:lnTo>
                  <a:lnTo>
                    <a:pt x="151970" y="285090"/>
                  </a:lnTo>
                  <a:lnTo>
                    <a:pt x="189680" y="265224"/>
                  </a:lnTo>
                  <a:lnTo>
                    <a:pt x="212568" y="258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76682" y="2768994"/>
              <a:ext cx="134676" cy="142544"/>
            </a:xfrm>
            <a:custGeom>
              <a:avLst/>
              <a:gdLst/>
              <a:ahLst/>
              <a:cxnLst/>
              <a:rect l="0" t="0" r="0" b="0"/>
              <a:pathLst>
                <a:path w="134676" h="142544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7669" y="114034"/>
                  </a:lnTo>
                  <a:lnTo>
                    <a:pt x="18176" y="131010"/>
                  </a:lnTo>
                  <a:lnTo>
                    <a:pt x="26594" y="136473"/>
                  </a:lnTo>
                  <a:lnTo>
                    <a:pt x="48424" y="142543"/>
                  </a:lnTo>
                  <a:lnTo>
                    <a:pt x="58457" y="141822"/>
                  </a:lnTo>
                  <a:lnTo>
                    <a:pt x="75844" y="134782"/>
                  </a:lnTo>
                  <a:lnTo>
                    <a:pt x="120402" y="97775"/>
                  </a:lnTo>
                  <a:lnTo>
                    <a:pt x="128332" y="77771"/>
                  </a:lnTo>
                  <a:lnTo>
                    <a:pt x="133840" y="17867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67029" y="2779631"/>
              <a:ext cx="165427" cy="127910"/>
            </a:xfrm>
            <a:custGeom>
              <a:avLst/>
              <a:gdLst/>
              <a:ahLst/>
              <a:cxnLst/>
              <a:rect l="0" t="0" r="0" b="0"/>
              <a:pathLst>
                <a:path w="165427" h="127910">
                  <a:moveTo>
                    <a:pt x="70670" y="84120"/>
                  </a:moveTo>
                  <a:lnTo>
                    <a:pt x="79003" y="46642"/>
                  </a:lnTo>
                  <a:lnTo>
                    <a:pt x="79735" y="34568"/>
                  </a:lnTo>
                  <a:lnTo>
                    <a:pt x="74309" y="14913"/>
                  </a:lnTo>
                  <a:lnTo>
                    <a:pt x="69587" y="6397"/>
                  </a:lnTo>
                  <a:lnTo>
                    <a:pt x="62929" y="1889"/>
                  </a:lnTo>
                  <a:lnTo>
                    <a:pt x="46173" y="0"/>
                  </a:lnTo>
                  <a:lnTo>
                    <a:pt x="30147" y="6179"/>
                  </a:lnTo>
                  <a:lnTo>
                    <a:pt x="22598" y="11102"/>
                  </a:lnTo>
                  <a:lnTo>
                    <a:pt x="11090" y="25931"/>
                  </a:lnTo>
                  <a:lnTo>
                    <a:pt x="3246" y="45390"/>
                  </a:lnTo>
                  <a:lnTo>
                    <a:pt x="0" y="81483"/>
                  </a:lnTo>
                  <a:lnTo>
                    <a:pt x="3386" y="104005"/>
                  </a:lnTo>
                  <a:lnTo>
                    <a:pt x="8267" y="112584"/>
                  </a:lnTo>
                  <a:lnTo>
                    <a:pt x="23048" y="125237"/>
                  </a:lnTo>
                  <a:lnTo>
                    <a:pt x="31903" y="127909"/>
                  </a:lnTo>
                  <a:lnTo>
                    <a:pt x="51101" y="127758"/>
                  </a:lnTo>
                  <a:lnTo>
                    <a:pt x="58794" y="123741"/>
                  </a:lnTo>
                  <a:lnTo>
                    <a:pt x="94719" y="79684"/>
                  </a:lnTo>
                  <a:lnTo>
                    <a:pt x="103975" y="61091"/>
                  </a:lnTo>
                  <a:lnTo>
                    <a:pt x="105741" y="59409"/>
                  </a:lnTo>
                  <a:lnTo>
                    <a:pt x="106148" y="77058"/>
                  </a:lnTo>
                  <a:lnTo>
                    <a:pt x="119527" y="98145"/>
                  </a:lnTo>
                  <a:lnTo>
                    <a:pt x="131768" y="112190"/>
                  </a:lnTo>
                  <a:lnTo>
                    <a:pt x="145008" y="119992"/>
                  </a:lnTo>
                  <a:lnTo>
                    <a:pt x="165426" y="126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68980" y="2547896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90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8251" y="130903"/>
                  </a:lnTo>
                  <a:lnTo>
                    <a:pt x="16907" y="187745"/>
                  </a:lnTo>
                  <a:lnTo>
                    <a:pt x="23761" y="241632"/>
                  </a:lnTo>
                  <a:lnTo>
                    <a:pt x="25791" y="291523"/>
                  </a:lnTo>
                  <a:lnTo>
                    <a:pt x="29513" y="329702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00870" y="270582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5119" y="17959"/>
                  </a:lnTo>
                  <a:lnTo>
                    <a:pt x="22792" y="351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75848" y="2794991"/>
              <a:ext cx="109498" cy="121596"/>
            </a:xfrm>
            <a:custGeom>
              <a:avLst/>
              <a:gdLst/>
              <a:ahLst/>
              <a:cxnLst/>
              <a:rect l="0" t="0" r="0" b="0"/>
              <a:pathLst>
                <a:path w="109498" h="121596">
                  <a:moveTo>
                    <a:pt x="67178" y="5589"/>
                  </a:moveTo>
                  <a:lnTo>
                    <a:pt x="50410" y="0"/>
                  </a:lnTo>
                  <a:lnTo>
                    <a:pt x="43131" y="693"/>
                  </a:lnTo>
                  <a:lnTo>
                    <a:pt x="28804" y="7702"/>
                  </a:lnTo>
                  <a:lnTo>
                    <a:pt x="17757" y="21736"/>
                  </a:lnTo>
                  <a:lnTo>
                    <a:pt x="1134" y="59341"/>
                  </a:lnTo>
                  <a:lnTo>
                    <a:pt x="0" y="79782"/>
                  </a:lnTo>
                  <a:lnTo>
                    <a:pt x="1336" y="90146"/>
                  </a:lnTo>
                  <a:lnTo>
                    <a:pt x="12178" y="107900"/>
                  </a:lnTo>
                  <a:lnTo>
                    <a:pt x="19983" y="115911"/>
                  </a:lnTo>
                  <a:lnTo>
                    <a:pt x="28695" y="120081"/>
                  </a:lnTo>
                  <a:lnTo>
                    <a:pt x="47735" y="121595"/>
                  </a:lnTo>
                  <a:lnTo>
                    <a:pt x="78184" y="115870"/>
                  </a:lnTo>
                  <a:lnTo>
                    <a:pt x="95856" y="103736"/>
                  </a:lnTo>
                  <a:lnTo>
                    <a:pt x="103844" y="95587"/>
                  </a:lnTo>
                  <a:lnTo>
                    <a:pt x="108000" y="86645"/>
                  </a:lnTo>
                  <a:lnTo>
                    <a:pt x="109497" y="67350"/>
                  </a:lnTo>
                  <a:lnTo>
                    <a:pt x="103763" y="36757"/>
                  </a:lnTo>
                  <a:lnTo>
                    <a:pt x="99757" y="29877"/>
                  </a:lnTo>
                  <a:lnTo>
                    <a:pt x="94746" y="25290"/>
                  </a:lnTo>
                  <a:lnTo>
                    <a:pt x="77706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32193" y="2758466"/>
              <a:ext cx="68761" cy="142869"/>
            </a:xfrm>
            <a:custGeom>
              <a:avLst/>
              <a:gdLst/>
              <a:ahLst/>
              <a:cxnLst/>
              <a:rect l="0" t="0" r="0" b="0"/>
              <a:pathLst>
                <a:path w="68761" h="142869">
                  <a:moveTo>
                    <a:pt x="5589" y="73699"/>
                  </a:moveTo>
                  <a:lnTo>
                    <a:pt x="0" y="90467"/>
                  </a:lnTo>
                  <a:lnTo>
                    <a:pt x="375" y="108058"/>
                  </a:lnTo>
                  <a:lnTo>
                    <a:pt x="5612" y="126404"/>
                  </a:lnTo>
                  <a:lnTo>
                    <a:pt x="15738" y="142357"/>
                  </a:lnTo>
                  <a:lnTo>
                    <a:pt x="18204" y="142868"/>
                  </a:lnTo>
                  <a:lnTo>
                    <a:pt x="17825" y="130957"/>
                  </a:lnTo>
                  <a:lnTo>
                    <a:pt x="7203" y="67591"/>
                  </a:lnTo>
                  <a:lnTo>
                    <a:pt x="11657" y="32895"/>
                  </a:lnTo>
                  <a:lnTo>
                    <a:pt x="17823" y="24270"/>
                  </a:lnTo>
                  <a:lnTo>
                    <a:pt x="37153" y="11567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265540" y="54404"/>
            <a:ext cx="598947" cy="395577"/>
            <a:chOff x="4265540" y="54404"/>
            <a:chExt cx="598947" cy="395577"/>
          </a:xfrm>
        </p:grpSpPr>
        <p:sp>
          <p:nvSpPr>
            <p:cNvPr id="19" name="Freeform 18"/>
            <p:cNvSpPr/>
            <p:nvPr/>
          </p:nvSpPr>
          <p:spPr>
            <a:xfrm>
              <a:off x="4265540" y="371588"/>
              <a:ext cx="145901" cy="78393"/>
            </a:xfrm>
            <a:custGeom>
              <a:avLst/>
              <a:gdLst/>
              <a:ahLst/>
              <a:cxnLst/>
              <a:rect l="0" t="0" r="0" b="0"/>
              <a:pathLst>
                <a:path w="145901" h="78393">
                  <a:moveTo>
                    <a:pt x="72201" y="28494"/>
                  </a:moveTo>
                  <a:lnTo>
                    <a:pt x="55433" y="22905"/>
                  </a:lnTo>
                  <a:lnTo>
                    <a:pt x="48154" y="23598"/>
                  </a:lnTo>
                  <a:lnTo>
                    <a:pt x="33827" y="30608"/>
                  </a:lnTo>
                  <a:lnTo>
                    <a:pt x="31410" y="35753"/>
                  </a:lnTo>
                  <a:lnTo>
                    <a:pt x="32139" y="41522"/>
                  </a:lnTo>
                  <a:lnTo>
                    <a:pt x="34964" y="47708"/>
                  </a:lnTo>
                  <a:lnTo>
                    <a:pt x="47463" y="57701"/>
                  </a:lnTo>
                  <a:lnTo>
                    <a:pt x="55709" y="62003"/>
                  </a:lnTo>
                  <a:lnTo>
                    <a:pt x="74229" y="63664"/>
                  </a:lnTo>
                  <a:lnTo>
                    <a:pt x="92990" y="59333"/>
                  </a:lnTo>
                  <a:lnTo>
                    <a:pt x="109126" y="49610"/>
                  </a:lnTo>
                  <a:lnTo>
                    <a:pt x="112025" y="42571"/>
                  </a:lnTo>
                  <a:lnTo>
                    <a:pt x="111619" y="34369"/>
                  </a:lnTo>
                  <a:lnTo>
                    <a:pt x="109008" y="25392"/>
                  </a:lnTo>
                  <a:lnTo>
                    <a:pt x="102588" y="19407"/>
                  </a:lnTo>
                  <a:lnTo>
                    <a:pt x="82977" y="12757"/>
                  </a:lnTo>
                  <a:lnTo>
                    <a:pt x="45628" y="9014"/>
                  </a:lnTo>
                  <a:lnTo>
                    <a:pt x="36938" y="13168"/>
                  </a:lnTo>
                  <a:lnTo>
                    <a:pt x="31145" y="20616"/>
                  </a:lnTo>
                  <a:lnTo>
                    <a:pt x="27282" y="30261"/>
                  </a:lnTo>
                  <a:lnTo>
                    <a:pt x="28217" y="37861"/>
                  </a:lnTo>
                  <a:lnTo>
                    <a:pt x="32350" y="44098"/>
                  </a:lnTo>
                  <a:lnTo>
                    <a:pt x="46300" y="54146"/>
                  </a:lnTo>
                  <a:lnTo>
                    <a:pt x="64199" y="62512"/>
                  </a:lnTo>
                  <a:lnTo>
                    <a:pt x="83852" y="63891"/>
                  </a:lnTo>
                  <a:lnTo>
                    <a:pt x="94006" y="62620"/>
                  </a:lnTo>
                  <a:lnTo>
                    <a:pt x="99606" y="58264"/>
                  </a:lnTo>
                  <a:lnTo>
                    <a:pt x="102169" y="51850"/>
                  </a:lnTo>
                  <a:lnTo>
                    <a:pt x="102708" y="44065"/>
                  </a:lnTo>
                  <a:lnTo>
                    <a:pt x="97068" y="29176"/>
                  </a:lnTo>
                  <a:lnTo>
                    <a:pt x="92288" y="21930"/>
                  </a:lnTo>
                  <a:lnTo>
                    <a:pt x="84423" y="17099"/>
                  </a:lnTo>
                  <a:lnTo>
                    <a:pt x="63205" y="11731"/>
                  </a:lnTo>
                  <a:lnTo>
                    <a:pt x="24951" y="14299"/>
                  </a:lnTo>
                  <a:lnTo>
                    <a:pt x="14965" y="19031"/>
                  </a:lnTo>
                  <a:lnTo>
                    <a:pt x="749" y="33647"/>
                  </a:lnTo>
                  <a:lnTo>
                    <a:pt x="0" y="41288"/>
                  </a:lnTo>
                  <a:lnTo>
                    <a:pt x="3010" y="48722"/>
                  </a:lnTo>
                  <a:lnTo>
                    <a:pt x="8526" y="56017"/>
                  </a:lnTo>
                  <a:lnTo>
                    <a:pt x="24014" y="67243"/>
                  </a:lnTo>
                  <a:lnTo>
                    <a:pt x="43765" y="74962"/>
                  </a:lnTo>
                  <a:lnTo>
                    <a:pt x="68141" y="78392"/>
                  </a:lnTo>
                  <a:lnTo>
                    <a:pt x="88334" y="73678"/>
                  </a:lnTo>
                  <a:lnTo>
                    <a:pt x="120361" y="51588"/>
                  </a:lnTo>
                  <a:lnTo>
                    <a:pt x="124195" y="43890"/>
                  </a:lnTo>
                  <a:lnTo>
                    <a:pt x="125335" y="25978"/>
                  </a:lnTo>
                  <a:lnTo>
                    <a:pt x="121661" y="18628"/>
                  </a:lnTo>
                  <a:lnTo>
                    <a:pt x="108221" y="7342"/>
                  </a:lnTo>
                  <a:lnTo>
                    <a:pt x="75334" y="0"/>
                  </a:lnTo>
                  <a:lnTo>
                    <a:pt x="41544" y="3414"/>
                  </a:lnTo>
                  <a:lnTo>
                    <a:pt x="34215" y="9434"/>
                  </a:lnTo>
                  <a:lnTo>
                    <a:pt x="26072" y="28602"/>
                  </a:lnTo>
                  <a:lnTo>
                    <a:pt x="26241" y="37925"/>
                  </a:lnTo>
                  <a:lnTo>
                    <a:pt x="32667" y="54523"/>
                  </a:lnTo>
                  <a:lnTo>
                    <a:pt x="46441" y="66579"/>
                  </a:lnTo>
                  <a:lnTo>
                    <a:pt x="55028" y="71431"/>
                  </a:lnTo>
                  <a:lnTo>
                    <a:pt x="73927" y="73704"/>
                  </a:lnTo>
                  <a:lnTo>
                    <a:pt x="114656" y="65631"/>
                  </a:lnTo>
                  <a:lnTo>
                    <a:pt x="122731" y="60271"/>
                  </a:lnTo>
                  <a:lnTo>
                    <a:pt x="145900" y="284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70404" y="54404"/>
              <a:ext cx="146322" cy="335151"/>
            </a:xfrm>
            <a:custGeom>
              <a:avLst/>
              <a:gdLst/>
              <a:ahLst/>
              <a:cxnLst/>
              <a:rect l="0" t="0" r="0" b="0"/>
              <a:pathLst>
                <a:path w="146322" h="335151">
                  <a:moveTo>
                    <a:pt x="125264" y="103523"/>
                  </a:moveTo>
                  <a:lnTo>
                    <a:pt x="106136" y="43582"/>
                  </a:lnTo>
                  <a:lnTo>
                    <a:pt x="94926" y="25800"/>
                  </a:lnTo>
                  <a:lnTo>
                    <a:pt x="69872" y="2635"/>
                  </a:lnTo>
                  <a:lnTo>
                    <a:pt x="60260" y="0"/>
                  </a:lnTo>
                  <a:lnTo>
                    <a:pt x="40221" y="3310"/>
                  </a:lnTo>
                  <a:lnTo>
                    <a:pt x="32304" y="8639"/>
                  </a:lnTo>
                  <a:lnTo>
                    <a:pt x="20388" y="23917"/>
                  </a:lnTo>
                  <a:lnTo>
                    <a:pt x="7102" y="52250"/>
                  </a:lnTo>
                  <a:lnTo>
                    <a:pt x="0" y="115156"/>
                  </a:lnTo>
                  <a:lnTo>
                    <a:pt x="1741" y="140279"/>
                  </a:lnTo>
                  <a:lnTo>
                    <a:pt x="10313" y="159243"/>
                  </a:lnTo>
                  <a:lnTo>
                    <a:pt x="25042" y="172351"/>
                  </a:lnTo>
                  <a:lnTo>
                    <a:pt x="33883" y="177484"/>
                  </a:lnTo>
                  <a:lnTo>
                    <a:pt x="53065" y="180069"/>
                  </a:lnTo>
                  <a:lnTo>
                    <a:pt x="72119" y="176148"/>
                  </a:lnTo>
                  <a:lnTo>
                    <a:pt x="88386" y="166606"/>
                  </a:lnTo>
                  <a:lnTo>
                    <a:pt x="100295" y="151447"/>
                  </a:lnTo>
                  <a:lnTo>
                    <a:pt x="105108" y="142491"/>
                  </a:lnTo>
                  <a:lnTo>
                    <a:pt x="109488" y="140030"/>
                  </a:lnTo>
                  <a:lnTo>
                    <a:pt x="113576" y="141899"/>
                  </a:lnTo>
                  <a:lnTo>
                    <a:pt x="117472" y="146655"/>
                  </a:lnTo>
                  <a:lnTo>
                    <a:pt x="127357" y="205938"/>
                  </a:lnTo>
                  <a:lnTo>
                    <a:pt x="135851" y="268308"/>
                  </a:lnTo>
                  <a:lnTo>
                    <a:pt x="143906" y="310248"/>
                  </a:lnTo>
                  <a:lnTo>
                    <a:pt x="146321" y="3351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61921" y="126342"/>
              <a:ext cx="215736" cy="239065"/>
            </a:xfrm>
            <a:custGeom>
              <a:avLst/>
              <a:gdLst/>
              <a:ahLst/>
              <a:cxnLst/>
              <a:rect l="0" t="0" r="0" b="0"/>
              <a:pathLst>
                <a:path w="215736" h="239065">
                  <a:moveTo>
                    <a:pt x="102203" y="0"/>
                  </a:moveTo>
                  <a:lnTo>
                    <a:pt x="39945" y="19128"/>
                  </a:lnTo>
                  <a:lnTo>
                    <a:pt x="23450" y="30338"/>
                  </a:lnTo>
                  <a:lnTo>
                    <a:pt x="11440" y="46239"/>
                  </a:lnTo>
                  <a:lnTo>
                    <a:pt x="3372" y="66174"/>
                  </a:lnTo>
                  <a:lnTo>
                    <a:pt x="0" y="102535"/>
                  </a:lnTo>
                  <a:lnTo>
                    <a:pt x="11824" y="157565"/>
                  </a:lnTo>
                  <a:lnTo>
                    <a:pt x="26335" y="198800"/>
                  </a:lnTo>
                  <a:lnTo>
                    <a:pt x="37678" y="215477"/>
                  </a:lnTo>
                  <a:lnTo>
                    <a:pt x="53638" y="227568"/>
                  </a:lnTo>
                  <a:lnTo>
                    <a:pt x="73600" y="235672"/>
                  </a:lnTo>
                  <a:lnTo>
                    <a:pt x="109976" y="239064"/>
                  </a:lnTo>
                  <a:lnTo>
                    <a:pt x="132564" y="235712"/>
                  </a:lnTo>
                  <a:lnTo>
                    <a:pt x="151182" y="227203"/>
                  </a:lnTo>
                  <a:lnTo>
                    <a:pt x="182198" y="202677"/>
                  </a:lnTo>
                  <a:lnTo>
                    <a:pt x="198175" y="176645"/>
                  </a:lnTo>
                  <a:lnTo>
                    <a:pt x="212884" y="135238"/>
                  </a:lnTo>
                  <a:lnTo>
                    <a:pt x="215735" y="110018"/>
                  </a:lnTo>
                  <a:lnTo>
                    <a:pt x="210764" y="86331"/>
                  </a:lnTo>
                  <a:lnTo>
                    <a:pt x="194810" y="56385"/>
                  </a:lnTo>
                  <a:lnTo>
                    <a:pt x="168459" y="25305"/>
                  </a:lnTo>
                  <a:lnTo>
                    <a:pt x="142112" y="931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89754" y="73699"/>
              <a:ext cx="74733" cy="76090"/>
            </a:xfrm>
            <a:custGeom>
              <a:avLst/>
              <a:gdLst/>
              <a:ahLst/>
              <a:cxnLst/>
              <a:rect l="0" t="0" r="0" b="0"/>
              <a:pathLst>
                <a:path w="74733" h="76090">
                  <a:moveTo>
                    <a:pt x="42826" y="0"/>
                  </a:moveTo>
                  <a:lnTo>
                    <a:pt x="4452" y="29308"/>
                  </a:lnTo>
                  <a:lnTo>
                    <a:pt x="866" y="37086"/>
                  </a:lnTo>
                  <a:lnTo>
                    <a:pt x="0" y="55087"/>
                  </a:lnTo>
                  <a:lnTo>
                    <a:pt x="3747" y="62461"/>
                  </a:lnTo>
                  <a:lnTo>
                    <a:pt x="17269" y="73774"/>
                  </a:lnTo>
                  <a:lnTo>
                    <a:pt x="25788" y="76089"/>
                  </a:lnTo>
                  <a:lnTo>
                    <a:pt x="44612" y="75541"/>
                  </a:lnTo>
                  <a:lnTo>
                    <a:pt x="61557" y="68279"/>
                  </a:lnTo>
                  <a:lnTo>
                    <a:pt x="69352" y="63067"/>
                  </a:lnTo>
                  <a:lnTo>
                    <a:pt x="73378" y="56083"/>
                  </a:lnTo>
                  <a:lnTo>
                    <a:pt x="74732" y="38964"/>
                  </a:lnTo>
                  <a:lnTo>
                    <a:pt x="72286" y="31825"/>
                  </a:lnTo>
                  <a:lnTo>
                    <a:pt x="5335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5273921" y="206226"/>
            <a:ext cx="126343" cy="42115"/>
          </a:xfrm>
          <a:custGeom>
            <a:avLst/>
            <a:gdLst/>
            <a:ahLst/>
            <a:cxnLst/>
            <a:rect l="0" t="0" r="0" b="0"/>
            <a:pathLst>
              <a:path w="126343" h="42115">
                <a:moveTo>
                  <a:pt x="0" y="42114"/>
                </a:moveTo>
                <a:lnTo>
                  <a:pt x="62281" y="22986"/>
                </a:lnTo>
                <a:lnTo>
                  <a:pt x="106973" y="5234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3366024" y="5390318"/>
            <a:ext cx="1614282" cy="905724"/>
            <a:chOff x="3366024" y="5390318"/>
            <a:chExt cx="1614282" cy="905724"/>
          </a:xfrm>
        </p:grpSpPr>
        <p:sp>
          <p:nvSpPr>
            <p:cNvPr id="25" name="Freeform 24"/>
            <p:cNvSpPr/>
            <p:nvPr/>
          </p:nvSpPr>
          <p:spPr>
            <a:xfrm>
              <a:off x="4098382" y="5390318"/>
              <a:ext cx="97806" cy="117567"/>
            </a:xfrm>
            <a:custGeom>
              <a:avLst/>
              <a:gdLst/>
              <a:ahLst/>
              <a:cxnLst/>
              <a:rect l="0" t="0" r="0" b="0"/>
              <a:pathLst>
                <a:path w="97806" h="117567">
                  <a:moveTo>
                    <a:pt x="49846" y="21329"/>
                  </a:moveTo>
                  <a:lnTo>
                    <a:pt x="38667" y="10151"/>
                  </a:lnTo>
                  <a:lnTo>
                    <a:pt x="33035" y="9198"/>
                  </a:lnTo>
                  <a:lnTo>
                    <a:pt x="26940" y="10902"/>
                  </a:lnTo>
                  <a:lnTo>
                    <a:pt x="20537" y="14378"/>
                  </a:lnTo>
                  <a:lnTo>
                    <a:pt x="16269" y="21374"/>
                  </a:lnTo>
                  <a:lnTo>
                    <a:pt x="11526" y="41626"/>
                  </a:lnTo>
                  <a:lnTo>
                    <a:pt x="12601" y="51239"/>
                  </a:lnTo>
                  <a:lnTo>
                    <a:pt x="20034" y="68158"/>
                  </a:lnTo>
                  <a:lnTo>
                    <a:pt x="34257" y="80356"/>
                  </a:lnTo>
                  <a:lnTo>
                    <a:pt x="42962" y="85247"/>
                  </a:lnTo>
                  <a:lnTo>
                    <a:pt x="51106" y="86168"/>
                  </a:lnTo>
                  <a:lnTo>
                    <a:pt x="66393" y="80952"/>
                  </a:lnTo>
                  <a:lnTo>
                    <a:pt x="77867" y="67716"/>
                  </a:lnTo>
                  <a:lnTo>
                    <a:pt x="82565" y="59273"/>
                  </a:lnTo>
                  <a:lnTo>
                    <a:pt x="84664" y="40533"/>
                  </a:lnTo>
                  <a:lnTo>
                    <a:pt x="80528" y="21676"/>
                  </a:lnTo>
                  <a:lnTo>
                    <a:pt x="70891" y="5496"/>
                  </a:lnTo>
                  <a:lnTo>
                    <a:pt x="63876" y="1415"/>
                  </a:lnTo>
                  <a:lnTo>
                    <a:pt x="46723" y="0"/>
                  </a:lnTo>
                  <a:lnTo>
                    <a:pt x="30521" y="6390"/>
                  </a:lnTo>
                  <a:lnTo>
                    <a:pt x="22924" y="11370"/>
                  </a:lnTo>
                  <a:lnTo>
                    <a:pt x="11364" y="26262"/>
                  </a:lnTo>
                  <a:lnTo>
                    <a:pt x="3497" y="45749"/>
                  </a:lnTo>
                  <a:lnTo>
                    <a:pt x="0" y="70007"/>
                  </a:lnTo>
                  <a:lnTo>
                    <a:pt x="4686" y="90147"/>
                  </a:lnTo>
                  <a:lnTo>
                    <a:pt x="9210" y="98793"/>
                  </a:lnTo>
                  <a:lnTo>
                    <a:pt x="23597" y="111520"/>
                  </a:lnTo>
                  <a:lnTo>
                    <a:pt x="32346" y="116552"/>
                  </a:lnTo>
                  <a:lnTo>
                    <a:pt x="41689" y="117566"/>
                  </a:lnTo>
                  <a:lnTo>
                    <a:pt x="61428" y="112454"/>
                  </a:lnTo>
                  <a:lnTo>
                    <a:pt x="78780" y="99264"/>
                  </a:lnTo>
                  <a:lnTo>
                    <a:pt x="86683" y="90833"/>
                  </a:lnTo>
                  <a:lnTo>
                    <a:pt x="95463" y="68987"/>
                  </a:lnTo>
                  <a:lnTo>
                    <a:pt x="97805" y="56611"/>
                  </a:lnTo>
                  <a:lnTo>
                    <a:pt x="94168" y="36620"/>
                  </a:lnTo>
                  <a:lnTo>
                    <a:pt x="89922" y="28014"/>
                  </a:lnTo>
                  <a:lnTo>
                    <a:pt x="75846" y="15331"/>
                  </a:lnTo>
                  <a:lnTo>
                    <a:pt x="67179" y="10312"/>
                  </a:lnTo>
                  <a:lnTo>
                    <a:pt x="59062" y="9305"/>
                  </a:lnTo>
                  <a:lnTo>
                    <a:pt x="43803" y="14426"/>
                  </a:lnTo>
                  <a:lnTo>
                    <a:pt x="32342" y="27619"/>
                  </a:lnTo>
                  <a:lnTo>
                    <a:pt x="27648" y="36051"/>
                  </a:lnTo>
                  <a:lnTo>
                    <a:pt x="25552" y="54779"/>
                  </a:lnTo>
                  <a:lnTo>
                    <a:pt x="29690" y="73631"/>
                  </a:lnTo>
                  <a:lnTo>
                    <a:pt x="39328" y="89808"/>
                  </a:lnTo>
                  <a:lnTo>
                    <a:pt x="46343" y="93888"/>
                  </a:lnTo>
                  <a:lnTo>
                    <a:pt x="63497" y="95302"/>
                  </a:lnTo>
                  <a:lnTo>
                    <a:pt x="70645" y="91701"/>
                  </a:lnTo>
                  <a:lnTo>
                    <a:pt x="81707" y="78342"/>
                  </a:lnTo>
                  <a:lnTo>
                    <a:pt x="84283" y="60706"/>
                  </a:lnTo>
                  <a:lnTo>
                    <a:pt x="83332" y="51090"/>
                  </a:lnTo>
                  <a:lnTo>
                    <a:pt x="78019" y="44680"/>
                  </a:lnTo>
                  <a:lnTo>
                    <a:pt x="59638" y="37556"/>
                  </a:lnTo>
                  <a:lnTo>
                    <a:pt x="54034" y="39166"/>
                  </a:lnTo>
                  <a:lnTo>
                    <a:pt x="51468" y="43749"/>
                  </a:lnTo>
                  <a:lnTo>
                    <a:pt x="50927" y="50314"/>
                  </a:lnTo>
                  <a:lnTo>
                    <a:pt x="56565" y="63847"/>
                  </a:lnTo>
                  <a:lnTo>
                    <a:pt x="61344" y="70731"/>
                  </a:lnTo>
                  <a:lnTo>
                    <a:pt x="66870" y="72981"/>
                  </a:lnTo>
                  <a:lnTo>
                    <a:pt x="72894" y="72142"/>
                  </a:lnTo>
                  <a:lnTo>
                    <a:pt x="79249" y="69242"/>
                  </a:lnTo>
                  <a:lnTo>
                    <a:pt x="83486" y="64970"/>
                  </a:lnTo>
                  <a:lnTo>
                    <a:pt x="91960" y="42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14431" y="5545411"/>
              <a:ext cx="131918" cy="297906"/>
            </a:xfrm>
            <a:custGeom>
              <a:avLst/>
              <a:gdLst/>
              <a:ahLst/>
              <a:cxnLst/>
              <a:rect l="0" t="0" r="0" b="0"/>
              <a:pathLst>
                <a:path w="131918" h="297906">
                  <a:moveTo>
                    <a:pt x="123268" y="97863"/>
                  </a:moveTo>
                  <a:lnTo>
                    <a:pt x="120149" y="55172"/>
                  </a:lnTo>
                  <a:lnTo>
                    <a:pt x="113693" y="35606"/>
                  </a:lnTo>
                  <a:lnTo>
                    <a:pt x="103025" y="19110"/>
                  </a:lnTo>
                  <a:lnTo>
                    <a:pt x="87365" y="7100"/>
                  </a:lnTo>
                  <a:lnTo>
                    <a:pt x="78276" y="2260"/>
                  </a:lnTo>
                  <a:lnTo>
                    <a:pt x="58818" y="0"/>
                  </a:lnTo>
                  <a:lnTo>
                    <a:pt x="39642" y="4066"/>
                  </a:lnTo>
                  <a:lnTo>
                    <a:pt x="23320" y="13672"/>
                  </a:lnTo>
                  <a:lnTo>
                    <a:pt x="11386" y="28859"/>
                  </a:lnTo>
                  <a:lnTo>
                    <a:pt x="3353" y="48478"/>
                  </a:lnTo>
                  <a:lnTo>
                    <a:pt x="0" y="84660"/>
                  </a:lnTo>
                  <a:lnTo>
                    <a:pt x="7066" y="118128"/>
                  </a:lnTo>
                  <a:lnTo>
                    <a:pt x="17420" y="139625"/>
                  </a:lnTo>
                  <a:lnTo>
                    <a:pt x="25797" y="146762"/>
                  </a:lnTo>
                  <a:lnTo>
                    <a:pt x="47582" y="154691"/>
                  </a:lnTo>
                  <a:lnTo>
                    <a:pt x="57603" y="154466"/>
                  </a:lnTo>
                  <a:lnTo>
                    <a:pt x="74977" y="147976"/>
                  </a:lnTo>
                  <a:lnTo>
                    <a:pt x="97911" y="131169"/>
                  </a:lnTo>
                  <a:lnTo>
                    <a:pt x="119524" y="105782"/>
                  </a:lnTo>
                  <a:lnTo>
                    <a:pt x="124282" y="104312"/>
                  </a:lnTo>
                  <a:lnTo>
                    <a:pt x="127454" y="108012"/>
                  </a:lnTo>
                  <a:lnTo>
                    <a:pt x="131917" y="138695"/>
                  </a:lnTo>
                  <a:lnTo>
                    <a:pt x="130120" y="178591"/>
                  </a:lnTo>
                  <a:lnTo>
                    <a:pt x="124622" y="229103"/>
                  </a:lnTo>
                  <a:lnTo>
                    <a:pt x="123447" y="285609"/>
                  </a:lnTo>
                  <a:lnTo>
                    <a:pt x="123268" y="297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18483" y="5587687"/>
              <a:ext cx="181204" cy="247525"/>
            </a:xfrm>
            <a:custGeom>
              <a:avLst/>
              <a:gdLst/>
              <a:ahLst/>
              <a:cxnLst/>
              <a:rect l="0" t="0" r="0" b="0"/>
              <a:pathLst>
                <a:path w="181204" h="247525">
                  <a:moveTo>
                    <a:pt x="119258" y="24002"/>
                  </a:moveTo>
                  <a:lnTo>
                    <a:pt x="75295" y="283"/>
                  </a:lnTo>
                  <a:lnTo>
                    <a:pt x="66553" y="0"/>
                  </a:lnTo>
                  <a:lnTo>
                    <a:pt x="50600" y="5925"/>
                  </a:lnTo>
                  <a:lnTo>
                    <a:pt x="38830" y="19478"/>
                  </a:lnTo>
                  <a:lnTo>
                    <a:pt x="14306" y="77171"/>
                  </a:lnTo>
                  <a:lnTo>
                    <a:pt x="0" y="124452"/>
                  </a:lnTo>
                  <a:lnTo>
                    <a:pt x="604" y="159440"/>
                  </a:lnTo>
                  <a:lnTo>
                    <a:pt x="14523" y="213326"/>
                  </a:lnTo>
                  <a:lnTo>
                    <a:pt x="17849" y="223917"/>
                  </a:lnTo>
                  <a:lnTo>
                    <a:pt x="23576" y="232148"/>
                  </a:lnTo>
                  <a:lnTo>
                    <a:pt x="39298" y="244413"/>
                  </a:lnTo>
                  <a:lnTo>
                    <a:pt x="61103" y="247524"/>
                  </a:lnTo>
                  <a:lnTo>
                    <a:pt x="107640" y="239990"/>
                  </a:lnTo>
                  <a:lnTo>
                    <a:pt x="134403" y="224999"/>
                  </a:lnTo>
                  <a:lnTo>
                    <a:pt x="157150" y="200150"/>
                  </a:lnTo>
                  <a:lnTo>
                    <a:pt x="173119" y="170560"/>
                  </a:lnTo>
                  <a:lnTo>
                    <a:pt x="181203" y="107195"/>
                  </a:lnTo>
                  <a:lnTo>
                    <a:pt x="178946" y="68929"/>
                  </a:lnTo>
                  <a:lnTo>
                    <a:pt x="172692" y="47479"/>
                  </a:lnTo>
                  <a:lnTo>
                    <a:pt x="162113" y="30147"/>
                  </a:lnTo>
                  <a:lnTo>
                    <a:pt x="146493" y="17764"/>
                  </a:lnTo>
                  <a:lnTo>
                    <a:pt x="129023" y="9531"/>
                  </a:lnTo>
                  <a:lnTo>
                    <a:pt x="98201" y="2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45953" y="5527461"/>
              <a:ext cx="62963" cy="85814"/>
            </a:xfrm>
            <a:custGeom>
              <a:avLst/>
              <a:gdLst/>
              <a:ahLst/>
              <a:cxnLst/>
              <a:rect l="0" t="0" r="0" b="0"/>
              <a:pathLst>
                <a:path w="62963" h="85814">
                  <a:moveTo>
                    <a:pt x="18129" y="21057"/>
                  </a:moveTo>
                  <a:lnTo>
                    <a:pt x="6951" y="32236"/>
                  </a:lnTo>
                  <a:lnTo>
                    <a:pt x="1463" y="50202"/>
                  </a:lnTo>
                  <a:lnTo>
                    <a:pt x="0" y="61544"/>
                  </a:lnTo>
                  <a:lnTo>
                    <a:pt x="2533" y="70275"/>
                  </a:lnTo>
                  <a:lnTo>
                    <a:pt x="7732" y="77265"/>
                  </a:lnTo>
                  <a:lnTo>
                    <a:pt x="14707" y="83096"/>
                  </a:lnTo>
                  <a:lnTo>
                    <a:pt x="22867" y="85813"/>
                  </a:lnTo>
                  <a:lnTo>
                    <a:pt x="41292" y="85712"/>
                  </a:lnTo>
                  <a:lnTo>
                    <a:pt x="48779" y="81708"/>
                  </a:lnTo>
                  <a:lnTo>
                    <a:pt x="60218" y="67900"/>
                  </a:lnTo>
                  <a:lnTo>
                    <a:pt x="62962" y="50065"/>
                  </a:lnTo>
                  <a:lnTo>
                    <a:pt x="62055" y="40396"/>
                  </a:lnTo>
                  <a:lnTo>
                    <a:pt x="54810" y="23413"/>
                  </a:lnTo>
                  <a:lnTo>
                    <a:pt x="49602" y="15608"/>
                  </a:lnTo>
                  <a:lnTo>
                    <a:pt x="37577" y="6937"/>
                  </a:lnTo>
                  <a:lnTo>
                    <a:pt x="181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66024" y="5839788"/>
              <a:ext cx="239277" cy="389773"/>
            </a:xfrm>
            <a:custGeom>
              <a:avLst/>
              <a:gdLst/>
              <a:ahLst/>
              <a:cxnLst/>
              <a:rect l="0" t="0" r="0" b="0"/>
              <a:pathLst>
                <a:path w="239277" h="389773">
                  <a:moveTo>
                    <a:pt x="171551" y="45642"/>
                  </a:moveTo>
                  <a:lnTo>
                    <a:pt x="136653" y="16333"/>
                  </a:lnTo>
                  <a:lnTo>
                    <a:pt x="107398" y="1733"/>
                  </a:lnTo>
                  <a:lnTo>
                    <a:pt x="86886" y="0"/>
                  </a:lnTo>
                  <a:lnTo>
                    <a:pt x="66072" y="4300"/>
                  </a:lnTo>
                  <a:lnTo>
                    <a:pt x="45123" y="14009"/>
                  </a:lnTo>
                  <a:lnTo>
                    <a:pt x="19187" y="38219"/>
                  </a:lnTo>
                  <a:lnTo>
                    <a:pt x="2273" y="67619"/>
                  </a:lnTo>
                  <a:lnTo>
                    <a:pt x="0" y="88164"/>
                  </a:lnTo>
                  <a:lnTo>
                    <a:pt x="8073" y="129951"/>
                  </a:lnTo>
                  <a:lnTo>
                    <a:pt x="13432" y="138113"/>
                  </a:lnTo>
                  <a:lnTo>
                    <a:pt x="28746" y="150301"/>
                  </a:lnTo>
                  <a:lnTo>
                    <a:pt x="47251" y="153378"/>
                  </a:lnTo>
                  <a:lnTo>
                    <a:pt x="105356" y="152419"/>
                  </a:lnTo>
                  <a:lnTo>
                    <a:pt x="137899" y="160598"/>
                  </a:lnTo>
                  <a:lnTo>
                    <a:pt x="177836" y="190343"/>
                  </a:lnTo>
                  <a:lnTo>
                    <a:pt x="205331" y="218937"/>
                  </a:lnTo>
                  <a:lnTo>
                    <a:pt x="230789" y="277694"/>
                  </a:lnTo>
                  <a:lnTo>
                    <a:pt x="239276" y="308980"/>
                  </a:lnTo>
                  <a:lnTo>
                    <a:pt x="237526" y="329967"/>
                  </a:lnTo>
                  <a:lnTo>
                    <a:pt x="224374" y="361513"/>
                  </a:lnTo>
                  <a:lnTo>
                    <a:pt x="209066" y="376322"/>
                  </a:lnTo>
                  <a:lnTo>
                    <a:pt x="189394" y="385633"/>
                  </a:lnTo>
                  <a:lnTo>
                    <a:pt x="165053" y="389772"/>
                  </a:lnTo>
                  <a:lnTo>
                    <a:pt x="125042" y="380923"/>
                  </a:lnTo>
                  <a:lnTo>
                    <a:pt x="94729" y="363483"/>
                  </a:lnTo>
                  <a:lnTo>
                    <a:pt x="59370" y="335950"/>
                  </a:lnTo>
                  <a:lnTo>
                    <a:pt x="45209" y="329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70472" y="6041754"/>
              <a:ext cx="134028" cy="175819"/>
            </a:xfrm>
            <a:custGeom>
              <a:avLst/>
              <a:gdLst/>
              <a:ahLst/>
              <a:cxnLst/>
              <a:rect l="0" t="0" r="0" b="0"/>
              <a:pathLst>
                <a:path w="134028" h="175819">
                  <a:moveTo>
                    <a:pt x="88201" y="12132"/>
                  </a:moveTo>
                  <a:lnTo>
                    <a:pt x="77023" y="953"/>
                  </a:lnTo>
                  <a:lnTo>
                    <a:pt x="70220" y="0"/>
                  </a:lnTo>
                  <a:lnTo>
                    <a:pt x="53304" y="5180"/>
                  </a:lnTo>
                  <a:lnTo>
                    <a:pt x="29638" y="21251"/>
                  </a:lnTo>
                  <a:lnTo>
                    <a:pt x="13398" y="46419"/>
                  </a:lnTo>
                  <a:lnTo>
                    <a:pt x="1176" y="76103"/>
                  </a:lnTo>
                  <a:lnTo>
                    <a:pt x="0" y="96715"/>
                  </a:lnTo>
                  <a:lnTo>
                    <a:pt x="4547" y="117575"/>
                  </a:lnTo>
                  <a:lnTo>
                    <a:pt x="20261" y="147879"/>
                  </a:lnTo>
                  <a:lnTo>
                    <a:pt x="33049" y="164491"/>
                  </a:lnTo>
                  <a:lnTo>
                    <a:pt x="52771" y="173434"/>
                  </a:lnTo>
                  <a:lnTo>
                    <a:pt x="64581" y="175818"/>
                  </a:lnTo>
                  <a:lnTo>
                    <a:pt x="87062" y="172228"/>
                  </a:lnTo>
                  <a:lnTo>
                    <a:pt x="97970" y="167996"/>
                  </a:lnTo>
                  <a:lnTo>
                    <a:pt x="113210" y="153934"/>
                  </a:lnTo>
                  <a:lnTo>
                    <a:pt x="132526" y="116311"/>
                  </a:lnTo>
                  <a:lnTo>
                    <a:pt x="134027" y="92749"/>
                  </a:lnTo>
                  <a:lnTo>
                    <a:pt x="129625" y="69019"/>
                  </a:lnTo>
                  <a:lnTo>
                    <a:pt x="119870" y="50673"/>
                  </a:lnTo>
                  <a:lnTo>
                    <a:pt x="113993" y="44845"/>
                  </a:lnTo>
                  <a:lnTo>
                    <a:pt x="88201" y="33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54297" y="6074943"/>
              <a:ext cx="136004" cy="147422"/>
            </a:xfrm>
            <a:custGeom>
              <a:avLst/>
              <a:gdLst/>
              <a:ahLst/>
              <a:cxnLst/>
              <a:rect l="0" t="0" r="0" b="0"/>
              <a:pathLst>
                <a:path w="136004" h="147422">
                  <a:moveTo>
                    <a:pt x="20190" y="0"/>
                  </a:moveTo>
                  <a:lnTo>
                    <a:pt x="9011" y="11178"/>
                  </a:lnTo>
                  <a:lnTo>
                    <a:pt x="3523" y="29144"/>
                  </a:lnTo>
                  <a:lnTo>
                    <a:pt x="0" y="78806"/>
                  </a:lnTo>
                  <a:lnTo>
                    <a:pt x="5757" y="102876"/>
                  </a:lnTo>
                  <a:lnTo>
                    <a:pt x="22153" y="133036"/>
                  </a:lnTo>
                  <a:lnTo>
                    <a:pt x="28517" y="141334"/>
                  </a:lnTo>
                  <a:lnTo>
                    <a:pt x="36270" y="145695"/>
                  </a:lnTo>
                  <a:lnTo>
                    <a:pt x="54243" y="147421"/>
                  </a:lnTo>
                  <a:lnTo>
                    <a:pt x="84092" y="136227"/>
                  </a:lnTo>
                  <a:lnTo>
                    <a:pt x="109574" y="118092"/>
                  </a:lnTo>
                  <a:lnTo>
                    <a:pt x="126352" y="92312"/>
                  </a:lnTo>
                  <a:lnTo>
                    <a:pt x="134732" y="39698"/>
                  </a:lnTo>
                  <a:lnTo>
                    <a:pt x="13600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85057" y="592754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10722" y="216087"/>
                  </a:lnTo>
                  <a:lnTo>
                    <a:pt x="18669" y="25910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21886" y="602230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03248" y="6586"/>
                  </a:lnTo>
                  <a:lnTo>
                    <a:pt x="51547" y="1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11399" y="5917015"/>
              <a:ext cx="140016" cy="273742"/>
            </a:xfrm>
            <a:custGeom>
              <a:avLst/>
              <a:gdLst/>
              <a:ahLst/>
              <a:cxnLst/>
              <a:rect l="0" t="0" r="0" b="0"/>
              <a:pathLst>
                <a:path w="140016" h="273742">
                  <a:moveTo>
                    <a:pt x="0" y="0"/>
                  </a:moveTo>
                  <a:lnTo>
                    <a:pt x="3119" y="48932"/>
                  </a:lnTo>
                  <a:lnTo>
                    <a:pt x="9065" y="108062"/>
                  </a:lnTo>
                  <a:lnTo>
                    <a:pt x="15684" y="156281"/>
                  </a:lnTo>
                  <a:lnTo>
                    <a:pt x="25054" y="207613"/>
                  </a:lnTo>
                  <a:lnTo>
                    <a:pt x="31465" y="260765"/>
                  </a:lnTo>
                  <a:lnTo>
                    <a:pt x="33845" y="261581"/>
                  </a:lnTo>
                  <a:lnTo>
                    <a:pt x="36601" y="258615"/>
                  </a:lnTo>
                  <a:lnTo>
                    <a:pt x="47219" y="200177"/>
                  </a:lnTo>
                  <a:lnTo>
                    <a:pt x="52536" y="191943"/>
                  </a:lnTo>
                  <a:lnTo>
                    <a:pt x="67803" y="179675"/>
                  </a:lnTo>
                  <a:lnTo>
                    <a:pt x="76787" y="178275"/>
                  </a:lnTo>
                  <a:lnTo>
                    <a:pt x="96128" y="182959"/>
                  </a:lnTo>
                  <a:lnTo>
                    <a:pt x="121159" y="198750"/>
                  </a:lnTo>
                  <a:lnTo>
                    <a:pt x="133007" y="214676"/>
                  </a:lnTo>
                  <a:lnTo>
                    <a:pt x="137804" y="223836"/>
                  </a:lnTo>
                  <a:lnTo>
                    <a:pt x="140015" y="243372"/>
                  </a:lnTo>
                  <a:lnTo>
                    <a:pt x="137098" y="260244"/>
                  </a:lnTo>
                  <a:lnTo>
                    <a:pt x="134682" y="264742"/>
                  </a:lnTo>
                  <a:lnTo>
                    <a:pt x="12634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40405" y="5906837"/>
              <a:ext cx="145358" cy="274302"/>
            </a:xfrm>
            <a:custGeom>
              <a:avLst/>
              <a:gdLst/>
              <a:ahLst/>
              <a:cxnLst/>
              <a:rect l="0" t="0" r="0" b="0"/>
              <a:pathLst>
                <a:path w="145358" h="274302">
                  <a:moveTo>
                    <a:pt x="39491" y="83878"/>
                  </a:moveTo>
                  <a:lnTo>
                    <a:pt x="31158" y="132808"/>
                  </a:lnTo>
                  <a:lnTo>
                    <a:pt x="34985" y="191939"/>
                  </a:lnTo>
                  <a:lnTo>
                    <a:pt x="39771" y="247510"/>
                  </a:lnTo>
                  <a:lnTo>
                    <a:pt x="45293" y="274301"/>
                  </a:lnTo>
                  <a:lnTo>
                    <a:pt x="24514" y="221256"/>
                  </a:lnTo>
                  <a:lnTo>
                    <a:pt x="4735" y="159261"/>
                  </a:lnTo>
                  <a:lnTo>
                    <a:pt x="0" y="101324"/>
                  </a:lnTo>
                  <a:lnTo>
                    <a:pt x="9117" y="50540"/>
                  </a:lnTo>
                  <a:lnTo>
                    <a:pt x="16633" y="25777"/>
                  </a:lnTo>
                  <a:lnTo>
                    <a:pt x="27772" y="6972"/>
                  </a:lnTo>
                  <a:lnTo>
                    <a:pt x="36358" y="2192"/>
                  </a:lnTo>
                  <a:lnTo>
                    <a:pt x="58375" y="0"/>
                  </a:lnTo>
                  <a:lnTo>
                    <a:pt x="91490" y="5343"/>
                  </a:lnTo>
                  <a:lnTo>
                    <a:pt x="117939" y="19924"/>
                  </a:lnTo>
                  <a:lnTo>
                    <a:pt x="140594" y="44651"/>
                  </a:lnTo>
                  <a:lnTo>
                    <a:pt x="144328" y="54217"/>
                  </a:lnTo>
                  <a:lnTo>
                    <a:pt x="145357" y="74205"/>
                  </a:lnTo>
                  <a:lnTo>
                    <a:pt x="138795" y="91667"/>
                  </a:lnTo>
                  <a:lnTo>
                    <a:pt x="115518" y="121941"/>
                  </a:lnTo>
                  <a:lnTo>
                    <a:pt x="81605" y="147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74632" y="6106528"/>
              <a:ext cx="107843" cy="115946"/>
            </a:xfrm>
            <a:custGeom>
              <a:avLst/>
              <a:gdLst/>
              <a:ahLst/>
              <a:cxnLst/>
              <a:rect l="0" t="0" r="0" b="0"/>
              <a:pathLst>
                <a:path w="107843" h="115946">
                  <a:moveTo>
                    <a:pt x="73720" y="42114"/>
                  </a:moveTo>
                  <a:lnTo>
                    <a:pt x="62542" y="25347"/>
                  </a:lnTo>
                  <a:lnTo>
                    <a:pt x="54570" y="20407"/>
                  </a:lnTo>
                  <a:lnTo>
                    <a:pt x="33233" y="14919"/>
                  </a:lnTo>
                  <a:lnTo>
                    <a:pt x="23332" y="15795"/>
                  </a:lnTo>
                  <a:lnTo>
                    <a:pt x="6092" y="23008"/>
                  </a:lnTo>
                  <a:lnTo>
                    <a:pt x="1729" y="30547"/>
                  </a:lnTo>
                  <a:lnTo>
                    <a:pt x="0" y="51401"/>
                  </a:lnTo>
                  <a:lnTo>
                    <a:pt x="11193" y="83860"/>
                  </a:lnTo>
                  <a:lnTo>
                    <a:pt x="29327" y="110116"/>
                  </a:lnTo>
                  <a:lnTo>
                    <a:pt x="37106" y="114355"/>
                  </a:lnTo>
                  <a:lnTo>
                    <a:pt x="55107" y="115945"/>
                  </a:lnTo>
                  <a:lnTo>
                    <a:pt x="84973" y="104674"/>
                  </a:lnTo>
                  <a:lnTo>
                    <a:pt x="99388" y="89806"/>
                  </a:lnTo>
                  <a:lnTo>
                    <a:pt x="104870" y="80928"/>
                  </a:lnTo>
                  <a:lnTo>
                    <a:pt x="107842" y="58585"/>
                  </a:lnTo>
                  <a:lnTo>
                    <a:pt x="104093" y="35397"/>
                  </a:lnTo>
                  <a:lnTo>
                    <a:pt x="94628" y="17292"/>
                  </a:lnTo>
                  <a:lnTo>
                    <a:pt x="85742" y="7686"/>
                  </a:lnTo>
                  <a:lnTo>
                    <a:pt x="737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22052" y="5927544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1169" y="150058"/>
                  </a:lnTo>
                  <a:lnTo>
                    <a:pt x="8333" y="209708"/>
                  </a:lnTo>
                  <a:lnTo>
                    <a:pt x="10094" y="266551"/>
                  </a:lnTo>
                  <a:lnTo>
                    <a:pt x="10471" y="324411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77563" y="6090896"/>
              <a:ext cx="102743" cy="205146"/>
            </a:xfrm>
            <a:custGeom>
              <a:avLst/>
              <a:gdLst/>
              <a:ahLst/>
              <a:cxnLst/>
              <a:rect l="0" t="0" r="0" b="0"/>
              <a:pathLst>
                <a:path w="102743" h="205146">
                  <a:moveTo>
                    <a:pt x="28716" y="68275"/>
                  </a:moveTo>
                  <a:lnTo>
                    <a:pt x="81422" y="49147"/>
                  </a:lnTo>
                  <a:lnTo>
                    <a:pt x="97375" y="37936"/>
                  </a:lnTo>
                  <a:lnTo>
                    <a:pt x="101395" y="30502"/>
                  </a:lnTo>
                  <a:lnTo>
                    <a:pt x="102742" y="12882"/>
                  </a:lnTo>
                  <a:lnTo>
                    <a:pt x="97954" y="6780"/>
                  </a:lnTo>
                  <a:lnTo>
                    <a:pt x="80156" y="0"/>
                  </a:lnTo>
                  <a:lnTo>
                    <a:pt x="59767" y="3225"/>
                  </a:lnTo>
                  <a:lnTo>
                    <a:pt x="40177" y="13627"/>
                  </a:lnTo>
                  <a:lnTo>
                    <a:pt x="17164" y="39215"/>
                  </a:lnTo>
                  <a:lnTo>
                    <a:pt x="6815" y="58869"/>
                  </a:lnTo>
                  <a:lnTo>
                    <a:pt x="0" y="95253"/>
                  </a:lnTo>
                  <a:lnTo>
                    <a:pt x="3570" y="130080"/>
                  </a:lnTo>
                  <a:lnTo>
                    <a:pt x="12081" y="148777"/>
                  </a:lnTo>
                  <a:lnTo>
                    <a:pt x="36609" y="179843"/>
                  </a:lnTo>
                  <a:lnTo>
                    <a:pt x="81359" y="205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0" name="Picture 39" descr="NBK-6136-5eb1c3.png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7200" y="1371600"/>
            <a:ext cx="4851400" cy="10033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1" name="Picture 40" descr="NBK-6136-5eb201.png"/>
          <p:cNvPicPr>
            <a:picLocks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1100" y="622300"/>
            <a:ext cx="3378200" cy="863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48" name="Group 47"/>
          <p:cNvGrpSpPr/>
          <p:nvPr/>
        </p:nvGrpSpPr>
        <p:grpSpPr>
          <a:xfrm>
            <a:off x="6354057" y="958093"/>
            <a:ext cx="689509" cy="749217"/>
            <a:chOff x="6354057" y="958093"/>
            <a:chExt cx="689509" cy="749217"/>
          </a:xfrm>
        </p:grpSpPr>
        <p:sp>
          <p:nvSpPr>
            <p:cNvPr id="42" name="Freeform 41"/>
            <p:cNvSpPr/>
            <p:nvPr/>
          </p:nvSpPr>
          <p:spPr>
            <a:xfrm>
              <a:off x="6354057" y="1334773"/>
              <a:ext cx="268369" cy="372537"/>
            </a:xfrm>
            <a:custGeom>
              <a:avLst/>
              <a:gdLst/>
              <a:ahLst/>
              <a:cxnLst/>
              <a:rect l="0" t="0" r="0" b="0"/>
              <a:pathLst>
                <a:path w="268369" h="372537">
                  <a:moveTo>
                    <a:pt x="15684" y="44460"/>
                  </a:moveTo>
                  <a:lnTo>
                    <a:pt x="7351" y="81938"/>
                  </a:lnTo>
                  <a:lnTo>
                    <a:pt x="6619" y="94011"/>
                  </a:lnTo>
                  <a:lnTo>
                    <a:pt x="4961" y="97381"/>
                  </a:lnTo>
                  <a:lnTo>
                    <a:pt x="2686" y="94949"/>
                  </a:lnTo>
                  <a:lnTo>
                    <a:pt x="0" y="88648"/>
                  </a:lnTo>
                  <a:lnTo>
                    <a:pt x="1808" y="57422"/>
                  </a:lnTo>
                  <a:lnTo>
                    <a:pt x="15342" y="24124"/>
                  </a:lnTo>
                  <a:lnTo>
                    <a:pt x="30740" y="8905"/>
                  </a:lnTo>
                  <a:lnTo>
                    <a:pt x="39759" y="3209"/>
                  </a:lnTo>
                  <a:lnTo>
                    <a:pt x="59139" y="0"/>
                  </a:lnTo>
                  <a:lnTo>
                    <a:pt x="69221" y="782"/>
                  </a:lnTo>
                  <a:lnTo>
                    <a:pt x="86661" y="7890"/>
                  </a:lnTo>
                  <a:lnTo>
                    <a:pt x="102211" y="20018"/>
                  </a:lnTo>
                  <a:lnTo>
                    <a:pt x="122950" y="46576"/>
                  </a:lnTo>
                  <a:lnTo>
                    <a:pt x="148602" y="107817"/>
                  </a:lnTo>
                  <a:lnTo>
                    <a:pt x="162995" y="156020"/>
                  </a:lnTo>
                  <a:lnTo>
                    <a:pt x="170466" y="204247"/>
                  </a:lnTo>
                  <a:lnTo>
                    <a:pt x="169560" y="249342"/>
                  </a:lnTo>
                  <a:lnTo>
                    <a:pt x="155530" y="306923"/>
                  </a:lnTo>
                  <a:lnTo>
                    <a:pt x="144207" y="337866"/>
                  </a:lnTo>
                  <a:lnTo>
                    <a:pt x="132856" y="354627"/>
                  </a:lnTo>
                  <a:lnTo>
                    <a:pt x="116894" y="366755"/>
                  </a:lnTo>
                  <a:lnTo>
                    <a:pt x="107723" y="371627"/>
                  </a:lnTo>
                  <a:lnTo>
                    <a:pt x="99270" y="372536"/>
                  </a:lnTo>
                  <a:lnTo>
                    <a:pt x="83639" y="367306"/>
                  </a:lnTo>
                  <a:lnTo>
                    <a:pt x="72012" y="354063"/>
                  </a:lnTo>
                  <a:lnTo>
                    <a:pt x="64115" y="335309"/>
                  </a:lnTo>
                  <a:lnTo>
                    <a:pt x="60606" y="311377"/>
                  </a:lnTo>
                  <a:lnTo>
                    <a:pt x="65285" y="291381"/>
                  </a:lnTo>
                  <a:lnTo>
                    <a:pt x="69808" y="282774"/>
                  </a:lnTo>
                  <a:lnTo>
                    <a:pt x="77503" y="277035"/>
                  </a:lnTo>
                  <a:lnTo>
                    <a:pt x="98531" y="270659"/>
                  </a:lnTo>
                  <a:lnTo>
                    <a:pt x="120355" y="274064"/>
                  </a:lnTo>
                  <a:lnTo>
                    <a:pt x="173530" y="293368"/>
                  </a:lnTo>
                  <a:lnTo>
                    <a:pt x="194632" y="300535"/>
                  </a:lnTo>
                  <a:lnTo>
                    <a:pt x="249400" y="298399"/>
                  </a:lnTo>
                  <a:lnTo>
                    <a:pt x="268368" y="297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67720" y="1263419"/>
              <a:ext cx="210320" cy="347442"/>
            </a:xfrm>
            <a:custGeom>
              <a:avLst/>
              <a:gdLst/>
              <a:ahLst/>
              <a:cxnLst/>
              <a:rect l="0" t="0" r="0" b="0"/>
              <a:pathLst>
                <a:path w="210320" h="347442">
                  <a:moveTo>
                    <a:pt x="54705" y="0"/>
                  </a:moveTo>
                  <a:lnTo>
                    <a:pt x="39064" y="17981"/>
                  </a:lnTo>
                  <a:lnTo>
                    <a:pt x="15098" y="73184"/>
                  </a:lnTo>
                  <a:lnTo>
                    <a:pt x="3566" y="89458"/>
                  </a:lnTo>
                  <a:lnTo>
                    <a:pt x="725" y="90055"/>
                  </a:lnTo>
                  <a:lnTo>
                    <a:pt x="0" y="85773"/>
                  </a:lnTo>
                  <a:lnTo>
                    <a:pt x="7244" y="50868"/>
                  </a:lnTo>
                  <a:lnTo>
                    <a:pt x="22185" y="26121"/>
                  </a:lnTo>
                  <a:lnTo>
                    <a:pt x="37912" y="14339"/>
                  </a:lnTo>
                  <a:lnTo>
                    <a:pt x="47019" y="9559"/>
                  </a:lnTo>
                  <a:lnTo>
                    <a:pt x="69615" y="7368"/>
                  </a:lnTo>
                  <a:lnTo>
                    <a:pt x="82193" y="8422"/>
                  </a:lnTo>
                  <a:lnTo>
                    <a:pt x="91747" y="12634"/>
                  </a:lnTo>
                  <a:lnTo>
                    <a:pt x="105483" y="26672"/>
                  </a:lnTo>
                  <a:lnTo>
                    <a:pt x="112368" y="47729"/>
                  </a:lnTo>
                  <a:lnTo>
                    <a:pt x="114203" y="59896"/>
                  </a:lnTo>
                  <a:lnTo>
                    <a:pt x="110004" y="82772"/>
                  </a:lnTo>
                  <a:lnTo>
                    <a:pt x="94487" y="112263"/>
                  </a:lnTo>
                  <a:lnTo>
                    <a:pt x="66096" y="145762"/>
                  </a:lnTo>
                  <a:lnTo>
                    <a:pt x="82518" y="136201"/>
                  </a:lnTo>
                  <a:lnTo>
                    <a:pt x="90794" y="132915"/>
                  </a:lnTo>
                  <a:lnTo>
                    <a:pt x="109349" y="132383"/>
                  </a:lnTo>
                  <a:lnTo>
                    <a:pt x="129294" y="137216"/>
                  </a:lnTo>
                  <a:lnTo>
                    <a:pt x="167574" y="159382"/>
                  </a:lnTo>
                  <a:lnTo>
                    <a:pt x="182078" y="173782"/>
                  </a:lnTo>
                  <a:lnTo>
                    <a:pt x="204825" y="221800"/>
                  </a:lnTo>
                  <a:lnTo>
                    <a:pt x="210319" y="258481"/>
                  </a:lnTo>
                  <a:lnTo>
                    <a:pt x="206357" y="293396"/>
                  </a:lnTo>
                  <a:lnTo>
                    <a:pt x="197755" y="312113"/>
                  </a:lnTo>
                  <a:lnTo>
                    <a:pt x="184963" y="328230"/>
                  </a:lnTo>
                  <a:lnTo>
                    <a:pt x="167580" y="343192"/>
                  </a:lnTo>
                  <a:lnTo>
                    <a:pt x="156861" y="346948"/>
                  </a:lnTo>
                  <a:lnTo>
                    <a:pt x="9681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59295" y="1094963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17959" y="62258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69823" y="1252891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40882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43523" y="1347369"/>
              <a:ext cx="200043" cy="199518"/>
            </a:xfrm>
            <a:custGeom>
              <a:avLst/>
              <a:gdLst/>
              <a:ahLst/>
              <a:cxnLst/>
              <a:rect l="0" t="0" r="0" b="0"/>
              <a:pathLst>
                <a:path w="200043" h="199518">
                  <a:moveTo>
                    <a:pt x="0" y="52921"/>
                  </a:moveTo>
                  <a:lnTo>
                    <a:pt x="0" y="30564"/>
                  </a:lnTo>
                  <a:lnTo>
                    <a:pt x="6239" y="13349"/>
                  </a:lnTo>
                  <a:lnTo>
                    <a:pt x="11178" y="5482"/>
                  </a:lnTo>
                  <a:lnTo>
                    <a:pt x="17981" y="1408"/>
                  </a:lnTo>
                  <a:lnTo>
                    <a:pt x="34898" y="0"/>
                  </a:lnTo>
                  <a:lnTo>
                    <a:pt x="50995" y="6394"/>
                  </a:lnTo>
                  <a:lnTo>
                    <a:pt x="58563" y="11374"/>
                  </a:lnTo>
                  <a:lnTo>
                    <a:pt x="70092" y="26267"/>
                  </a:lnTo>
                  <a:lnTo>
                    <a:pt x="87025" y="64423"/>
                  </a:lnTo>
                  <a:lnTo>
                    <a:pt x="88201" y="88059"/>
                  </a:lnTo>
                  <a:lnTo>
                    <a:pt x="79424" y="141360"/>
                  </a:lnTo>
                  <a:lnTo>
                    <a:pt x="64217" y="177391"/>
                  </a:lnTo>
                  <a:lnTo>
                    <a:pt x="48428" y="193249"/>
                  </a:lnTo>
                  <a:lnTo>
                    <a:pt x="39304" y="199115"/>
                  </a:lnTo>
                  <a:lnTo>
                    <a:pt x="32052" y="199517"/>
                  </a:lnTo>
                  <a:lnTo>
                    <a:pt x="26047" y="196275"/>
                  </a:lnTo>
                  <a:lnTo>
                    <a:pt x="20875" y="190604"/>
                  </a:lnTo>
                  <a:lnTo>
                    <a:pt x="18596" y="183314"/>
                  </a:lnTo>
                  <a:lnTo>
                    <a:pt x="19183" y="165855"/>
                  </a:lnTo>
                  <a:lnTo>
                    <a:pt x="26463" y="149517"/>
                  </a:lnTo>
                  <a:lnTo>
                    <a:pt x="31680" y="141885"/>
                  </a:lnTo>
                  <a:lnTo>
                    <a:pt x="39838" y="136797"/>
                  </a:lnTo>
                  <a:lnTo>
                    <a:pt x="61380" y="131143"/>
                  </a:lnTo>
                  <a:lnTo>
                    <a:pt x="94226" y="133550"/>
                  </a:lnTo>
                  <a:lnTo>
                    <a:pt x="145172" y="142504"/>
                  </a:lnTo>
                  <a:lnTo>
                    <a:pt x="200042" y="137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50789" y="958093"/>
              <a:ext cx="99933" cy="97904"/>
            </a:xfrm>
            <a:custGeom>
              <a:avLst/>
              <a:gdLst/>
              <a:ahLst/>
              <a:cxnLst/>
              <a:rect l="0" t="0" r="0" b="0"/>
              <a:pathLst>
                <a:path w="99933" h="97904">
                  <a:moveTo>
                    <a:pt x="34848" y="0"/>
                  </a:moveTo>
                  <a:lnTo>
                    <a:pt x="18080" y="5589"/>
                  </a:lnTo>
                  <a:lnTo>
                    <a:pt x="6729" y="17692"/>
                  </a:lnTo>
                  <a:lnTo>
                    <a:pt x="2064" y="25832"/>
                  </a:lnTo>
                  <a:lnTo>
                    <a:pt x="0" y="44236"/>
                  </a:lnTo>
                  <a:lnTo>
                    <a:pt x="4152" y="62944"/>
                  </a:lnTo>
                  <a:lnTo>
                    <a:pt x="13796" y="79058"/>
                  </a:lnTo>
                  <a:lnTo>
                    <a:pt x="29001" y="90899"/>
                  </a:lnTo>
                  <a:lnTo>
                    <a:pt x="37969" y="95694"/>
                  </a:lnTo>
                  <a:lnTo>
                    <a:pt x="60412" y="97903"/>
                  </a:lnTo>
                  <a:lnTo>
                    <a:pt x="72948" y="96854"/>
                  </a:lnTo>
                  <a:lnTo>
                    <a:pt x="82475" y="92645"/>
                  </a:lnTo>
                  <a:lnTo>
                    <a:pt x="96180" y="78610"/>
                  </a:lnTo>
                  <a:lnTo>
                    <a:pt x="99932" y="57554"/>
                  </a:lnTo>
                  <a:lnTo>
                    <a:pt x="96530" y="34938"/>
                  </a:lnTo>
                  <a:lnTo>
                    <a:pt x="769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7180227" y="1000207"/>
            <a:ext cx="358826" cy="368498"/>
          </a:xfrm>
          <a:custGeom>
            <a:avLst/>
            <a:gdLst/>
            <a:ahLst/>
            <a:cxnLst/>
            <a:rect l="0" t="0" r="0" b="0"/>
            <a:pathLst>
              <a:path w="358826" h="368498">
                <a:moveTo>
                  <a:pt x="137079" y="368497"/>
                </a:moveTo>
                <a:lnTo>
                  <a:pt x="121438" y="350516"/>
                </a:lnTo>
                <a:lnTo>
                  <a:pt x="86743" y="289047"/>
                </a:lnTo>
                <a:lnTo>
                  <a:pt x="59956" y="232256"/>
                </a:lnTo>
                <a:lnTo>
                  <a:pt x="39286" y="179067"/>
                </a:lnTo>
                <a:lnTo>
                  <a:pt x="17797" y="115821"/>
                </a:lnTo>
                <a:lnTo>
                  <a:pt x="0" y="86785"/>
                </a:lnTo>
                <a:lnTo>
                  <a:pt x="1240" y="87103"/>
                </a:lnTo>
                <a:lnTo>
                  <a:pt x="61485" y="137219"/>
                </a:lnTo>
                <a:lnTo>
                  <a:pt x="116780" y="179015"/>
                </a:lnTo>
                <a:lnTo>
                  <a:pt x="170925" y="217981"/>
                </a:lnTo>
                <a:lnTo>
                  <a:pt x="197800" y="233823"/>
                </a:lnTo>
                <a:lnTo>
                  <a:pt x="223700" y="250215"/>
                </a:lnTo>
                <a:lnTo>
                  <a:pt x="250482" y="265600"/>
                </a:lnTo>
                <a:lnTo>
                  <a:pt x="297914" y="302416"/>
                </a:lnTo>
                <a:lnTo>
                  <a:pt x="324334" y="318112"/>
                </a:lnTo>
                <a:lnTo>
                  <a:pt x="332105" y="324379"/>
                </a:lnTo>
                <a:lnTo>
                  <a:pt x="339626" y="326217"/>
                </a:lnTo>
                <a:lnTo>
                  <a:pt x="346980" y="325102"/>
                </a:lnTo>
                <a:lnTo>
                  <a:pt x="354222" y="322020"/>
                </a:lnTo>
                <a:lnTo>
                  <a:pt x="357880" y="316455"/>
                </a:lnTo>
                <a:lnTo>
                  <a:pt x="358825" y="300914"/>
                </a:lnTo>
                <a:lnTo>
                  <a:pt x="348729" y="253935"/>
                </a:lnTo>
                <a:lnTo>
                  <a:pt x="324380" y="191295"/>
                </a:lnTo>
                <a:lnTo>
                  <a:pt x="297372" y="128772"/>
                </a:lnTo>
                <a:lnTo>
                  <a:pt x="277770" y="74019"/>
                </a:lnTo>
                <a:lnTo>
                  <a:pt x="257598" y="14066"/>
                </a:lnTo>
                <a:lnTo>
                  <a:pt x="25289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4943907" y="126341"/>
            <a:ext cx="241907" cy="305328"/>
          </a:xfrm>
          <a:custGeom>
            <a:avLst/>
            <a:gdLst/>
            <a:ahLst/>
            <a:cxnLst/>
            <a:rect l="0" t="0" r="0" b="0"/>
            <a:pathLst>
              <a:path w="241907" h="305328">
                <a:moveTo>
                  <a:pt x="57129" y="305327"/>
                </a:moveTo>
                <a:lnTo>
                  <a:pt x="39171" y="251452"/>
                </a:lnTo>
                <a:lnTo>
                  <a:pt x="18488" y="188235"/>
                </a:lnTo>
                <a:lnTo>
                  <a:pt x="7599" y="135925"/>
                </a:lnTo>
                <a:lnTo>
                  <a:pt x="0" y="80811"/>
                </a:lnTo>
                <a:lnTo>
                  <a:pt x="2666" y="79611"/>
                </a:lnTo>
                <a:lnTo>
                  <a:pt x="6782" y="81150"/>
                </a:lnTo>
                <a:lnTo>
                  <a:pt x="30200" y="108837"/>
                </a:lnTo>
                <a:lnTo>
                  <a:pt x="81373" y="170860"/>
                </a:lnTo>
                <a:lnTo>
                  <a:pt x="138517" y="223505"/>
                </a:lnTo>
                <a:lnTo>
                  <a:pt x="174461" y="258099"/>
                </a:lnTo>
                <a:lnTo>
                  <a:pt x="204978" y="280285"/>
                </a:lnTo>
                <a:lnTo>
                  <a:pt x="214187" y="282783"/>
                </a:lnTo>
                <a:lnTo>
                  <a:pt x="222666" y="282109"/>
                </a:lnTo>
                <a:lnTo>
                  <a:pt x="230658" y="279320"/>
                </a:lnTo>
                <a:lnTo>
                  <a:pt x="235986" y="272781"/>
                </a:lnTo>
                <a:lnTo>
                  <a:pt x="241906" y="253037"/>
                </a:lnTo>
                <a:lnTo>
                  <a:pt x="237301" y="196169"/>
                </a:lnTo>
                <a:lnTo>
                  <a:pt x="228246" y="145595"/>
                </a:lnTo>
                <a:lnTo>
                  <a:pt x="224428" y="118521"/>
                </a:lnTo>
                <a:lnTo>
                  <a:pt x="206032" y="63013"/>
                </a:lnTo>
                <a:lnTo>
                  <a:pt x="193999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4622010" y="5540320"/>
            <a:ext cx="178985" cy="308718"/>
          </a:xfrm>
          <a:custGeom>
            <a:avLst/>
            <a:gdLst/>
            <a:ahLst/>
            <a:cxnLst/>
            <a:rect l="0" t="0" r="0" b="0"/>
            <a:pathLst>
              <a:path w="178985" h="308718">
                <a:moveTo>
                  <a:pt x="178984" y="29255"/>
                </a:moveTo>
                <a:lnTo>
                  <a:pt x="161004" y="13614"/>
                </a:lnTo>
                <a:lnTo>
                  <a:pt x="144087" y="5536"/>
                </a:lnTo>
                <a:lnTo>
                  <a:pt x="109243" y="0"/>
                </a:lnTo>
                <a:lnTo>
                  <a:pt x="74873" y="3949"/>
                </a:lnTo>
                <a:lnTo>
                  <a:pt x="56283" y="12549"/>
                </a:lnTo>
                <a:lnTo>
                  <a:pt x="48051" y="18118"/>
                </a:lnTo>
                <a:lnTo>
                  <a:pt x="35784" y="33664"/>
                </a:lnTo>
                <a:lnTo>
                  <a:pt x="18377" y="72240"/>
                </a:lnTo>
                <a:lnTo>
                  <a:pt x="19270" y="80138"/>
                </a:lnTo>
                <a:lnTo>
                  <a:pt x="23375" y="86574"/>
                </a:lnTo>
                <a:lnTo>
                  <a:pt x="37295" y="96844"/>
                </a:lnTo>
                <a:lnTo>
                  <a:pt x="95258" y="120273"/>
                </a:lnTo>
                <a:lnTo>
                  <a:pt x="125321" y="132132"/>
                </a:lnTo>
                <a:lnTo>
                  <a:pt x="141876" y="143609"/>
                </a:lnTo>
                <a:lnTo>
                  <a:pt x="153913" y="159627"/>
                </a:lnTo>
                <a:lnTo>
                  <a:pt x="161992" y="179615"/>
                </a:lnTo>
                <a:lnTo>
                  <a:pt x="165371" y="216006"/>
                </a:lnTo>
                <a:lnTo>
                  <a:pt x="153550" y="271046"/>
                </a:lnTo>
                <a:lnTo>
                  <a:pt x="138043" y="297299"/>
                </a:lnTo>
                <a:lnTo>
                  <a:pt x="129463" y="302707"/>
                </a:lnTo>
                <a:lnTo>
                  <a:pt x="107452" y="308717"/>
                </a:lnTo>
                <a:lnTo>
                  <a:pt x="74342" y="306511"/>
                </a:lnTo>
                <a:lnTo>
                  <a:pt x="42304" y="292859"/>
                </a:lnTo>
                <a:lnTo>
                  <a:pt x="0" y="2608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3228103" y="1804387"/>
            <a:ext cx="31586" cy="231628"/>
          </a:xfrm>
          <a:custGeom>
            <a:avLst/>
            <a:gdLst/>
            <a:ahLst/>
            <a:cxnLst/>
            <a:rect l="0" t="0" r="0" b="0"/>
            <a:pathLst>
              <a:path w="31586" h="231628">
                <a:moveTo>
                  <a:pt x="31585" y="0"/>
                </a:moveTo>
                <a:lnTo>
                  <a:pt x="16931" y="55141"/>
                </a:lnTo>
                <a:lnTo>
                  <a:pt x="12425" y="103555"/>
                </a:lnTo>
                <a:lnTo>
                  <a:pt x="10903" y="163911"/>
                </a:lnTo>
                <a:lnTo>
                  <a:pt x="9469" y="203244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3175460" y="1783330"/>
            <a:ext cx="231628" cy="10529"/>
          </a:xfrm>
          <a:custGeom>
            <a:avLst/>
            <a:gdLst/>
            <a:ahLst/>
            <a:cxnLst/>
            <a:rect l="0" t="0" r="0" b="0"/>
            <a:pathLst>
              <a:path w="231628" h="10529">
                <a:moveTo>
                  <a:pt x="231627" y="10528"/>
                </a:moveTo>
                <a:lnTo>
                  <a:pt x="188936" y="7408"/>
                </a:lnTo>
                <a:lnTo>
                  <a:pt x="141696" y="1463"/>
                </a:lnTo>
                <a:lnTo>
                  <a:pt x="81744" y="8525"/>
                </a:lnTo>
                <a:lnTo>
                  <a:pt x="18391" y="302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3333388" y="1888615"/>
            <a:ext cx="63172" cy="119580"/>
          </a:xfrm>
          <a:custGeom>
            <a:avLst/>
            <a:gdLst/>
            <a:ahLst/>
            <a:cxnLst/>
            <a:rect l="0" t="0" r="0" b="0"/>
            <a:pathLst>
              <a:path w="63172" h="119580">
                <a:moveTo>
                  <a:pt x="0" y="63171"/>
                </a:moveTo>
                <a:lnTo>
                  <a:pt x="3119" y="105862"/>
                </a:lnTo>
                <a:lnTo>
                  <a:pt x="6065" y="119579"/>
                </a:lnTo>
                <a:lnTo>
                  <a:pt x="3476" y="113977"/>
                </a:lnTo>
                <a:lnTo>
                  <a:pt x="1856" y="73380"/>
                </a:lnTo>
                <a:lnTo>
                  <a:pt x="5894" y="47431"/>
                </a:lnTo>
                <a:lnTo>
                  <a:pt x="17827" y="26540"/>
                </a:lnTo>
                <a:lnTo>
                  <a:pt x="33659" y="11795"/>
                </a:lnTo>
                <a:lnTo>
                  <a:pt x="6317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3446517" y="1930729"/>
            <a:ext cx="113677" cy="100645"/>
          </a:xfrm>
          <a:custGeom>
            <a:avLst/>
            <a:gdLst/>
            <a:ahLst/>
            <a:cxnLst/>
            <a:rect l="0" t="0" r="0" b="0"/>
            <a:pathLst>
              <a:path w="113677" h="100645">
                <a:moveTo>
                  <a:pt x="65855" y="21057"/>
                </a:moveTo>
                <a:lnTo>
                  <a:pt x="49088" y="15467"/>
                </a:lnTo>
                <a:lnTo>
                  <a:pt x="31497" y="15843"/>
                </a:lnTo>
                <a:lnTo>
                  <a:pt x="21893" y="17581"/>
                </a:lnTo>
                <a:lnTo>
                  <a:pt x="14320" y="22249"/>
                </a:lnTo>
                <a:lnTo>
                  <a:pt x="2787" y="36794"/>
                </a:lnTo>
                <a:lnTo>
                  <a:pt x="0" y="54957"/>
                </a:lnTo>
                <a:lnTo>
                  <a:pt x="895" y="64714"/>
                </a:lnTo>
                <a:lnTo>
                  <a:pt x="8128" y="81794"/>
                </a:lnTo>
                <a:lnTo>
                  <a:pt x="13333" y="89624"/>
                </a:lnTo>
                <a:lnTo>
                  <a:pt x="21481" y="94844"/>
                </a:lnTo>
                <a:lnTo>
                  <a:pt x="43014" y="100644"/>
                </a:lnTo>
                <a:lnTo>
                  <a:pt x="65062" y="96983"/>
                </a:lnTo>
                <a:lnTo>
                  <a:pt x="94086" y="81768"/>
                </a:lnTo>
                <a:lnTo>
                  <a:pt x="102223" y="75569"/>
                </a:lnTo>
                <a:lnTo>
                  <a:pt x="111265" y="56203"/>
                </a:lnTo>
                <a:lnTo>
                  <a:pt x="113676" y="44487"/>
                </a:lnTo>
                <a:lnTo>
                  <a:pt x="112944" y="34337"/>
                </a:lnTo>
                <a:lnTo>
                  <a:pt x="105890" y="16821"/>
                </a:lnTo>
                <a:lnTo>
                  <a:pt x="99564" y="11214"/>
                </a:lnTo>
                <a:lnTo>
                  <a:pt x="6585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3617657" y="1916211"/>
            <a:ext cx="100929" cy="299698"/>
          </a:xfrm>
          <a:custGeom>
            <a:avLst/>
            <a:gdLst/>
            <a:ahLst/>
            <a:cxnLst/>
            <a:rect l="0" t="0" r="0" b="0"/>
            <a:pathLst>
              <a:path w="100929" h="299698">
                <a:moveTo>
                  <a:pt x="0" y="109274"/>
                </a:moveTo>
                <a:lnTo>
                  <a:pt x="0" y="158205"/>
                </a:lnTo>
                <a:lnTo>
                  <a:pt x="5590" y="217335"/>
                </a:lnTo>
                <a:lnTo>
                  <a:pt x="17959" y="272906"/>
                </a:lnTo>
                <a:lnTo>
                  <a:pt x="25858" y="299697"/>
                </a:lnTo>
                <a:lnTo>
                  <a:pt x="20463" y="239417"/>
                </a:lnTo>
                <a:lnTo>
                  <a:pt x="9718" y="186151"/>
                </a:lnTo>
                <a:lnTo>
                  <a:pt x="1920" y="135898"/>
                </a:lnTo>
                <a:lnTo>
                  <a:pt x="1549" y="74845"/>
                </a:lnTo>
                <a:lnTo>
                  <a:pt x="14705" y="15530"/>
                </a:lnTo>
                <a:lnTo>
                  <a:pt x="21501" y="8173"/>
                </a:lnTo>
                <a:lnTo>
                  <a:pt x="41532" y="0"/>
                </a:lnTo>
                <a:lnTo>
                  <a:pt x="51085" y="160"/>
                </a:lnTo>
                <a:lnTo>
                  <a:pt x="67938" y="6576"/>
                </a:lnTo>
                <a:lnTo>
                  <a:pt x="90580" y="28932"/>
                </a:lnTo>
                <a:lnTo>
                  <a:pt x="98749" y="50950"/>
                </a:lnTo>
                <a:lnTo>
                  <a:pt x="100928" y="63372"/>
                </a:lnTo>
                <a:lnTo>
                  <a:pt x="97110" y="83414"/>
                </a:lnTo>
                <a:lnTo>
                  <a:pt x="92816" y="92034"/>
                </a:lnTo>
                <a:lnTo>
                  <a:pt x="78686" y="104731"/>
                </a:lnTo>
                <a:lnTo>
                  <a:pt x="60708" y="113104"/>
                </a:lnTo>
                <a:lnTo>
                  <a:pt x="21057" y="11980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3756723" y="1930729"/>
            <a:ext cx="8334" cy="115814"/>
          </a:xfrm>
          <a:custGeom>
            <a:avLst/>
            <a:gdLst/>
            <a:ahLst/>
            <a:cxnLst/>
            <a:rect l="0" t="0" r="0" b="0"/>
            <a:pathLst>
              <a:path w="8334" h="115814">
                <a:moveTo>
                  <a:pt x="8333" y="0"/>
                </a:moveTo>
                <a:lnTo>
                  <a:pt x="0" y="37477"/>
                </a:lnTo>
                <a:lnTo>
                  <a:pt x="1575" y="72325"/>
                </a:lnTo>
                <a:lnTo>
                  <a:pt x="8333" y="1158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3765056" y="1835972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3861065" y="1904082"/>
            <a:ext cx="82977" cy="125834"/>
          </a:xfrm>
          <a:custGeom>
            <a:avLst/>
            <a:gdLst/>
            <a:ahLst/>
            <a:cxnLst/>
            <a:rect l="0" t="0" r="0" b="0"/>
            <a:pathLst>
              <a:path w="82977" h="125834">
                <a:moveTo>
                  <a:pt x="51390" y="5590"/>
                </a:moveTo>
                <a:lnTo>
                  <a:pt x="34623" y="0"/>
                </a:lnTo>
                <a:lnTo>
                  <a:pt x="27344" y="694"/>
                </a:lnTo>
                <a:lnTo>
                  <a:pt x="13017" y="7703"/>
                </a:lnTo>
                <a:lnTo>
                  <a:pt x="8261" y="15187"/>
                </a:lnTo>
                <a:lnTo>
                  <a:pt x="1567" y="48078"/>
                </a:lnTo>
                <a:lnTo>
                  <a:pt x="0" y="73996"/>
                </a:lnTo>
                <a:lnTo>
                  <a:pt x="5543" y="97994"/>
                </a:lnTo>
                <a:lnTo>
                  <a:pt x="10297" y="109306"/>
                </a:lnTo>
                <a:lnTo>
                  <a:pt x="18146" y="116848"/>
                </a:lnTo>
                <a:lnTo>
                  <a:pt x="39344" y="125228"/>
                </a:lnTo>
                <a:lnTo>
                  <a:pt x="58125" y="125833"/>
                </a:lnTo>
                <a:lnTo>
                  <a:pt x="82976" y="12140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4084868" y="1935668"/>
            <a:ext cx="115119" cy="121506"/>
          </a:xfrm>
          <a:custGeom>
            <a:avLst/>
            <a:gdLst/>
            <a:ahLst/>
            <a:cxnLst/>
            <a:rect l="0" t="0" r="0" b="0"/>
            <a:pathLst>
              <a:path w="115119" h="121506">
                <a:moveTo>
                  <a:pt x="69743" y="5589"/>
                </a:moveTo>
                <a:lnTo>
                  <a:pt x="52975" y="0"/>
                </a:lnTo>
                <a:lnTo>
                  <a:pt x="45696" y="693"/>
                </a:lnTo>
                <a:lnTo>
                  <a:pt x="31369" y="7703"/>
                </a:lnTo>
                <a:lnTo>
                  <a:pt x="10150" y="24803"/>
                </a:lnTo>
                <a:lnTo>
                  <a:pt x="2313" y="44154"/>
                </a:lnTo>
                <a:lnTo>
                  <a:pt x="0" y="67183"/>
                </a:lnTo>
                <a:lnTo>
                  <a:pt x="2871" y="89116"/>
                </a:lnTo>
                <a:lnTo>
                  <a:pt x="11166" y="107443"/>
                </a:lnTo>
                <a:lnTo>
                  <a:pt x="16653" y="115606"/>
                </a:lnTo>
                <a:lnTo>
                  <a:pt x="24991" y="119878"/>
                </a:lnTo>
                <a:lnTo>
                  <a:pt x="46734" y="121505"/>
                </a:lnTo>
                <a:lnTo>
                  <a:pt x="65755" y="115209"/>
                </a:lnTo>
                <a:lnTo>
                  <a:pt x="97031" y="92103"/>
                </a:lnTo>
                <a:lnTo>
                  <a:pt x="113053" y="66318"/>
                </a:lnTo>
                <a:lnTo>
                  <a:pt x="115118" y="46618"/>
                </a:lnTo>
                <a:lnTo>
                  <a:pt x="112136" y="29673"/>
                </a:lnTo>
                <a:lnTo>
                  <a:pt x="109703" y="25155"/>
                </a:lnTo>
                <a:lnTo>
                  <a:pt x="101328" y="161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4209809" y="1718634"/>
            <a:ext cx="81673" cy="317381"/>
          </a:xfrm>
          <a:custGeom>
            <a:avLst/>
            <a:gdLst/>
            <a:ahLst/>
            <a:cxnLst/>
            <a:rect l="0" t="0" r="0" b="0"/>
            <a:pathLst>
              <a:path w="81673" h="317381">
                <a:moveTo>
                  <a:pt x="71144" y="317380"/>
                </a:moveTo>
                <a:lnTo>
                  <a:pt x="53185" y="263505"/>
                </a:lnTo>
                <a:lnTo>
                  <a:pt x="32503" y="200288"/>
                </a:lnTo>
                <a:lnTo>
                  <a:pt x="14987" y="139844"/>
                </a:lnTo>
                <a:lnTo>
                  <a:pt x="2123" y="88162"/>
                </a:lnTo>
                <a:lnTo>
                  <a:pt x="0" y="47992"/>
                </a:lnTo>
                <a:lnTo>
                  <a:pt x="3649" y="24516"/>
                </a:lnTo>
                <a:lnTo>
                  <a:pt x="8600" y="15683"/>
                </a:lnTo>
                <a:lnTo>
                  <a:pt x="23459" y="2748"/>
                </a:lnTo>
                <a:lnTo>
                  <a:pt x="32335" y="0"/>
                </a:lnTo>
                <a:lnTo>
                  <a:pt x="81672" y="15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4217782" y="1888615"/>
            <a:ext cx="94757" cy="10529"/>
          </a:xfrm>
          <a:custGeom>
            <a:avLst/>
            <a:gdLst/>
            <a:ahLst/>
            <a:cxnLst/>
            <a:rect l="0" t="0" r="0" b="0"/>
            <a:pathLst>
              <a:path w="94757" h="10529">
                <a:moveTo>
                  <a:pt x="94756" y="10528"/>
                </a:moveTo>
                <a:lnTo>
                  <a:pt x="52064" y="740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4545592" y="1692801"/>
            <a:ext cx="156501" cy="289969"/>
          </a:xfrm>
          <a:custGeom>
            <a:avLst/>
            <a:gdLst/>
            <a:ahLst/>
            <a:cxnLst/>
            <a:rect l="0" t="0" r="0" b="0"/>
            <a:pathLst>
              <a:path w="156501" h="289969">
                <a:moveTo>
                  <a:pt x="156500" y="48415"/>
                </a:moveTo>
                <a:lnTo>
                  <a:pt x="127192" y="10041"/>
                </a:lnTo>
                <a:lnTo>
                  <a:pt x="107600" y="2114"/>
                </a:lnTo>
                <a:lnTo>
                  <a:pt x="95824" y="0"/>
                </a:lnTo>
                <a:lnTo>
                  <a:pt x="76501" y="3890"/>
                </a:lnTo>
                <a:lnTo>
                  <a:pt x="45032" y="25452"/>
                </a:lnTo>
                <a:lnTo>
                  <a:pt x="28976" y="50970"/>
                </a:lnTo>
                <a:lnTo>
                  <a:pt x="5796" y="111810"/>
                </a:lnTo>
                <a:lnTo>
                  <a:pt x="0" y="170555"/>
                </a:lnTo>
                <a:lnTo>
                  <a:pt x="166" y="220045"/>
                </a:lnTo>
                <a:lnTo>
                  <a:pt x="8274" y="262525"/>
                </a:lnTo>
                <a:lnTo>
                  <a:pt x="18872" y="282395"/>
                </a:lnTo>
                <a:lnTo>
                  <a:pt x="27314" y="287460"/>
                </a:lnTo>
                <a:lnTo>
                  <a:pt x="49171" y="289968"/>
                </a:lnTo>
                <a:lnTo>
                  <a:pt x="82195" y="284802"/>
                </a:lnTo>
                <a:lnTo>
                  <a:pt x="108618" y="270274"/>
                </a:lnTo>
                <a:lnTo>
                  <a:pt x="135443" y="248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4736709" y="1877808"/>
            <a:ext cx="154898" cy="114445"/>
          </a:xfrm>
          <a:custGeom>
            <a:avLst/>
            <a:gdLst/>
            <a:ahLst/>
            <a:cxnLst/>
            <a:rect l="0" t="0" r="0" b="0"/>
            <a:pathLst>
              <a:path w="154898" h="114445">
                <a:moveTo>
                  <a:pt x="81197" y="52921"/>
                </a:moveTo>
                <a:lnTo>
                  <a:pt x="81197" y="30564"/>
                </a:lnTo>
                <a:lnTo>
                  <a:pt x="74958" y="13348"/>
                </a:lnTo>
                <a:lnTo>
                  <a:pt x="70018" y="5482"/>
                </a:lnTo>
                <a:lnTo>
                  <a:pt x="63216" y="1408"/>
                </a:lnTo>
                <a:lnTo>
                  <a:pt x="46299" y="0"/>
                </a:lnTo>
                <a:lnTo>
                  <a:pt x="30202" y="6394"/>
                </a:lnTo>
                <a:lnTo>
                  <a:pt x="22634" y="11374"/>
                </a:lnTo>
                <a:lnTo>
                  <a:pt x="11105" y="26267"/>
                </a:lnTo>
                <a:lnTo>
                  <a:pt x="3252" y="45754"/>
                </a:lnTo>
                <a:lnTo>
                  <a:pt x="0" y="81863"/>
                </a:lnTo>
                <a:lnTo>
                  <a:pt x="3385" y="104388"/>
                </a:lnTo>
                <a:lnTo>
                  <a:pt x="9435" y="110629"/>
                </a:lnTo>
                <a:lnTo>
                  <a:pt x="18148" y="113620"/>
                </a:lnTo>
                <a:lnTo>
                  <a:pt x="28636" y="114444"/>
                </a:lnTo>
                <a:lnTo>
                  <a:pt x="36798" y="111483"/>
                </a:lnTo>
                <a:lnTo>
                  <a:pt x="48986" y="98836"/>
                </a:lnTo>
                <a:lnTo>
                  <a:pt x="62424" y="71984"/>
                </a:lnTo>
                <a:lnTo>
                  <a:pt x="63885" y="52035"/>
                </a:lnTo>
                <a:lnTo>
                  <a:pt x="62974" y="38489"/>
                </a:lnTo>
                <a:lnTo>
                  <a:pt x="64369" y="39790"/>
                </a:lnTo>
                <a:lnTo>
                  <a:pt x="80602" y="67094"/>
                </a:lnTo>
                <a:lnTo>
                  <a:pt x="105197" y="90525"/>
                </a:lnTo>
                <a:lnTo>
                  <a:pt x="114745" y="94368"/>
                </a:lnTo>
                <a:lnTo>
                  <a:pt x="154897" y="9503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4902134" y="1867898"/>
            <a:ext cx="115814" cy="117890"/>
          </a:xfrm>
          <a:custGeom>
            <a:avLst/>
            <a:gdLst/>
            <a:ahLst/>
            <a:cxnLst/>
            <a:rect l="0" t="0" r="0" b="0"/>
            <a:pathLst>
              <a:path w="115814" h="117890">
                <a:moveTo>
                  <a:pt x="0" y="31245"/>
                </a:moveTo>
                <a:lnTo>
                  <a:pt x="3120" y="73937"/>
                </a:lnTo>
                <a:lnTo>
                  <a:pt x="15618" y="117889"/>
                </a:lnTo>
                <a:lnTo>
                  <a:pt x="11129" y="63471"/>
                </a:lnTo>
                <a:lnTo>
                  <a:pt x="13046" y="25716"/>
                </a:lnTo>
                <a:lnTo>
                  <a:pt x="21786" y="6951"/>
                </a:lnTo>
                <a:lnTo>
                  <a:pt x="28562" y="2181"/>
                </a:lnTo>
                <a:lnTo>
                  <a:pt x="36589" y="170"/>
                </a:lnTo>
                <a:lnTo>
                  <a:pt x="45450" y="0"/>
                </a:lnTo>
                <a:lnTo>
                  <a:pt x="61534" y="6050"/>
                </a:lnTo>
                <a:lnTo>
                  <a:pt x="90924" y="28998"/>
                </a:lnTo>
                <a:lnTo>
                  <a:pt x="106619" y="54756"/>
                </a:lnTo>
                <a:lnTo>
                  <a:pt x="115813" y="1049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5067906" y="1814915"/>
            <a:ext cx="76384" cy="147400"/>
          </a:xfrm>
          <a:custGeom>
            <a:avLst/>
            <a:gdLst/>
            <a:ahLst/>
            <a:cxnLst/>
            <a:rect l="0" t="0" r="0" b="0"/>
            <a:pathLst>
              <a:path w="76384" h="147400">
                <a:moveTo>
                  <a:pt x="65855" y="0"/>
                </a:moveTo>
                <a:lnTo>
                  <a:pt x="21892" y="20244"/>
                </a:lnTo>
                <a:lnTo>
                  <a:pt x="8101" y="35903"/>
                </a:lnTo>
                <a:lnTo>
                  <a:pt x="2786" y="44992"/>
                </a:lnTo>
                <a:lnTo>
                  <a:pt x="0" y="67570"/>
                </a:lnTo>
                <a:lnTo>
                  <a:pt x="7743" y="114603"/>
                </a:lnTo>
                <a:lnTo>
                  <a:pt x="22770" y="141451"/>
                </a:lnTo>
                <a:lnTo>
                  <a:pt x="31283" y="145774"/>
                </a:lnTo>
                <a:lnTo>
                  <a:pt x="76383" y="1473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5186403" y="1793614"/>
            <a:ext cx="94758" cy="168701"/>
          </a:xfrm>
          <a:custGeom>
            <a:avLst/>
            <a:gdLst/>
            <a:ahLst/>
            <a:cxnLst/>
            <a:rect l="0" t="0" r="0" b="0"/>
            <a:pathLst>
              <a:path w="94758" h="168701">
                <a:moveTo>
                  <a:pt x="0" y="84472"/>
                </a:moveTo>
                <a:lnTo>
                  <a:pt x="43963" y="55164"/>
                </a:lnTo>
                <a:lnTo>
                  <a:pt x="50366" y="46216"/>
                </a:lnTo>
                <a:lnTo>
                  <a:pt x="57480" y="23795"/>
                </a:lnTo>
                <a:lnTo>
                  <a:pt x="55868" y="14775"/>
                </a:lnTo>
                <a:lnTo>
                  <a:pt x="51283" y="7592"/>
                </a:lnTo>
                <a:lnTo>
                  <a:pt x="44717" y="1633"/>
                </a:lnTo>
                <a:lnTo>
                  <a:pt x="38000" y="0"/>
                </a:lnTo>
                <a:lnTo>
                  <a:pt x="31183" y="1251"/>
                </a:lnTo>
                <a:lnTo>
                  <a:pt x="24298" y="4425"/>
                </a:lnTo>
                <a:lnTo>
                  <a:pt x="13529" y="20430"/>
                </a:lnTo>
                <a:lnTo>
                  <a:pt x="9019" y="31249"/>
                </a:lnTo>
                <a:lnTo>
                  <a:pt x="7128" y="55748"/>
                </a:lnTo>
                <a:lnTo>
                  <a:pt x="15446" y="104015"/>
                </a:lnTo>
                <a:lnTo>
                  <a:pt x="30573" y="131077"/>
                </a:lnTo>
                <a:lnTo>
                  <a:pt x="55462" y="153913"/>
                </a:lnTo>
                <a:lnTo>
                  <a:pt x="71833" y="162128"/>
                </a:lnTo>
                <a:lnTo>
                  <a:pt x="94757" y="168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5333802" y="1730687"/>
            <a:ext cx="115815" cy="185864"/>
          </a:xfrm>
          <a:custGeom>
            <a:avLst/>
            <a:gdLst/>
            <a:ahLst/>
            <a:cxnLst/>
            <a:rect l="0" t="0" r="0" b="0"/>
            <a:pathLst>
              <a:path w="115815" h="185864">
                <a:moveTo>
                  <a:pt x="0" y="105285"/>
                </a:moveTo>
                <a:lnTo>
                  <a:pt x="19129" y="167543"/>
                </a:lnTo>
                <a:lnTo>
                  <a:pt x="30339" y="184038"/>
                </a:lnTo>
                <a:lnTo>
                  <a:pt x="33094" y="185863"/>
                </a:lnTo>
                <a:lnTo>
                  <a:pt x="33761" y="183570"/>
                </a:lnTo>
                <a:lnTo>
                  <a:pt x="26427" y="154674"/>
                </a:lnTo>
                <a:lnTo>
                  <a:pt x="5098" y="93404"/>
                </a:lnTo>
                <a:lnTo>
                  <a:pt x="3398" y="79817"/>
                </a:lnTo>
                <a:lnTo>
                  <a:pt x="7750" y="58481"/>
                </a:lnTo>
                <a:lnTo>
                  <a:pt x="12186" y="49516"/>
                </a:lnTo>
                <a:lnTo>
                  <a:pt x="26473" y="36435"/>
                </a:lnTo>
                <a:lnTo>
                  <a:pt x="74413" y="8611"/>
                </a:lnTo>
                <a:lnTo>
                  <a:pt x="11581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9" name="Picture 68" descr="NBK-6136-5eb829.png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2400" y="3149600"/>
            <a:ext cx="5448300" cy="889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70" name="Picture 69" descr="NBK-6136-5eb867.png"/>
          <p:cNvPicPr>
            <a:picLocks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6100" y="4076700"/>
            <a:ext cx="4673600" cy="8255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78" name="Group 77"/>
          <p:cNvGrpSpPr/>
          <p:nvPr/>
        </p:nvGrpSpPr>
        <p:grpSpPr>
          <a:xfrm>
            <a:off x="6719752" y="2979564"/>
            <a:ext cx="1116724" cy="601777"/>
            <a:chOff x="6719752" y="2979564"/>
            <a:chExt cx="1116724" cy="601777"/>
          </a:xfrm>
        </p:grpSpPr>
        <p:sp>
          <p:nvSpPr>
            <p:cNvPr id="71" name="Freeform 70"/>
            <p:cNvSpPr/>
            <p:nvPr/>
          </p:nvSpPr>
          <p:spPr>
            <a:xfrm>
              <a:off x="6719752" y="3284670"/>
              <a:ext cx="208000" cy="296671"/>
            </a:xfrm>
            <a:custGeom>
              <a:avLst/>
              <a:gdLst/>
              <a:ahLst/>
              <a:cxnLst/>
              <a:rect l="0" t="0" r="0" b="0"/>
              <a:pathLst>
                <a:path w="208000" h="296671">
                  <a:moveTo>
                    <a:pt x="50071" y="221"/>
                  </a:moveTo>
                  <a:lnTo>
                    <a:pt x="34431" y="18202"/>
                  </a:lnTo>
                  <a:lnTo>
                    <a:pt x="11634" y="74574"/>
                  </a:lnTo>
                  <a:lnTo>
                    <a:pt x="4522" y="95268"/>
                  </a:lnTo>
                  <a:lnTo>
                    <a:pt x="2158" y="97511"/>
                  </a:lnTo>
                  <a:lnTo>
                    <a:pt x="581" y="94327"/>
                  </a:lnTo>
                  <a:lnTo>
                    <a:pt x="0" y="79480"/>
                  </a:lnTo>
                  <a:lnTo>
                    <a:pt x="7420" y="51391"/>
                  </a:lnTo>
                  <a:lnTo>
                    <a:pt x="30294" y="13578"/>
                  </a:lnTo>
                  <a:lnTo>
                    <a:pt x="36887" y="5616"/>
                  </a:lnTo>
                  <a:lnTo>
                    <a:pt x="45962" y="1478"/>
                  </a:lnTo>
                  <a:lnTo>
                    <a:pt x="68522" y="0"/>
                  </a:lnTo>
                  <a:lnTo>
                    <a:pt x="78750" y="3583"/>
                  </a:lnTo>
                  <a:lnTo>
                    <a:pt x="96353" y="16923"/>
                  </a:lnTo>
                  <a:lnTo>
                    <a:pt x="113828" y="49753"/>
                  </a:lnTo>
                  <a:lnTo>
                    <a:pt x="121807" y="102768"/>
                  </a:lnTo>
                  <a:lnTo>
                    <a:pt x="120264" y="161421"/>
                  </a:lnTo>
                  <a:lnTo>
                    <a:pt x="109041" y="217806"/>
                  </a:lnTo>
                  <a:lnTo>
                    <a:pt x="94388" y="261570"/>
                  </a:lnTo>
                  <a:lnTo>
                    <a:pt x="83026" y="278593"/>
                  </a:lnTo>
                  <a:lnTo>
                    <a:pt x="67057" y="290838"/>
                  </a:lnTo>
                  <a:lnTo>
                    <a:pt x="57886" y="295741"/>
                  </a:lnTo>
                  <a:lnTo>
                    <a:pt x="48262" y="296670"/>
                  </a:lnTo>
                  <a:lnTo>
                    <a:pt x="28211" y="291463"/>
                  </a:lnTo>
                  <a:lnTo>
                    <a:pt x="21460" y="284460"/>
                  </a:lnTo>
                  <a:lnTo>
                    <a:pt x="13959" y="264200"/>
                  </a:lnTo>
                  <a:lnTo>
                    <a:pt x="16864" y="242717"/>
                  </a:lnTo>
                  <a:lnTo>
                    <a:pt x="20914" y="232075"/>
                  </a:lnTo>
                  <a:lnTo>
                    <a:pt x="28294" y="224980"/>
                  </a:lnTo>
                  <a:lnTo>
                    <a:pt x="48971" y="217097"/>
                  </a:lnTo>
                  <a:lnTo>
                    <a:pt x="58697" y="217335"/>
                  </a:lnTo>
                  <a:lnTo>
                    <a:pt x="109670" y="240653"/>
                  </a:lnTo>
                  <a:lnTo>
                    <a:pt x="169945" y="284595"/>
                  </a:lnTo>
                  <a:lnTo>
                    <a:pt x="188747" y="285317"/>
                  </a:lnTo>
                  <a:lnTo>
                    <a:pt x="195164" y="283871"/>
                  </a:lnTo>
                  <a:lnTo>
                    <a:pt x="199442" y="281738"/>
                  </a:lnTo>
                  <a:lnTo>
                    <a:pt x="207999" y="2739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87109" y="3242777"/>
              <a:ext cx="211123" cy="272303"/>
            </a:xfrm>
            <a:custGeom>
              <a:avLst/>
              <a:gdLst/>
              <a:ahLst/>
              <a:cxnLst/>
              <a:rect l="0" t="0" r="0" b="0"/>
              <a:pathLst>
                <a:path w="211123" h="272303">
                  <a:moveTo>
                    <a:pt x="93285" y="0"/>
                  </a:moveTo>
                  <a:lnTo>
                    <a:pt x="32411" y="42661"/>
                  </a:lnTo>
                  <a:lnTo>
                    <a:pt x="0" y="72602"/>
                  </a:lnTo>
                  <a:lnTo>
                    <a:pt x="6503" y="63495"/>
                  </a:lnTo>
                  <a:lnTo>
                    <a:pt x="22894" y="32689"/>
                  </a:lnTo>
                  <a:lnTo>
                    <a:pt x="36263" y="19208"/>
                  </a:lnTo>
                  <a:lnTo>
                    <a:pt x="53904" y="9317"/>
                  </a:lnTo>
                  <a:lnTo>
                    <a:pt x="89155" y="2760"/>
                  </a:lnTo>
                  <a:lnTo>
                    <a:pt x="109387" y="7466"/>
                  </a:lnTo>
                  <a:lnTo>
                    <a:pt x="118057" y="11996"/>
                  </a:lnTo>
                  <a:lnTo>
                    <a:pt x="130810" y="26389"/>
                  </a:lnTo>
                  <a:lnTo>
                    <a:pt x="135849" y="35140"/>
                  </a:lnTo>
                  <a:lnTo>
                    <a:pt x="136869" y="44483"/>
                  </a:lnTo>
                  <a:lnTo>
                    <a:pt x="131763" y="64224"/>
                  </a:lnTo>
                  <a:lnTo>
                    <a:pt x="109421" y="97087"/>
                  </a:lnTo>
                  <a:lnTo>
                    <a:pt x="94036" y="114294"/>
                  </a:lnTo>
                  <a:lnTo>
                    <a:pt x="97908" y="110849"/>
                  </a:lnTo>
                  <a:lnTo>
                    <a:pt x="110547" y="110877"/>
                  </a:lnTo>
                  <a:lnTo>
                    <a:pt x="147257" y="120427"/>
                  </a:lnTo>
                  <a:lnTo>
                    <a:pt x="164455" y="133071"/>
                  </a:lnTo>
                  <a:lnTo>
                    <a:pt x="200576" y="173805"/>
                  </a:lnTo>
                  <a:lnTo>
                    <a:pt x="210380" y="196959"/>
                  </a:lnTo>
                  <a:lnTo>
                    <a:pt x="211122" y="208515"/>
                  </a:lnTo>
                  <a:lnTo>
                    <a:pt x="205709" y="230714"/>
                  </a:lnTo>
                  <a:lnTo>
                    <a:pt x="192384" y="249159"/>
                  </a:lnTo>
                  <a:lnTo>
                    <a:pt x="183917" y="257353"/>
                  </a:lnTo>
                  <a:lnTo>
                    <a:pt x="162032" y="266457"/>
                  </a:lnTo>
                  <a:lnTo>
                    <a:pt x="109853" y="272302"/>
                  </a:lnTo>
                  <a:lnTo>
                    <a:pt x="88561" y="266862"/>
                  </a:lnTo>
                  <a:lnTo>
                    <a:pt x="30113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63841" y="3021678"/>
              <a:ext cx="6067" cy="136872"/>
            </a:xfrm>
            <a:custGeom>
              <a:avLst/>
              <a:gdLst/>
              <a:ahLst/>
              <a:cxnLst/>
              <a:rect l="0" t="0" r="0" b="0"/>
              <a:pathLst>
                <a:path w="6067" h="136872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6066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96207" y="323224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9921" y="8334"/>
                  </a:lnTo>
                  <a:lnTo>
                    <a:pt x="53253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15794" y="3326727"/>
              <a:ext cx="233098" cy="207968"/>
            </a:xfrm>
            <a:custGeom>
              <a:avLst/>
              <a:gdLst/>
              <a:ahLst/>
              <a:cxnLst/>
              <a:rect l="0" t="0" r="0" b="0"/>
              <a:pathLst>
                <a:path w="233098" h="207968">
                  <a:moveTo>
                    <a:pt x="43584" y="52920"/>
                  </a:moveTo>
                  <a:lnTo>
                    <a:pt x="43584" y="30564"/>
                  </a:lnTo>
                  <a:lnTo>
                    <a:pt x="47093" y="21638"/>
                  </a:lnTo>
                  <a:lnTo>
                    <a:pt x="60352" y="5482"/>
                  </a:lnTo>
                  <a:lnTo>
                    <a:pt x="68800" y="1407"/>
                  </a:lnTo>
                  <a:lnTo>
                    <a:pt x="87546" y="0"/>
                  </a:lnTo>
                  <a:lnTo>
                    <a:pt x="117831" y="5785"/>
                  </a:lnTo>
                  <a:lnTo>
                    <a:pt x="125837" y="10968"/>
                  </a:lnTo>
                  <a:lnTo>
                    <a:pt x="137853" y="26086"/>
                  </a:lnTo>
                  <a:lnTo>
                    <a:pt x="145605" y="59917"/>
                  </a:lnTo>
                  <a:lnTo>
                    <a:pt x="139818" y="104865"/>
                  </a:lnTo>
                  <a:lnTo>
                    <a:pt x="119444" y="167503"/>
                  </a:lnTo>
                  <a:lnTo>
                    <a:pt x="108106" y="184174"/>
                  </a:lnTo>
                  <a:lnTo>
                    <a:pt x="92147" y="196263"/>
                  </a:lnTo>
                  <a:lnTo>
                    <a:pt x="72187" y="204366"/>
                  </a:lnTo>
                  <a:lnTo>
                    <a:pt x="47718" y="207967"/>
                  </a:lnTo>
                  <a:lnTo>
                    <a:pt x="27484" y="203328"/>
                  </a:lnTo>
                  <a:lnTo>
                    <a:pt x="18813" y="198816"/>
                  </a:lnTo>
                  <a:lnTo>
                    <a:pt x="6058" y="184443"/>
                  </a:lnTo>
                  <a:lnTo>
                    <a:pt x="1019" y="175697"/>
                  </a:lnTo>
                  <a:lnTo>
                    <a:pt x="0" y="167527"/>
                  </a:lnTo>
                  <a:lnTo>
                    <a:pt x="5106" y="152209"/>
                  </a:lnTo>
                  <a:lnTo>
                    <a:pt x="13253" y="147189"/>
                  </a:lnTo>
                  <a:lnTo>
                    <a:pt x="37902" y="141611"/>
                  </a:lnTo>
                  <a:lnTo>
                    <a:pt x="85745" y="146435"/>
                  </a:lnTo>
                  <a:lnTo>
                    <a:pt x="139043" y="155533"/>
                  </a:lnTo>
                  <a:lnTo>
                    <a:pt x="177543" y="154294"/>
                  </a:lnTo>
                  <a:lnTo>
                    <a:pt x="233097" y="1371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95970" y="2979564"/>
              <a:ext cx="85099" cy="99210"/>
            </a:xfrm>
            <a:custGeom>
              <a:avLst/>
              <a:gdLst/>
              <a:ahLst/>
              <a:cxnLst/>
              <a:rect l="0" t="0" r="0" b="0"/>
              <a:pathLst>
                <a:path w="85099" h="99210">
                  <a:moveTo>
                    <a:pt x="52921" y="10529"/>
                  </a:moveTo>
                  <a:lnTo>
                    <a:pt x="30564" y="10529"/>
                  </a:lnTo>
                  <a:lnTo>
                    <a:pt x="21639" y="14038"/>
                  </a:lnTo>
                  <a:lnTo>
                    <a:pt x="5482" y="27297"/>
                  </a:lnTo>
                  <a:lnTo>
                    <a:pt x="1408" y="35745"/>
                  </a:lnTo>
                  <a:lnTo>
                    <a:pt x="0" y="54491"/>
                  </a:lnTo>
                  <a:lnTo>
                    <a:pt x="5785" y="84776"/>
                  </a:lnTo>
                  <a:lnTo>
                    <a:pt x="12138" y="91613"/>
                  </a:lnTo>
                  <a:lnTo>
                    <a:pt x="31676" y="99209"/>
                  </a:lnTo>
                  <a:lnTo>
                    <a:pt x="41097" y="98894"/>
                  </a:lnTo>
                  <a:lnTo>
                    <a:pt x="57805" y="92307"/>
                  </a:lnTo>
                  <a:lnTo>
                    <a:pt x="80364" y="69854"/>
                  </a:lnTo>
                  <a:lnTo>
                    <a:pt x="84084" y="60608"/>
                  </a:lnTo>
                  <a:lnTo>
                    <a:pt x="85098" y="40975"/>
                  </a:lnTo>
                  <a:lnTo>
                    <a:pt x="78530" y="23671"/>
                  </a:lnTo>
                  <a:lnTo>
                    <a:pt x="68982" y="10520"/>
                  </a:lnTo>
                  <a:lnTo>
                    <a:pt x="529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571078" y="2994338"/>
              <a:ext cx="265398" cy="435192"/>
            </a:xfrm>
            <a:custGeom>
              <a:avLst/>
              <a:gdLst/>
              <a:ahLst/>
              <a:cxnLst/>
              <a:rect l="0" t="0" r="0" b="0"/>
              <a:pathLst>
                <a:path w="265398" h="435192">
                  <a:moveTo>
                    <a:pt x="177896" y="79983"/>
                  </a:moveTo>
                  <a:lnTo>
                    <a:pt x="157652" y="36020"/>
                  </a:lnTo>
                  <a:lnTo>
                    <a:pt x="138492" y="11325"/>
                  </a:lnTo>
                  <a:lnTo>
                    <a:pt x="118659" y="2675"/>
                  </a:lnTo>
                  <a:lnTo>
                    <a:pt x="95416" y="0"/>
                  </a:lnTo>
                  <a:lnTo>
                    <a:pt x="73388" y="2711"/>
                  </a:lnTo>
                  <a:lnTo>
                    <a:pt x="41256" y="16403"/>
                  </a:lnTo>
                  <a:lnTo>
                    <a:pt x="26310" y="31838"/>
                  </a:lnTo>
                  <a:lnTo>
                    <a:pt x="7183" y="70343"/>
                  </a:lnTo>
                  <a:lnTo>
                    <a:pt x="0" y="133667"/>
                  </a:lnTo>
                  <a:lnTo>
                    <a:pt x="1735" y="159994"/>
                  </a:lnTo>
                  <a:lnTo>
                    <a:pt x="10305" y="183394"/>
                  </a:lnTo>
                  <a:lnTo>
                    <a:pt x="18206" y="191037"/>
                  </a:lnTo>
                  <a:lnTo>
                    <a:pt x="39462" y="199530"/>
                  </a:lnTo>
                  <a:lnTo>
                    <a:pt x="61387" y="200186"/>
                  </a:lnTo>
                  <a:lnTo>
                    <a:pt x="114633" y="187969"/>
                  </a:lnTo>
                  <a:lnTo>
                    <a:pt x="146284" y="180349"/>
                  </a:lnTo>
                  <a:lnTo>
                    <a:pt x="188419" y="187069"/>
                  </a:lnTo>
                  <a:lnTo>
                    <a:pt x="208309" y="194257"/>
                  </a:lnTo>
                  <a:lnTo>
                    <a:pt x="224948" y="205251"/>
                  </a:lnTo>
                  <a:lnTo>
                    <a:pt x="237022" y="221055"/>
                  </a:lnTo>
                  <a:lnTo>
                    <a:pt x="261768" y="280393"/>
                  </a:lnTo>
                  <a:lnTo>
                    <a:pt x="265397" y="290799"/>
                  </a:lnTo>
                  <a:lnTo>
                    <a:pt x="264913" y="327800"/>
                  </a:lnTo>
                  <a:lnTo>
                    <a:pt x="257361" y="362810"/>
                  </a:lnTo>
                  <a:lnTo>
                    <a:pt x="242125" y="389821"/>
                  </a:lnTo>
                  <a:lnTo>
                    <a:pt x="217203" y="412643"/>
                  </a:lnTo>
                  <a:lnTo>
                    <a:pt x="187594" y="428633"/>
                  </a:lnTo>
                  <a:lnTo>
                    <a:pt x="151004" y="435191"/>
                  </a:lnTo>
                  <a:lnTo>
                    <a:pt x="116116" y="431544"/>
                  </a:lnTo>
                  <a:lnTo>
                    <a:pt x="68505" y="411299"/>
                  </a:lnTo>
                  <a:lnTo>
                    <a:pt x="51554" y="4063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063792" y="3463875"/>
            <a:ext cx="905452" cy="443189"/>
            <a:chOff x="3063792" y="3463875"/>
            <a:chExt cx="905452" cy="443189"/>
          </a:xfrm>
        </p:grpSpPr>
        <p:sp>
          <p:nvSpPr>
            <p:cNvPr id="79" name="Freeform 78"/>
            <p:cNvSpPr/>
            <p:nvPr/>
          </p:nvSpPr>
          <p:spPr>
            <a:xfrm>
              <a:off x="3169077" y="3463875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86" y="154842"/>
                  </a:lnTo>
                  <a:lnTo>
                    <a:pt x="17" y="21563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63792" y="3495461"/>
              <a:ext cx="294799" cy="9066"/>
            </a:xfrm>
            <a:custGeom>
              <a:avLst/>
              <a:gdLst/>
              <a:ahLst/>
              <a:cxnLst/>
              <a:rect l="0" t="0" r="0" b="0"/>
              <a:pathLst>
                <a:path w="294799" h="9066">
                  <a:moveTo>
                    <a:pt x="294798" y="0"/>
                  </a:moveTo>
                  <a:lnTo>
                    <a:pt x="236181" y="0"/>
                  </a:lnTo>
                  <a:lnTo>
                    <a:pt x="182007" y="0"/>
                  </a:lnTo>
                  <a:lnTo>
                    <a:pt x="129366" y="3120"/>
                  </a:lnTo>
                  <a:lnTo>
                    <a:pt x="79236" y="9065"/>
                  </a:lnTo>
                  <a:lnTo>
                    <a:pt x="24906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53305" y="3569160"/>
              <a:ext cx="73701" cy="98524"/>
            </a:xfrm>
            <a:custGeom>
              <a:avLst/>
              <a:gdLst/>
              <a:ahLst/>
              <a:cxnLst/>
              <a:rect l="0" t="0" r="0" b="0"/>
              <a:pathLst>
                <a:path w="73701" h="98524">
                  <a:moveTo>
                    <a:pt x="0" y="42114"/>
                  </a:moveTo>
                  <a:lnTo>
                    <a:pt x="0" y="64471"/>
                  </a:lnTo>
                  <a:lnTo>
                    <a:pt x="11179" y="95142"/>
                  </a:lnTo>
                  <a:lnTo>
                    <a:pt x="13302" y="98523"/>
                  </a:lnTo>
                  <a:lnTo>
                    <a:pt x="13547" y="97268"/>
                  </a:lnTo>
                  <a:lnTo>
                    <a:pt x="11125" y="64447"/>
                  </a:lnTo>
                  <a:lnTo>
                    <a:pt x="16295" y="31964"/>
                  </a:lnTo>
                  <a:lnTo>
                    <a:pt x="30825" y="5702"/>
                  </a:lnTo>
                  <a:lnTo>
                    <a:pt x="38097" y="146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86170" y="3558632"/>
              <a:ext cx="95702" cy="137057"/>
            </a:xfrm>
            <a:custGeom>
              <a:avLst/>
              <a:gdLst/>
              <a:ahLst/>
              <a:cxnLst/>
              <a:rect l="0" t="0" r="0" b="0"/>
              <a:pathLst>
                <a:path w="95702" h="137057">
                  <a:moveTo>
                    <a:pt x="67177" y="0"/>
                  </a:moveTo>
                  <a:lnTo>
                    <a:pt x="43130" y="9575"/>
                  </a:lnTo>
                  <a:lnTo>
                    <a:pt x="28803" y="20243"/>
                  </a:lnTo>
                  <a:lnTo>
                    <a:pt x="13173" y="44992"/>
                  </a:lnTo>
                  <a:lnTo>
                    <a:pt x="1133" y="74552"/>
                  </a:lnTo>
                  <a:lnTo>
                    <a:pt x="0" y="95135"/>
                  </a:lnTo>
                  <a:lnTo>
                    <a:pt x="1335" y="105537"/>
                  </a:lnTo>
                  <a:lnTo>
                    <a:pt x="12177" y="123335"/>
                  </a:lnTo>
                  <a:lnTo>
                    <a:pt x="19982" y="131356"/>
                  </a:lnTo>
                  <a:lnTo>
                    <a:pt x="28695" y="135534"/>
                  </a:lnTo>
                  <a:lnTo>
                    <a:pt x="47734" y="137056"/>
                  </a:lnTo>
                  <a:lnTo>
                    <a:pt x="64775" y="130714"/>
                  </a:lnTo>
                  <a:lnTo>
                    <a:pt x="72594" y="125747"/>
                  </a:lnTo>
                  <a:lnTo>
                    <a:pt x="84403" y="110869"/>
                  </a:lnTo>
                  <a:lnTo>
                    <a:pt x="92380" y="91389"/>
                  </a:lnTo>
                  <a:lnTo>
                    <a:pt x="95701" y="55284"/>
                  </a:lnTo>
                  <a:lnTo>
                    <a:pt x="92333" y="32760"/>
                  </a:lnTo>
                  <a:lnTo>
                    <a:pt x="87457" y="24179"/>
                  </a:lnTo>
                  <a:lnTo>
                    <a:pt x="5664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58632" y="3596677"/>
              <a:ext cx="107646" cy="310387"/>
            </a:xfrm>
            <a:custGeom>
              <a:avLst/>
              <a:gdLst/>
              <a:ahLst/>
              <a:cxnLst/>
              <a:rect l="0" t="0" r="0" b="0"/>
              <a:pathLst>
                <a:path w="107646" h="310387">
                  <a:moveTo>
                    <a:pt x="0" y="98825"/>
                  </a:moveTo>
                  <a:lnTo>
                    <a:pt x="3119" y="141517"/>
                  </a:lnTo>
                  <a:lnTo>
                    <a:pt x="10722" y="202063"/>
                  </a:lnTo>
                  <a:lnTo>
                    <a:pt x="18669" y="257042"/>
                  </a:lnTo>
                  <a:lnTo>
                    <a:pt x="26808" y="310386"/>
                  </a:lnTo>
                  <a:lnTo>
                    <a:pt x="14480" y="250033"/>
                  </a:lnTo>
                  <a:lnTo>
                    <a:pt x="8190" y="193641"/>
                  </a:lnTo>
                  <a:lnTo>
                    <a:pt x="1618" y="131852"/>
                  </a:lnTo>
                  <a:lnTo>
                    <a:pt x="1489" y="72897"/>
                  </a:lnTo>
                  <a:lnTo>
                    <a:pt x="9670" y="37331"/>
                  </a:lnTo>
                  <a:lnTo>
                    <a:pt x="20285" y="15342"/>
                  </a:lnTo>
                  <a:lnTo>
                    <a:pt x="28731" y="8075"/>
                  </a:lnTo>
                  <a:lnTo>
                    <a:pt x="50594" y="0"/>
                  </a:lnTo>
                  <a:lnTo>
                    <a:pt x="72788" y="2650"/>
                  </a:lnTo>
                  <a:lnTo>
                    <a:pt x="83620" y="6633"/>
                  </a:lnTo>
                  <a:lnTo>
                    <a:pt x="98776" y="20416"/>
                  </a:lnTo>
                  <a:lnTo>
                    <a:pt x="104455" y="29005"/>
                  </a:lnTo>
                  <a:lnTo>
                    <a:pt x="107645" y="47907"/>
                  </a:lnTo>
                  <a:lnTo>
                    <a:pt x="106858" y="57861"/>
                  </a:lnTo>
                  <a:lnTo>
                    <a:pt x="99745" y="75160"/>
                  </a:lnTo>
                  <a:lnTo>
                    <a:pt x="94572" y="83048"/>
                  </a:lnTo>
                  <a:lnTo>
                    <a:pt x="79467" y="94933"/>
                  </a:lnTo>
                  <a:lnTo>
                    <a:pt x="61055" y="102944"/>
                  </a:lnTo>
                  <a:lnTo>
                    <a:pt x="21057" y="1093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42556" y="3600746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464" y="88760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37616" y="34954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36858" y="3555859"/>
              <a:ext cx="132386" cy="126018"/>
            </a:xfrm>
            <a:custGeom>
              <a:avLst/>
              <a:gdLst/>
              <a:ahLst/>
              <a:cxnLst/>
              <a:rect l="0" t="0" r="0" b="0"/>
              <a:pathLst>
                <a:path w="132386" h="126018">
                  <a:moveTo>
                    <a:pt x="69214" y="13301"/>
                  </a:moveTo>
                  <a:lnTo>
                    <a:pt x="58036" y="2123"/>
                  </a:lnTo>
                  <a:lnTo>
                    <a:pt x="51233" y="0"/>
                  </a:lnTo>
                  <a:lnTo>
                    <a:pt x="34316" y="761"/>
                  </a:lnTo>
                  <a:lnTo>
                    <a:pt x="18219" y="8118"/>
                  </a:lnTo>
                  <a:lnTo>
                    <a:pt x="10651" y="13355"/>
                  </a:lnTo>
                  <a:lnTo>
                    <a:pt x="5605" y="21526"/>
                  </a:lnTo>
                  <a:lnTo>
                    <a:pt x="0" y="43083"/>
                  </a:lnTo>
                  <a:lnTo>
                    <a:pt x="2433" y="75938"/>
                  </a:lnTo>
                  <a:lnTo>
                    <a:pt x="10678" y="94172"/>
                  </a:lnTo>
                  <a:lnTo>
                    <a:pt x="16152" y="102310"/>
                  </a:lnTo>
                  <a:lnTo>
                    <a:pt x="31593" y="114472"/>
                  </a:lnTo>
                  <a:lnTo>
                    <a:pt x="51324" y="122607"/>
                  </a:lnTo>
                  <a:lnTo>
                    <a:pt x="87570" y="126017"/>
                  </a:lnTo>
                  <a:lnTo>
                    <a:pt x="132385" y="118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134343" y="3334199"/>
            <a:ext cx="1782673" cy="519094"/>
            <a:chOff x="4134343" y="3334199"/>
            <a:chExt cx="1782673" cy="519094"/>
          </a:xfrm>
        </p:grpSpPr>
        <p:sp>
          <p:nvSpPr>
            <p:cNvPr id="88" name="Freeform 87"/>
            <p:cNvSpPr/>
            <p:nvPr/>
          </p:nvSpPr>
          <p:spPr>
            <a:xfrm>
              <a:off x="4134343" y="3584628"/>
              <a:ext cx="135812" cy="153044"/>
            </a:xfrm>
            <a:custGeom>
              <a:avLst/>
              <a:gdLst/>
              <a:ahLst/>
              <a:cxnLst/>
              <a:rect l="0" t="0" r="0" b="0"/>
              <a:pathLst>
                <a:path w="135812" h="153044">
                  <a:moveTo>
                    <a:pt x="77056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3"/>
                  </a:lnTo>
                  <a:lnTo>
                    <a:pt x="17463" y="24803"/>
                  </a:lnTo>
                  <a:lnTo>
                    <a:pt x="1947" y="50277"/>
                  </a:lnTo>
                  <a:lnTo>
                    <a:pt x="0" y="73023"/>
                  </a:lnTo>
                  <a:lnTo>
                    <a:pt x="8282" y="120165"/>
                  </a:lnTo>
                  <a:lnTo>
                    <a:pt x="20753" y="138790"/>
                  </a:lnTo>
                  <a:lnTo>
                    <a:pt x="28992" y="147032"/>
                  </a:lnTo>
                  <a:lnTo>
                    <a:pt x="39164" y="151357"/>
                  </a:lnTo>
                  <a:lnTo>
                    <a:pt x="62944" y="153043"/>
                  </a:lnTo>
                  <a:lnTo>
                    <a:pt x="97051" y="141826"/>
                  </a:lnTo>
                  <a:lnTo>
                    <a:pt x="123794" y="118095"/>
                  </a:lnTo>
                  <a:lnTo>
                    <a:pt x="132923" y="95756"/>
                  </a:lnTo>
                  <a:lnTo>
                    <a:pt x="135811" y="71400"/>
                  </a:lnTo>
                  <a:lnTo>
                    <a:pt x="133195" y="48876"/>
                  </a:lnTo>
                  <a:lnTo>
                    <a:pt x="125013" y="30287"/>
                  </a:lnTo>
                  <a:lnTo>
                    <a:pt x="114748" y="16566"/>
                  </a:lnTo>
                  <a:lnTo>
                    <a:pt x="98112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267160" y="3366303"/>
              <a:ext cx="102167" cy="360786"/>
            </a:xfrm>
            <a:custGeom>
              <a:avLst/>
              <a:gdLst/>
              <a:ahLst/>
              <a:cxnLst/>
              <a:rect l="0" t="0" r="0" b="0"/>
              <a:pathLst>
                <a:path w="102167" h="360786">
                  <a:moveTo>
                    <a:pt x="70581" y="360785"/>
                  </a:moveTo>
                  <a:lnTo>
                    <a:pt x="52622" y="304570"/>
                  </a:lnTo>
                  <a:lnTo>
                    <a:pt x="38914" y="242879"/>
                  </a:lnTo>
                  <a:lnTo>
                    <a:pt x="24941" y="179957"/>
                  </a:lnTo>
                  <a:lnTo>
                    <a:pt x="10916" y="122468"/>
                  </a:lnTo>
                  <a:lnTo>
                    <a:pt x="0" y="66052"/>
                  </a:lnTo>
                  <a:lnTo>
                    <a:pt x="607" y="40279"/>
                  </a:lnTo>
                  <a:lnTo>
                    <a:pt x="8676" y="21026"/>
                  </a:lnTo>
                  <a:lnTo>
                    <a:pt x="23180" y="7790"/>
                  </a:lnTo>
                  <a:lnTo>
                    <a:pt x="31962" y="2622"/>
                  </a:lnTo>
                  <a:lnTo>
                    <a:pt x="51077" y="0"/>
                  </a:lnTo>
                  <a:lnTo>
                    <a:pt x="78449" y="5101"/>
                  </a:lnTo>
                  <a:lnTo>
                    <a:pt x="102166" y="133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64041" y="353757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01718" y="3334199"/>
              <a:ext cx="178221" cy="352452"/>
            </a:xfrm>
            <a:custGeom>
              <a:avLst/>
              <a:gdLst/>
              <a:ahLst/>
              <a:cxnLst/>
              <a:rect l="0" t="0" r="0" b="0"/>
              <a:pathLst>
                <a:path w="178221" h="352452">
                  <a:moveTo>
                    <a:pt x="167691" y="55977"/>
                  </a:moveTo>
                  <a:lnTo>
                    <a:pt x="138382" y="17603"/>
                  </a:lnTo>
                  <a:lnTo>
                    <a:pt x="112604" y="1973"/>
                  </a:lnTo>
                  <a:lnTo>
                    <a:pt x="92905" y="0"/>
                  </a:lnTo>
                  <a:lnTo>
                    <a:pt x="73621" y="4192"/>
                  </a:lnTo>
                  <a:lnTo>
                    <a:pt x="57252" y="13854"/>
                  </a:lnTo>
                  <a:lnTo>
                    <a:pt x="45297" y="29067"/>
                  </a:lnTo>
                  <a:lnTo>
                    <a:pt x="17086" y="86055"/>
                  </a:lnTo>
                  <a:lnTo>
                    <a:pt x="3108" y="140600"/>
                  </a:lnTo>
                  <a:lnTo>
                    <a:pt x="0" y="196435"/>
                  </a:lnTo>
                  <a:lnTo>
                    <a:pt x="7792" y="251354"/>
                  </a:lnTo>
                  <a:lnTo>
                    <a:pt x="23715" y="297211"/>
                  </a:lnTo>
                  <a:lnTo>
                    <a:pt x="49044" y="334475"/>
                  </a:lnTo>
                  <a:lnTo>
                    <a:pt x="75215" y="351534"/>
                  </a:lnTo>
                  <a:lnTo>
                    <a:pt x="84983" y="352451"/>
                  </a:lnTo>
                  <a:lnTo>
                    <a:pt x="136305" y="336726"/>
                  </a:lnTo>
                  <a:lnTo>
                    <a:pt x="178220" y="3086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08512" y="3553794"/>
              <a:ext cx="150411" cy="110124"/>
            </a:xfrm>
            <a:custGeom>
              <a:avLst/>
              <a:gdLst/>
              <a:ahLst/>
              <a:cxnLst/>
              <a:rect l="0" t="0" r="0" b="0"/>
              <a:pathLst>
                <a:path w="150411" h="110124">
                  <a:moveTo>
                    <a:pt x="97767" y="57480"/>
                  </a:moveTo>
                  <a:lnTo>
                    <a:pt x="77524" y="13518"/>
                  </a:lnTo>
                  <a:lnTo>
                    <a:pt x="69064" y="7115"/>
                  </a:lnTo>
                  <a:lnTo>
                    <a:pt x="47186" y="0"/>
                  </a:lnTo>
                  <a:lnTo>
                    <a:pt x="37140" y="443"/>
                  </a:lnTo>
                  <a:lnTo>
                    <a:pt x="19739" y="7174"/>
                  </a:lnTo>
                  <a:lnTo>
                    <a:pt x="7326" y="24203"/>
                  </a:lnTo>
                  <a:lnTo>
                    <a:pt x="2378" y="35296"/>
                  </a:lnTo>
                  <a:lnTo>
                    <a:pt x="0" y="56979"/>
                  </a:lnTo>
                  <a:lnTo>
                    <a:pt x="4012" y="77145"/>
                  </a:lnTo>
                  <a:lnTo>
                    <a:pt x="13595" y="93906"/>
                  </a:lnTo>
                  <a:lnTo>
                    <a:pt x="21765" y="98142"/>
                  </a:lnTo>
                  <a:lnTo>
                    <a:pt x="43322" y="99729"/>
                  </a:lnTo>
                  <a:lnTo>
                    <a:pt x="53281" y="96174"/>
                  </a:lnTo>
                  <a:lnTo>
                    <a:pt x="70587" y="82866"/>
                  </a:lnTo>
                  <a:lnTo>
                    <a:pt x="90016" y="52746"/>
                  </a:lnTo>
                  <a:lnTo>
                    <a:pt x="90260" y="54324"/>
                  </a:lnTo>
                  <a:lnTo>
                    <a:pt x="89253" y="58886"/>
                  </a:lnTo>
                  <a:lnTo>
                    <a:pt x="90921" y="64266"/>
                  </a:lnTo>
                  <a:lnTo>
                    <a:pt x="116724" y="96516"/>
                  </a:lnTo>
                  <a:lnTo>
                    <a:pt x="129979" y="104075"/>
                  </a:lnTo>
                  <a:lnTo>
                    <a:pt x="150410" y="1101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76457" y="3525997"/>
              <a:ext cx="95442" cy="327296"/>
            </a:xfrm>
            <a:custGeom>
              <a:avLst/>
              <a:gdLst/>
              <a:ahLst/>
              <a:cxnLst/>
              <a:rect l="0" t="0" r="0" b="0"/>
              <a:pathLst>
                <a:path w="95442" h="327296">
                  <a:moveTo>
                    <a:pt x="24579" y="95806"/>
                  </a:moveTo>
                  <a:lnTo>
                    <a:pt x="27699" y="144737"/>
                  </a:lnTo>
                  <a:lnTo>
                    <a:pt x="33644" y="203867"/>
                  </a:lnTo>
                  <a:lnTo>
                    <a:pt x="43224" y="259438"/>
                  </a:lnTo>
                  <a:lnTo>
                    <a:pt x="59818" y="321858"/>
                  </a:lnTo>
                  <a:lnTo>
                    <a:pt x="60940" y="327226"/>
                  </a:lnTo>
                  <a:lnTo>
                    <a:pt x="60518" y="327295"/>
                  </a:lnTo>
                  <a:lnTo>
                    <a:pt x="49502" y="291886"/>
                  </a:lnTo>
                  <a:lnTo>
                    <a:pt x="43280" y="241729"/>
                  </a:lnTo>
                  <a:lnTo>
                    <a:pt x="31133" y="186762"/>
                  </a:lnTo>
                  <a:lnTo>
                    <a:pt x="17468" y="132013"/>
                  </a:lnTo>
                  <a:lnTo>
                    <a:pt x="0" y="69768"/>
                  </a:lnTo>
                  <a:lnTo>
                    <a:pt x="658" y="28689"/>
                  </a:lnTo>
                  <a:lnTo>
                    <a:pt x="5123" y="18306"/>
                  </a:lnTo>
                  <a:lnTo>
                    <a:pt x="19441" y="3650"/>
                  </a:lnTo>
                  <a:lnTo>
                    <a:pt x="28173" y="443"/>
                  </a:lnTo>
                  <a:lnTo>
                    <a:pt x="47233" y="0"/>
                  </a:lnTo>
                  <a:lnTo>
                    <a:pt x="64283" y="6822"/>
                  </a:lnTo>
                  <a:lnTo>
                    <a:pt x="72106" y="11916"/>
                  </a:lnTo>
                  <a:lnTo>
                    <a:pt x="83917" y="26936"/>
                  </a:lnTo>
                  <a:lnTo>
                    <a:pt x="91895" y="46480"/>
                  </a:lnTo>
                  <a:lnTo>
                    <a:pt x="95441" y="70764"/>
                  </a:lnTo>
                  <a:lnTo>
                    <a:pt x="90779" y="90915"/>
                  </a:lnTo>
                  <a:lnTo>
                    <a:pt x="86259" y="99564"/>
                  </a:lnTo>
                  <a:lnTo>
                    <a:pt x="71880" y="112294"/>
                  </a:lnTo>
                  <a:lnTo>
                    <a:pt x="45636" y="1273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34788" y="3495461"/>
              <a:ext cx="66290" cy="161803"/>
            </a:xfrm>
            <a:custGeom>
              <a:avLst/>
              <a:gdLst/>
              <a:ahLst/>
              <a:cxnLst/>
              <a:rect l="0" t="0" r="0" b="0"/>
              <a:pathLst>
                <a:path w="66290" h="161803">
                  <a:moveTo>
                    <a:pt x="13647" y="84228"/>
                  </a:moveTo>
                  <a:lnTo>
                    <a:pt x="32775" y="138103"/>
                  </a:lnTo>
                  <a:lnTo>
                    <a:pt x="46741" y="161802"/>
                  </a:lnTo>
                  <a:lnTo>
                    <a:pt x="47408" y="160510"/>
                  </a:lnTo>
                  <a:lnTo>
                    <a:pt x="35944" y="122739"/>
                  </a:lnTo>
                  <a:lnTo>
                    <a:pt x="11456" y="64314"/>
                  </a:lnTo>
                  <a:lnTo>
                    <a:pt x="0" y="31924"/>
                  </a:lnTo>
                  <a:lnTo>
                    <a:pt x="1039" y="23623"/>
                  </a:lnTo>
                  <a:lnTo>
                    <a:pt x="5242" y="16918"/>
                  </a:lnTo>
                  <a:lnTo>
                    <a:pt x="11553" y="11279"/>
                  </a:lnTo>
                  <a:lnTo>
                    <a:pt x="31043" y="5013"/>
                  </a:lnTo>
                  <a:lnTo>
                    <a:pt x="6628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69188" y="3558632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74777" y="3453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52551" y="3494262"/>
              <a:ext cx="90683" cy="129956"/>
            </a:xfrm>
            <a:custGeom>
              <a:avLst/>
              <a:gdLst/>
              <a:ahLst/>
              <a:cxnLst/>
              <a:rect l="0" t="0" r="0" b="0"/>
              <a:pathLst>
                <a:path w="90683" h="129956">
                  <a:moveTo>
                    <a:pt x="59096" y="32784"/>
                  </a:moveTo>
                  <a:lnTo>
                    <a:pt x="53507" y="16017"/>
                  </a:lnTo>
                  <a:lnTo>
                    <a:pt x="41405" y="4665"/>
                  </a:lnTo>
                  <a:lnTo>
                    <a:pt x="33264" y="0"/>
                  </a:lnTo>
                  <a:lnTo>
                    <a:pt x="25497" y="399"/>
                  </a:lnTo>
                  <a:lnTo>
                    <a:pt x="10628" y="10202"/>
                  </a:lnTo>
                  <a:lnTo>
                    <a:pt x="2460" y="29377"/>
                  </a:lnTo>
                  <a:lnTo>
                    <a:pt x="0" y="52327"/>
                  </a:lnTo>
                  <a:lnTo>
                    <a:pt x="2805" y="74225"/>
                  </a:lnTo>
                  <a:lnTo>
                    <a:pt x="16551" y="106284"/>
                  </a:lnTo>
                  <a:lnTo>
                    <a:pt x="31999" y="121213"/>
                  </a:lnTo>
                  <a:lnTo>
                    <a:pt x="41031" y="126832"/>
                  </a:lnTo>
                  <a:lnTo>
                    <a:pt x="60426" y="129955"/>
                  </a:lnTo>
                  <a:lnTo>
                    <a:pt x="90682" y="1275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67054" y="3527046"/>
              <a:ext cx="97839" cy="106792"/>
            </a:xfrm>
            <a:custGeom>
              <a:avLst/>
              <a:gdLst/>
              <a:ahLst/>
              <a:cxnLst/>
              <a:rect l="0" t="0" r="0" b="0"/>
              <a:pathLst>
                <a:path w="97839" h="106792">
                  <a:moveTo>
                    <a:pt x="39350" y="0"/>
                  </a:moveTo>
                  <a:lnTo>
                    <a:pt x="22582" y="5589"/>
                  </a:lnTo>
                  <a:lnTo>
                    <a:pt x="11230" y="17692"/>
                  </a:lnTo>
                  <a:lnTo>
                    <a:pt x="3456" y="35940"/>
                  </a:lnTo>
                  <a:lnTo>
                    <a:pt x="0" y="59647"/>
                  </a:lnTo>
                  <a:lnTo>
                    <a:pt x="4703" y="79542"/>
                  </a:lnTo>
                  <a:lnTo>
                    <a:pt x="9233" y="88123"/>
                  </a:lnTo>
                  <a:lnTo>
                    <a:pt x="23625" y="100777"/>
                  </a:lnTo>
                  <a:lnTo>
                    <a:pt x="32376" y="105790"/>
                  </a:lnTo>
                  <a:lnTo>
                    <a:pt x="41720" y="106791"/>
                  </a:lnTo>
                  <a:lnTo>
                    <a:pt x="61460" y="101665"/>
                  </a:lnTo>
                  <a:lnTo>
                    <a:pt x="78812" y="88468"/>
                  </a:lnTo>
                  <a:lnTo>
                    <a:pt x="86715" y="80036"/>
                  </a:lnTo>
                  <a:lnTo>
                    <a:pt x="95496" y="58189"/>
                  </a:lnTo>
                  <a:lnTo>
                    <a:pt x="97838" y="45811"/>
                  </a:lnTo>
                  <a:lnTo>
                    <a:pt x="94201" y="25820"/>
                  </a:lnTo>
                  <a:lnTo>
                    <a:pt x="85955" y="11475"/>
                  </a:lnTo>
                  <a:lnTo>
                    <a:pt x="7093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01160" y="3484932"/>
              <a:ext cx="94758" cy="151994"/>
            </a:xfrm>
            <a:custGeom>
              <a:avLst/>
              <a:gdLst/>
              <a:ahLst/>
              <a:cxnLst/>
              <a:rect l="0" t="0" r="0" b="0"/>
              <a:pathLst>
                <a:path w="94758" h="151994">
                  <a:moveTo>
                    <a:pt x="0" y="52643"/>
                  </a:moveTo>
                  <a:lnTo>
                    <a:pt x="19128" y="105348"/>
                  </a:lnTo>
                  <a:lnTo>
                    <a:pt x="51920" y="151993"/>
                  </a:lnTo>
                  <a:lnTo>
                    <a:pt x="27980" y="93704"/>
                  </a:lnTo>
                  <a:lnTo>
                    <a:pt x="17519" y="62859"/>
                  </a:lnTo>
                  <a:lnTo>
                    <a:pt x="19875" y="41976"/>
                  </a:lnTo>
                  <a:lnTo>
                    <a:pt x="23779" y="31494"/>
                  </a:lnTo>
                  <a:lnTo>
                    <a:pt x="37474" y="16727"/>
                  </a:lnTo>
                  <a:lnTo>
                    <a:pt x="55260" y="743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59088" y="3468722"/>
              <a:ext cx="157928" cy="113564"/>
            </a:xfrm>
            <a:custGeom>
              <a:avLst/>
              <a:gdLst/>
              <a:ahLst/>
              <a:cxnLst/>
              <a:rect l="0" t="0" r="0" b="0"/>
              <a:pathLst>
                <a:path w="157928" h="113564">
                  <a:moveTo>
                    <a:pt x="0" y="58324"/>
                  </a:moveTo>
                  <a:lnTo>
                    <a:pt x="3119" y="101016"/>
                  </a:lnTo>
                  <a:lnTo>
                    <a:pt x="5589" y="111352"/>
                  </a:lnTo>
                  <a:lnTo>
                    <a:pt x="7235" y="113563"/>
                  </a:lnTo>
                  <a:lnTo>
                    <a:pt x="9065" y="103542"/>
                  </a:lnTo>
                  <a:lnTo>
                    <a:pt x="13455" y="49013"/>
                  </a:lnTo>
                  <a:lnTo>
                    <a:pt x="20018" y="28450"/>
                  </a:lnTo>
                  <a:lnTo>
                    <a:pt x="30734" y="11512"/>
                  </a:lnTo>
                  <a:lnTo>
                    <a:pt x="39206" y="6059"/>
                  </a:lnTo>
                  <a:lnTo>
                    <a:pt x="61098" y="0"/>
                  </a:lnTo>
                  <a:lnTo>
                    <a:pt x="83307" y="3547"/>
                  </a:lnTo>
                  <a:lnTo>
                    <a:pt x="94143" y="7768"/>
                  </a:lnTo>
                  <a:lnTo>
                    <a:pt x="109302" y="21816"/>
                  </a:lnTo>
                  <a:lnTo>
                    <a:pt x="144632" y="68421"/>
                  </a:lnTo>
                  <a:lnTo>
                    <a:pt x="157927" y="899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3727088" y="2189992"/>
            <a:ext cx="2201081" cy="1189615"/>
          </a:xfrm>
          <a:custGeom>
            <a:avLst/>
            <a:gdLst/>
            <a:ahLst/>
            <a:cxnLst/>
            <a:rect l="0" t="0" r="0" b="0"/>
            <a:pathLst>
              <a:path w="2201081" h="1189615">
                <a:moveTo>
                  <a:pt x="2137285" y="263147"/>
                </a:moveTo>
                <a:lnTo>
                  <a:pt x="2114928" y="263147"/>
                </a:lnTo>
                <a:lnTo>
                  <a:pt x="2097713" y="269387"/>
                </a:lnTo>
                <a:lnTo>
                  <a:pt x="2044770" y="299064"/>
                </a:lnTo>
                <a:lnTo>
                  <a:pt x="1990181" y="327857"/>
                </a:lnTo>
                <a:lnTo>
                  <a:pt x="1933359" y="351882"/>
                </a:lnTo>
                <a:lnTo>
                  <a:pt x="1874947" y="380522"/>
                </a:lnTo>
                <a:lnTo>
                  <a:pt x="1818426" y="399761"/>
                </a:lnTo>
                <a:lnTo>
                  <a:pt x="1758080" y="417532"/>
                </a:lnTo>
                <a:lnTo>
                  <a:pt x="1704888" y="434716"/>
                </a:lnTo>
                <a:lnTo>
                  <a:pt x="1649321" y="454705"/>
                </a:lnTo>
                <a:lnTo>
                  <a:pt x="1593284" y="469919"/>
                </a:lnTo>
                <a:lnTo>
                  <a:pt x="1537155" y="481069"/>
                </a:lnTo>
                <a:lnTo>
                  <a:pt x="1509082" y="485174"/>
                </a:lnTo>
                <a:lnTo>
                  <a:pt x="1449813" y="500634"/>
                </a:lnTo>
                <a:lnTo>
                  <a:pt x="1387715" y="509970"/>
                </a:lnTo>
                <a:lnTo>
                  <a:pt x="1338983" y="514095"/>
                </a:lnTo>
                <a:lnTo>
                  <a:pt x="1278519" y="522724"/>
                </a:lnTo>
                <a:lnTo>
                  <a:pt x="1221515" y="528761"/>
                </a:lnTo>
                <a:lnTo>
                  <a:pt x="1165195" y="535283"/>
                </a:lnTo>
                <a:lnTo>
                  <a:pt x="1105500" y="543807"/>
                </a:lnTo>
                <a:lnTo>
                  <a:pt x="1045183" y="546347"/>
                </a:lnTo>
                <a:lnTo>
                  <a:pt x="992606" y="548270"/>
                </a:lnTo>
                <a:lnTo>
                  <a:pt x="930235" y="554559"/>
                </a:lnTo>
                <a:lnTo>
                  <a:pt x="878219" y="558112"/>
                </a:lnTo>
                <a:lnTo>
                  <a:pt x="819393" y="564884"/>
                </a:lnTo>
                <a:lnTo>
                  <a:pt x="758679" y="567410"/>
                </a:lnTo>
                <a:lnTo>
                  <a:pt x="704295" y="569329"/>
                </a:lnTo>
                <a:lnTo>
                  <a:pt x="643404" y="576745"/>
                </a:lnTo>
                <a:lnTo>
                  <a:pt x="628978" y="577497"/>
                </a:lnTo>
                <a:lnTo>
                  <a:pt x="622869" y="580339"/>
                </a:lnTo>
                <a:lnTo>
                  <a:pt x="622306" y="584573"/>
                </a:lnTo>
                <a:lnTo>
                  <a:pt x="625441" y="589735"/>
                </a:lnTo>
                <a:lnTo>
                  <a:pt x="631040" y="592007"/>
                </a:lnTo>
                <a:lnTo>
                  <a:pt x="686300" y="590088"/>
                </a:lnTo>
                <a:lnTo>
                  <a:pt x="749771" y="581235"/>
                </a:lnTo>
                <a:lnTo>
                  <a:pt x="804769" y="568222"/>
                </a:lnTo>
                <a:lnTo>
                  <a:pt x="860087" y="554386"/>
                </a:lnTo>
                <a:lnTo>
                  <a:pt x="915551" y="536882"/>
                </a:lnTo>
                <a:lnTo>
                  <a:pt x="973245" y="519340"/>
                </a:lnTo>
                <a:lnTo>
                  <a:pt x="1029133" y="508812"/>
                </a:lnTo>
                <a:lnTo>
                  <a:pt x="1081830" y="494774"/>
                </a:lnTo>
                <a:lnTo>
                  <a:pt x="1143970" y="477227"/>
                </a:lnTo>
                <a:lnTo>
                  <a:pt x="1199770" y="459679"/>
                </a:lnTo>
                <a:lnTo>
                  <a:pt x="1254049" y="449151"/>
                </a:lnTo>
                <a:lnTo>
                  <a:pt x="1315641" y="427877"/>
                </a:lnTo>
                <a:lnTo>
                  <a:pt x="1368190" y="415032"/>
                </a:lnTo>
                <a:lnTo>
                  <a:pt x="1430421" y="396637"/>
                </a:lnTo>
                <a:lnTo>
                  <a:pt x="1484326" y="378978"/>
                </a:lnTo>
                <a:lnTo>
                  <a:pt x="1547672" y="357905"/>
                </a:lnTo>
                <a:lnTo>
                  <a:pt x="1602669" y="340357"/>
                </a:lnTo>
                <a:lnTo>
                  <a:pt x="1659111" y="326318"/>
                </a:lnTo>
                <a:lnTo>
                  <a:pt x="1715928" y="306691"/>
                </a:lnTo>
                <a:lnTo>
                  <a:pt x="1773901" y="281454"/>
                </a:lnTo>
                <a:lnTo>
                  <a:pt x="1836835" y="260200"/>
                </a:lnTo>
                <a:lnTo>
                  <a:pt x="1889171" y="233831"/>
                </a:lnTo>
                <a:lnTo>
                  <a:pt x="1941656" y="217972"/>
                </a:lnTo>
                <a:lnTo>
                  <a:pt x="1995913" y="195169"/>
                </a:lnTo>
                <a:lnTo>
                  <a:pt x="2052464" y="166790"/>
                </a:lnTo>
                <a:lnTo>
                  <a:pt x="2110835" y="136133"/>
                </a:lnTo>
                <a:lnTo>
                  <a:pt x="2138806" y="118669"/>
                </a:lnTo>
                <a:lnTo>
                  <a:pt x="2166201" y="102966"/>
                </a:lnTo>
                <a:lnTo>
                  <a:pt x="2196419" y="76699"/>
                </a:lnTo>
                <a:lnTo>
                  <a:pt x="2200104" y="68658"/>
                </a:lnTo>
                <a:lnTo>
                  <a:pt x="2201080" y="50366"/>
                </a:lnTo>
                <a:lnTo>
                  <a:pt x="2197362" y="42914"/>
                </a:lnTo>
                <a:lnTo>
                  <a:pt x="2183873" y="31515"/>
                </a:lnTo>
                <a:lnTo>
                  <a:pt x="2156548" y="18521"/>
                </a:lnTo>
                <a:lnTo>
                  <a:pt x="2097130" y="8405"/>
                </a:lnTo>
                <a:lnTo>
                  <a:pt x="2047855" y="1608"/>
                </a:lnTo>
                <a:lnTo>
                  <a:pt x="1985826" y="266"/>
                </a:lnTo>
                <a:lnTo>
                  <a:pt x="1927299" y="0"/>
                </a:lnTo>
                <a:lnTo>
                  <a:pt x="1870678" y="5537"/>
                </a:lnTo>
                <a:lnTo>
                  <a:pt x="1814434" y="16726"/>
                </a:lnTo>
                <a:lnTo>
                  <a:pt x="1761383" y="23269"/>
                </a:lnTo>
                <a:lnTo>
                  <a:pt x="1711173" y="35480"/>
                </a:lnTo>
                <a:lnTo>
                  <a:pt x="1657364" y="41921"/>
                </a:lnTo>
                <a:lnTo>
                  <a:pt x="1600910" y="56532"/>
                </a:lnTo>
                <a:lnTo>
                  <a:pt x="1539432" y="65360"/>
                </a:lnTo>
                <a:lnTo>
                  <a:pt x="1477581" y="73714"/>
                </a:lnTo>
                <a:lnTo>
                  <a:pt x="1421820" y="88145"/>
                </a:lnTo>
                <a:lnTo>
                  <a:pt x="1370921" y="100634"/>
                </a:lnTo>
                <a:lnTo>
                  <a:pt x="1307443" y="110205"/>
                </a:lnTo>
                <a:lnTo>
                  <a:pt x="1244809" y="129591"/>
                </a:lnTo>
                <a:lnTo>
                  <a:pt x="1195143" y="149418"/>
                </a:lnTo>
                <a:lnTo>
                  <a:pt x="1140272" y="157364"/>
                </a:lnTo>
                <a:lnTo>
                  <a:pt x="1084373" y="165866"/>
                </a:lnTo>
                <a:lnTo>
                  <a:pt x="1022682" y="173481"/>
                </a:lnTo>
                <a:lnTo>
                  <a:pt x="968642" y="186251"/>
                </a:lnTo>
                <a:lnTo>
                  <a:pt x="910307" y="200038"/>
                </a:lnTo>
                <a:lnTo>
                  <a:pt x="847528" y="219616"/>
                </a:lnTo>
                <a:lnTo>
                  <a:pt x="788073" y="244790"/>
                </a:lnTo>
                <a:lnTo>
                  <a:pt x="730317" y="267927"/>
                </a:lnTo>
                <a:lnTo>
                  <a:pt x="674330" y="293008"/>
                </a:lnTo>
                <a:lnTo>
                  <a:pt x="621248" y="315101"/>
                </a:lnTo>
                <a:lnTo>
                  <a:pt x="600154" y="324842"/>
                </a:lnTo>
                <a:lnTo>
                  <a:pt x="553075" y="364035"/>
                </a:lnTo>
                <a:lnTo>
                  <a:pt x="548871" y="372520"/>
                </a:lnTo>
                <a:lnTo>
                  <a:pt x="547319" y="391306"/>
                </a:lnTo>
                <a:lnTo>
                  <a:pt x="552053" y="398889"/>
                </a:lnTo>
                <a:lnTo>
                  <a:pt x="569790" y="410435"/>
                </a:lnTo>
                <a:lnTo>
                  <a:pt x="600495" y="423512"/>
                </a:lnTo>
                <a:lnTo>
                  <a:pt x="659765" y="429206"/>
                </a:lnTo>
                <a:lnTo>
                  <a:pt x="719831" y="430893"/>
                </a:lnTo>
                <a:lnTo>
                  <a:pt x="762902" y="428168"/>
                </a:lnTo>
                <a:lnTo>
                  <a:pt x="809340" y="424227"/>
                </a:lnTo>
                <a:lnTo>
                  <a:pt x="857275" y="422476"/>
                </a:lnTo>
                <a:lnTo>
                  <a:pt x="908996" y="424817"/>
                </a:lnTo>
                <a:lnTo>
                  <a:pt x="963178" y="429757"/>
                </a:lnTo>
                <a:lnTo>
                  <a:pt x="1018455" y="435852"/>
                </a:lnTo>
                <a:lnTo>
                  <a:pt x="1077337" y="442461"/>
                </a:lnTo>
                <a:lnTo>
                  <a:pt x="1138602" y="450467"/>
                </a:lnTo>
                <a:lnTo>
                  <a:pt x="1200926" y="461824"/>
                </a:lnTo>
                <a:lnTo>
                  <a:pt x="1263721" y="477790"/>
                </a:lnTo>
                <a:lnTo>
                  <a:pt x="1325555" y="496585"/>
                </a:lnTo>
                <a:lnTo>
                  <a:pt x="1384232" y="516636"/>
                </a:lnTo>
                <a:lnTo>
                  <a:pt x="1438387" y="537246"/>
                </a:lnTo>
                <a:lnTo>
                  <a:pt x="1488582" y="558104"/>
                </a:lnTo>
                <a:lnTo>
                  <a:pt x="1534287" y="579073"/>
                </a:lnTo>
                <a:lnTo>
                  <a:pt x="1588301" y="610609"/>
                </a:lnTo>
                <a:lnTo>
                  <a:pt x="1651390" y="666353"/>
                </a:lnTo>
                <a:lnTo>
                  <a:pt x="1662446" y="679350"/>
                </a:lnTo>
                <a:lnTo>
                  <a:pt x="1666308" y="690354"/>
                </a:lnTo>
                <a:lnTo>
                  <a:pt x="1665373" y="700030"/>
                </a:lnTo>
                <a:lnTo>
                  <a:pt x="1654975" y="717021"/>
                </a:lnTo>
                <a:lnTo>
                  <a:pt x="1638656" y="732371"/>
                </a:lnTo>
                <a:lnTo>
                  <a:pt x="1604148" y="748577"/>
                </a:lnTo>
                <a:lnTo>
                  <a:pt x="1540990" y="757298"/>
                </a:lnTo>
                <a:lnTo>
                  <a:pt x="1483703" y="765842"/>
                </a:lnTo>
                <a:lnTo>
                  <a:pt x="1426825" y="774612"/>
                </a:lnTo>
                <a:lnTo>
                  <a:pt x="1382447" y="777074"/>
                </a:lnTo>
                <a:lnTo>
                  <a:pt x="1338548" y="781288"/>
                </a:lnTo>
                <a:lnTo>
                  <a:pt x="1294470" y="785890"/>
                </a:lnTo>
                <a:lnTo>
                  <a:pt x="1247584" y="787936"/>
                </a:lnTo>
                <a:lnTo>
                  <a:pt x="1199450" y="788845"/>
                </a:lnTo>
                <a:lnTo>
                  <a:pt x="1151930" y="789249"/>
                </a:lnTo>
                <a:lnTo>
                  <a:pt x="1107414" y="789429"/>
                </a:lnTo>
                <a:lnTo>
                  <a:pt x="1061113" y="789509"/>
                </a:lnTo>
                <a:lnTo>
                  <a:pt x="1013238" y="788374"/>
                </a:lnTo>
                <a:lnTo>
                  <a:pt x="964665" y="783971"/>
                </a:lnTo>
                <a:lnTo>
                  <a:pt x="915780" y="781234"/>
                </a:lnTo>
                <a:lnTo>
                  <a:pt x="867928" y="780017"/>
                </a:lnTo>
                <a:lnTo>
                  <a:pt x="823263" y="779476"/>
                </a:lnTo>
                <a:lnTo>
                  <a:pt x="780015" y="779236"/>
                </a:lnTo>
                <a:lnTo>
                  <a:pt x="737398" y="779129"/>
                </a:lnTo>
                <a:lnTo>
                  <a:pt x="673943" y="779069"/>
                </a:lnTo>
                <a:lnTo>
                  <a:pt x="611858" y="779051"/>
                </a:lnTo>
                <a:lnTo>
                  <a:pt x="557067" y="779046"/>
                </a:lnTo>
                <a:lnTo>
                  <a:pt x="496039" y="779044"/>
                </a:lnTo>
                <a:lnTo>
                  <a:pt x="444513" y="773455"/>
                </a:lnTo>
                <a:lnTo>
                  <a:pt x="405708" y="769979"/>
                </a:lnTo>
                <a:lnTo>
                  <a:pt x="402663" y="768322"/>
                </a:lnTo>
                <a:lnTo>
                  <a:pt x="406482" y="766046"/>
                </a:lnTo>
                <a:lnTo>
                  <a:pt x="429833" y="761569"/>
                </a:lnTo>
                <a:lnTo>
                  <a:pt x="492086" y="760218"/>
                </a:lnTo>
                <a:lnTo>
                  <a:pt x="549135" y="766707"/>
                </a:lnTo>
                <a:lnTo>
                  <a:pt x="604253" y="776038"/>
                </a:lnTo>
                <a:lnTo>
                  <a:pt x="664518" y="787382"/>
                </a:lnTo>
                <a:lnTo>
                  <a:pt x="726828" y="805041"/>
                </a:lnTo>
                <a:lnTo>
                  <a:pt x="789744" y="825091"/>
                </a:lnTo>
                <a:lnTo>
                  <a:pt x="852840" y="847020"/>
                </a:lnTo>
                <a:lnTo>
                  <a:pt x="915989" y="874054"/>
                </a:lnTo>
                <a:lnTo>
                  <a:pt x="958097" y="889901"/>
                </a:lnTo>
                <a:lnTo>
                  <a:pt x="1003328" y="904743"/>
                </a:lnTo>
                <a:lnTo>
                  <a:pt x="1048387" y="920308"/>
                </a:lnTo>
                <a:lnTo>
                  <a:pt x="1107809" y="948802"/>
                </a:lnTo>
                <a:lnTo>
                  <a:pt x="1168180" y="979471"/>
                </a:lnTo>
                <a:lnTo>
                  <a:pt x="1223632" y="1010785"/>
                </a:lnTo>
                <a:lnTo>
                  <a:pt x="1275937" y="1041120"/>
                </a:lnTo>
                <a:lnTo>
                  <a:pt x="1336126" y="1072924"/>
                </a:lnTo>
                <a:lnTo>
                  <a:pt x="1397603" y="1108816"/>
                </a:lnTo>
                <a:lnTo>
                  <a:pt x="1443668" y="1144016"/>
                </a:lnTo>
                <a:lnTo>
                  <a:pt x="1447926" y="1151040"/>
                </a:lnTo>
                <a:lnTo>
                  <a:pt x="1448425" y="1158062"/>
                </a:lnTo>
                <a:lnTo>
                  <a:pt x="1446418" y="1165084"/>
                </a:lnTo>
                <a:lnTo>
                  <a:pt x="1440401" y="1169765"/>
                </a:lnTo>
                <a:lnTo>
                  <a:pt x="1421236" y="1174966"/>
                </a:lnTo>
                <a:lnTo>
                  <a:pt x="1369636" y="1178305"/>
                </a:lnTo>
                <a:lnTo>
                  <a:pt x="1310570" y="1175845"/>
                </a:lnTo>
                <a:lnTo>
                  <a:pt x="1247647" y="1170030"/>
                </a:lnTo>
                <a:lnTo>
                  <a:pt x="1188164" y="1161645"/>
                </a:lnTo>
                <a:lnTo>
                  <a:pt x="1126608" y="1160299"/>
                </a:lnTo>
                <a:lnTo>
                  <a:pt x="1065735" y="1165619"/>
                </a:lnTo>
                <a:lnTo>
                  <a:pt x="1005179" y="1171129"/>
                </a:lnTo>
                <a:lnTo>
                  <a:pt x="942307" y="1177547"/>
                </a:lnTo>
                <a:lnTo>
                  <a:pt x="882836" y="1184248"/>
                </a:lnTo>
                <a:lnTo>
                  <a:pt x="820761" y="1188053"/>
                </a:lnTo>
                <a:lnTo>
                  <a:pt x="757915" y="1189181"/>
                </a:lnTo>
                <a:lnTo>
                  <a:pt x="706018" y="1189515"/>
                </a:lnTo>
                <a:lnTo>
                  <a:pt x="649828" y="1189614"/>
                </a:lnTo>
                <a:lnTo>
                  <a:pt x="588495" y="1182411"/>
                </a:lnTo>
                <a:lnTo>
                  <a:pt x="530128" y="1178930"/>
                </a:lnTo>
                <a:lnTo>
                  <a:pt x="483848" y="1172179"/>
                </a:lnTo>
                <a:lnTo>
                  <a:pt x="421523" y="1168490"/>
                </a:lnTo>
                <a:lnTo>
                  <a:pt x="379196" y="1163481"/>
                </a:lnTo>
                <a:lnTo>
                  <a:pt x="333868" y="1160474"/>
                </a:lnTo>
                <a:lnTo>
                  <a:pt x="288765" y="1159139"/>
                </a:lnTo>
                <a:lnTo>
                  <a:pt x="232829" y="1157217"/>
                </a:lnTo>
                <a:lnTo>
                  <a:pt x="175062" y="1149799"/>
                </a:lnTo>
                <a:lnTo>
                  <a:pt x="113609" y="1147987"/>
                </a:lnTo>
                <a:lnTo>
                  <a:pt x="57579" y="1149969"/>
                </a:lnTo>
                <a:lnTo>
                  <a:pt x="0" y="1168598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1916251" y="1967561"/>
            <a:ext cx="4461822" cy="1685746"/>
          </a:xfrm>
          <a:custGeom>
            <a:avLst/>
            <a:gdLst/>
            <a:ahLst/>
            <a:cxnLst/>
            <a:rect l="0" t="0" r="0" b="0"/>
            <a:pathLst>
              <a:path w="4461822" h="1685746">
                <a:moveTo>
                  <a:pt x="1831894" y="1433143"/>
                </a:moveTo>
                <a:lnTo>
                  <a:pt x="1886938" y="1451102"/>
                </a:lnTo>
                <a:lnTo>
                  <a:pt x="1941466" y="1464810"/>
                </a:lnTo>
                <a:lnTo>
                  <a:pt x="2002626" y="1478783"/>
                </a:lnTo>
                <a:lnTo>
                  <a:pt x="2051197" y="1483711"/>
                </a:lnTo>
                <a:lnTo>
                  <a:pt x="2112776" y="1485376"/>
                </a:lnTo>
                <a:lnTo>
                  <a:pt x="2161693" y="1485664"/>
                </a:lnTo>
                <a:lnTo>
                  <a:pt x="2223856" y="1485761"/>
                </a:lnTo>
                <a:lnTo>
                  <a:pt x="2286525" y="1480192"/>
                </a:lnTo>
                <a:lnTo>
                  <a:pt x="2345133" y="1475062"/>
                </a:lnTo>
                <a:lnTo>
                  <a:pt x="2393536" y="1468311"/>
                </a:lnTo>
                <a:lnTo>
                  <a:pt x="2455526" y="1465436"/>
                </a:lnTo>
                <a:lnTo>
                  <a:pt x="2518160" y="1464869"/>
                </a:lnTo>
                <a:lnTo>
                  <a:pt x="2566986" y="1459181"/>
                </a:lnTo>
                <a:lnTo>
                  <a:pt x="2628651" y="1454014"/>
                </a:lnTo>
                <a:lnTo>
                  <a:pt x="2677583" y="1447256"/>
                </a:lnTo>
                <a:lnTo>
                  <a:pt x="2736632" y="1444380"/>
                </a:lnTo>
                <a:lnTo>
                  <a:pt x="2793356" y="1449401"/>
                </a:lnTo>
                <a:lnTo>
                  <a:pt x="2835569" y="1452778"/>
                </a:lnTo>
                <a:lnTo>
                  <a:pt x="2846111" y="1456762"/>
                </a:lnTo>
                <a:lnTo>
                  <a:pt x="2860945" y="1470546"/>
                </a:lnTo>
                <a:lnTo>
                  <a:pt x="2863028" y="1477966"/>
                </a:lnTo>
                <a:lnTo>
                  <a:pt x="2862078" y="1485252"/>
                </a:lnTo>
                <a:lnTo>
                  <a:pt x="2859105" y="1492449"/>
                </a:lnTo>
                <a:lnTo>
                  <a:pt x="2846442" y="1503565"/>
                </a:lnTo>
                <a:lnTo>
                  <a:pt x="2784655" y="1536806"/>
                </a:lnTo>
                <a:lnTo>
                  <a:pt x="2745650" y="1554962"/>
                </a:lnTo>
                <a:lnTo>
                  <a:pt x="2694098" y="1566694"/>
                </a:lnTo>
                <a:lnTo>
                  <a:pt x="2638855" y="1574947"/>
                </a:lnTo>
                <a:lnTo>
                  <a:pt x="2582882" y="1579437"/>
                </a:lnTo>
                <a:lnTo>
                  <a:pt x="2526766" y="1580323"/>
                </a:lnTo>
                <a:lnTo>
                  <a:pt x="2470621" y="1580499"/>
                </a:lnTo>
                <a:lnTo>
                  <a:pt x="2414471" y="1579363"/>
                </a:lnTo>
                <a:lnTo>
                  <a:pt x="2358319" y="1572207"/>
                </a:lnTo>
                <a:lnTo>
                  <a:pt x="2302167" y="1570447"/>
                </a:lnTo>
                <a:lnTo>
                  <a:pt x="2240310" y="1561738"/>
                </a:lnTo>
                <a:lnTo>
                  <a:pt x="2185920" y="1559930"/>
                </a:lnTo>
                <a:lnTo>
                  <a:pt x="2130115" y="1559573"/>
                </a:lnTo>
                <a:lnTo>
                  <a:pt x="2077152" y="1556383"/>
                </a:lnTo>
                <a:lnTo>
                  <a:pt x="2026959" y="1550424"/>
                </a:lnTo>
                <a:lnTo>
                  <a:pt x="1964748" y="1549246"/>
                </a:lnTo>
                <a:lnTo>
                  <a:pt x="1906187" y="1549014"/>
                </a:lnTo>
                <a:lnTo>
                  <a:pt x="1849559" y="1548968"/>
                </a:lnTo>
                <a:lnTo>
                  <a:pt x="1793312" y="1547789"/>
                </a:lnTo>
                <a:lnTo>
                  <a:pt x="1737142" y="1540624"/>
                </a:lnTo>
                <a:lnTo>
                  <a:pt x="1674184" y="1531482"/>
                </a:lnTo>
                <a:lnTo>
                  <a:pt x="1620673" y="1528608"/>
                </a:lnTo>
                <a:lnTo>
                  <a:pt x="1570633" y="1522450"/>
                </a:lnTo>
                <a:lnTo>
                  <a:pt x="1513176" y="1509707"/>
                </a:lnTo>
                <a:lnTo>
                  <a:pt x="1459321" y="1501819"/>
                </a:lnTo>
                <a:lnTo>
                  <a:pt x="1402453" y="1497402"/>
                </a:lnTo>
                <a:lnTo>
                  <a:pt x="1342347" y="1493409"/>
                </a:lnTo>
                <a:lnTo>
                  <a:pt x="1290397" y="1487292"/>
                </a:lnTo>
                <a:lnTo>
                  <a:pt x="1229009" y="1484913"/>
                </a:lnTo>
                <a:lnTo>
                  <a:pt x="1177542" y="1477512"/>
                </a:lnTo>
                <a:lnTo>
                  <a:pt x="1117073" y="1475703"/>
                </a:lnTo>
                <a:lnTo>
                  <a:pt x="1066114" y="1475390"/>
                </a:lnTo>
                <a:lnTo>
                  <a:pt x="1013970" y="1469707"/>
                </a:lnTo>
                <a:lnTo>
                  <a:pt x="961476" y="1466204"/>
                </a:lnTo>
                <a:lnTo>
                  <a:pt x="908877" y="1465166"/>
                </a:lnTo>
                <a:lnTo>
                  <a:pt x="847107" y="1464815"/>
                </a:lnTo>
                <a:lnTo>
                  <a:pt x="789846" y="1464745"/>
                </a:lnTo>
                <a:lnTo>
                  <a:pt x="733474" y="1464732"/>
                </a:lnTo>
                <a:lnTo>
                  <a:pt x="670044" y="1464729"/>
                </a:lnTo>
                <a:lnTo>
                  <a:pt x="611241" y="1467849"/>
                </a:lnTo>
                <a:lnTo>
                  <a:pt x="554565" y="1473794"/>
                </a:lnTo>
                <a:lnTo>
                  <a:pt x="492596" y="1466731"/>
                </a:lnTo>
                <a:lnTo>
                  <a:pt x="438192" y="1465124"/>
                </a:lnTo>
                <a:lnTo>
                  <a:pt x="382386" y="1464807"/>
                </a:lnTo>
                <a:lnTo>
                  <a:pt x="326302" y="1464744"/>
                </a:lnTo>
                <a:lnTo>
                  <a:pt x="263362" y="1457495"/>
                </a:lnTo>
                <a:lnTo>
                  <a:pt x="209854" y="1454851"/>
                </a:lnTo>
                <a:lnTo>
                  <a:pt x="183309" y="1452150"/>
                </a:lnTo>
                <a:lnTo>
                  <a:pt x="126855" y="1430519"/>
                </a:lnTo>
                <a:lnTo>
                  <a:pt x="76830" y="1400750"/>
                </a:lnTo>
                <a:lnTo>
                  <a:pt x="46190" y="1367733"/>
                </a:lnTo>
                <a:lnTo>
                  <a:pt x="18154" y="1306605"/>
                </a:lnTo>
                <a:lnTo>
                  <a:pt x="8357" y="1245800"/>
                </a:lnTo>
                <a:lnTo>
                  <a:pt x="1599" y="1190766"/>
                </a:lnTo>
                <a:lnTo>
                  <a:pt x="264" y="1131976"/>
                </a:lnTo>
                <a:lnTo>
                  <a:pt x="0" y="1072183"/>
                </a:lnTo>
                <a:lnTo>
                  <a:pt x="5537" y="1015572"/>
                </a:lnTo>
                <a:lnTo>
                  <a:pt x="9490" y="954953"/>
                </a:lnTo>
                <a:lnTo>
                  <a:pt x="12515" y="913341"/>
                </a:lnTo>
                <a:lnTo>
                  <a:pt x="27073" y="870895"/>
                </a:lnTo>
                <a:lnTo>
                  <a:pt x="38170" y="811621"/>
                </a:lnTo>
                <a:lnTo>
                  <a:pt x="41283" y="758559"/>
                </a:lnTo>
                <a:lnTo>
                  <a:pt x="50354" y="696265"/>
                </a:lnTo>
                <a:lnTo>
                  <a:pt x="60241" y="642836"/>
                </a:lnTo>
                <a:lnTo>
                  <a:pt x="68129" y="587222"/>
                </a:lnTo>
                <a:lnTo>
                  <a:pt x="73717" y="531176"/>
                </a:lnTo>
                <a:lnTo>
                  <a:pt x="81753" y="475045"/>
                </a:lnTo>
                <a:lnTo>
                  <a:pt x="83687" y="413308"/>
                </a:lnTo>
                <a:lnTo>
                  <a:pt x="91305" y="352023"/>
                </a:lnTo>
                <a:lnTo>
                  <a:pt x="93688" y="301987"/>
                </a:lnTo>
                <a:lnTo>
                  <a:pt x="97613" y="238917"/>
                </a:lnTo>
                <a:lnTo>
                  <a:pt x="103717" y="186381"/>
                </a:lnTo>
                <a:lnTo>
                  <a:pt x="112159" y="130943"/>
                </a:lnTo>
                <a:lnTo>
                  <a:pt x="118159" y="74932"/>
                </a:lnTo>
                <a:lnTo>
                  <a:pt x="130263" y="24397"/>
                </a:lnTo>
                <a:lnTo>
                  <a:pt x="133613" y="20197"/>
                </a:lnTo>
                <a:lnTo>
                  <a:pt x="137017" y="20906"/>
                </a:lnTo>
                <a:lnTo>
                  <a:pt x="196653" y="82144"/>
                </a:lnTo>
                <a:lnTo>
                  <a:pt x="225750" y="108923"/>
                </a:lnTo>
                <a:lnTo>
                  <a:pt x="284619" y="142626"/>
                </a:lnTo>
                <a:lnTo>
                  <a:pt x="347412" y="175442"/>
                </a:lnTo>
                <a:lnTo>
                  <a:pt x="410550" y="197685"/>
                </a:lnTo>
                <a:lnTo>
                  <a:pt x="455781" y="208696"/>
                </a:lnTo>
                <a:lnTo>
                  <a:pt x="516026" y="219829"/>
                </a:lnTo>
                <a:lnTo>
                  <a:pt x="569206" y="229967"/>
                </a:lnTo>
                <a:lnTo>
                  <a:pt x="631525" y="239745"/>
                </a:lnTo>
                <a:lnTo>
                  <a:pt x="684957" y="245816"/>
                </a:lnTo>
                <a:lnTo>
                  <a:pt x="740572" y="252344"/>
                </a:lnTo>
                <a:lnTo>
                  <a:pt x="795448" y="254804"/>
                </a:lnTo>
                <a:lnTo>
                  <a:pt x="857720" y="262975"/>
                </a:lnTo>
                <a:lnTo>
                  <a:pt x="918303" y="272615"/>
                </a:lnTo>
                <a:lnTo>
                  <a:pt x="972538" y="280125"/>
                </a:lnTo>
                <a:lnTo>
                  <a:pt x="1028312" y="284468"/>
                </a:lnTo>
                <a:lnTo>
                  <a:pt x="1084389" y="285326"/>
                </a:lnTo>
                <a:lnTo>
                  <a:pt x="1140526" y="285495"/>
                </a:lnTo>
                <a:lnTo>
                  <a:pt x="1196675" y="285529"/>
                </a:lnTo>
                <a:lnTo>
                  <a:pt x="1252826" y="285535"/>
                </a:lnTo>
                <a:lnTo>
                  <a:pt x="1303389" y="279947"/>
                </a:lnTo>
                <a:lnTo>
                  <a:pt x="1361643" y="277154"/>
                </a:lnTo>
                <a:lnTo>
                  <a:pt x="1412491" y="283534"/>
                </a:lnTo>
                <a:lnTo>
                  <a:pt x="1467249" y="285142"/>
                </a:lnTo>
                <a:lnTo>
                  <a:pt x="1521956" y="286629"/>
                </a:lnTo>
                <a:lnTo>
                  <a:pt x="1584191" y="300181"/>
                </a:lnTo>
                <a:lnTo>
                  <a:pt x="1639162" y="306497"/>
                </a:lnTo>
                <a:lnTo>
                  <a:pt x="1698200" y="314677"/>
                </a:lnTo>
                <a:lnTo>
                  <a:pt x="1760252" y="322229"/>
                </a:lnTo>
                <a:lnTo>
                  <a:pt x="1816399" y="327750"/>
                </a:lnTo>
                <a:lnTo>
                  <a:pt x="1878943" y="336575"/>
                </a:lnTo>
                <a:lnTo>
                  <a:pt x="1936442" y="349421"/>
                </a:lnTo>
                <a:lnTo>
                  <a:pt x="1996960" y="359114"/>
                </a:lnTo>
                <a:lnTo>
                  <a:pt x="2048033" y="367315"/>
                </a:lnTo>
                <a:lnTo>
                  <a:pt x="2108165" y="374870"/>
                </a:lnTo>
                <a:lnTo>
                  <a:pt x="2165103" y="379222"/>
                </a:lnTo>
                <a:lnTo>
                  <a:pt x="2221410" y="380082"/>
                </a:lnTo>
                <a:lnTo>
                  <a:pt x="2283182" y="380252"/>
                </a:lnTo>
                <a:lnTo>
                  <a:pt x="2334366" y="380281"/>
                </a:lnTo>
                <a:lnTo>
                  <a:pt x="2389592" y="387527"/>
                </a:lnTo>
                <a:lnTo>
                  <a:pt x="2437515" y="389846"/>
                </a:lnTo>
                <a:lnTo>
                  <a:pt x="2488759" y="390533"/>
                </a:lnTo>
                <a:lnTo>
                  <a:pt x="2540987" y="390736"/>
                </a:lnTo>
                <a:lnTo>
                  <a:pt x="2592337" y="390797"/>
                </a:lnTo>
                <a:lnTo>
                  <a:pt x="2652203" y="390817"/>
                </a:lnTo>
                <a:lnTo>
                  <a:pt x="2714677" y="390821"/>
                </a:lnTo>
                <a:lnTo>
                  <a:pt x="2773768" y="389652"/>
                </a:lnTo>
                <a:lnTo>
                  <a:pt x="2823568" y="385608"/>
                </a:lnTo>
                <a:lnTo>
                  <a:pt x="2883708" y="389792"/>
                </a:lnTo>
                <a:lnTo>
                  <a:pt x="2936271" y="383383"/>
                </a:lnTo>
                <a:lnTo>
                  <a:pt x="2998793" y="375111"/>
                </a:lnTo>
                <a:lnTo>
                  <a:pt x="3057963" y="369651"/>
                </a:lnTo>
                <a:lnTo>
                  <a:pt x="3115925" y="358521"/>
                </a:lnTo>
                <a:lnTo>
                  <a:pt x="3178024" y="345057"/>
                </a:lnTo>
                <a:lnTo>
                  <a:pt x="3238210" y="332302"/>
                </a:lnTo>
                <a:lnTo>
                  <a:pt x="3295159" y="328570"/>
                </a:lnTo>
                <a:lnTo>
                  <a:pt x="3345879" y="322243"/>
                </a:lnTo>
                <a:lnTo>
                  <a:pt x="3400361" y="306344"/>
                </a:lnTo>
                <a:lnTo>
                  <a:pt x="3463786" y="277182"/>
                </a:lnTo>
                <a:lnTo>
                  <a:pt x="3524855" y="257747"/>
                </a:lnTo>
                <a:lnTo>
                  <a:pt x="3588255" y="239951"/>
                </a:lnTo>
                <a:lnTo>
                  <a:pt x="3642546" y="222371"/>
                </a:lnTo>
                <a:lnTo>
                  <a:pt x="3696575" y="203649"/>
                </a:lnTo>
                <a:lnTo>
                  <a:pt x="3757141" y="178206"/>
                </a:lnTo>
                <a:lnTo>
                  <a:pt x="3816074" y="162994"/>
                </a:lnTo>
                <a:lnTo>
                  <a:pt x="3873989" y="148724"/>
                </a:lnTo>
                <a:lnTo>
                  <a:pt x="3930489" y="140229"/>
                </a:lnTo>
                <a:lnTo>
                  <a:pt x="3985539" y="130146"/>
                </a:lnTo>
                <a:lnTo>
                  <a:pt x="4047849" y="113443"/>
                </a:lnTo>
                <a:lnTo>
                  <a:pt x="4101659" y="106744"/>
                </a:lnTo>
                <a:lnTo>
                  <a:pt x="4163703" y="97667"/>
                </a:lnTo>
                <a:lnTo>
                  <a:pt x="4221136" y="84788"/>
                </a:lnTo>
                <a:lnTo>
                  <a:pt x="4274409" y="67855"/>
                </a:lnTo>
                <a:lnTo>
                  <a:pt x="4336498" y="45713"/>
                </a:lnTo>
                <a:lnTo>
                  <a:pt x="4398378" y="9327"/>
                </a:lnTo>
                <a:lnTo>
                  <a:pt x="4406220" y="3131"/>
                </a:lnTo>
                <a:lnTo>
                  <a:pt x="4414957" y="170"/>
                </a:lnTo>
                <a:lnTo>
                  <a:pt x="4434024" y="0"/>
                </a:lnTo>
                <a:lnTo>
                  <a:pt x="4440512" y="5102"/>
                </a:lnTo>
                <a:lnTo>
                  <a:pt x="4447722" y="23249"/>
                </a:lnTo>
                <a:lnTo>
                  <a:pt x="4452350" y="74196"/>
                </a:lnTo>
                <a:lnTo>
                  <a:pt x="4453264" y="136253"/>
                </a:lnTo>
                <a:lnTo>
                  <a:pt x="4453445" y="193918"/>
                </a:lnTo>
                <a:lnTo>
                  <a:pt x="4454650" y="250368"/>
                </a:lnTo>
                <a:lnTo>
                  <a:pt x="4461821" y="306580"/>
                </a:lnTo>
                <a:lnTo>
                  <a:pt x="4460248" y="345584"/>
                </a:lnTo>
                <a:lnTo>
                  <a:pt x="4454824" y="401383"/>
                </a:lnTo>
                <a:lnTo>
                  <a:pt x="4453885" y="451533"/>
                </a:lnTo>
                <a:lnTo>
                  <a:pt x="4453567" y="512475"/>
                </a:lnTo>
                <a:lnTo>
                  <a:pt x="4453505" y="569574"/>
                </a:lnTo>
                <a:lnTo>
                  <a:pt x="4453492" y="625913"/>
                </a:lnTo>
                <a:lnTo>
                  <a:pt x="4447424" y="689337"/>
                </a:lnTo>
                <a:lnTo>
                  <a:pt x="4451944" y="751258"/>
                </a:lnTo>
                <a:lnTo>
                  <a:pt x="4447595" y="808290"/>
                </a:lnTo>
                <a:lnTo>
                  <a:pt x="4445046" y="868992"/>
                </a:lnTo>
                <a:lnTo>
                  <a:pt x="4448355" y="924136"/>
                </a:lnTo>
                <a:lnTo>
                  <a:pt x="4444027" y="980349"/>
                </a:lnTo>
                <a:lnTo>
                  <a:pt x="4437688" y="1030570"/>
                </a:lnTo>
                <a:lnTo>
                  <a:pt x="4432301" y="1092707"/>
                </a:lnTo>
                <a:lnTo>
                  <a:pt x="4425504" y="1141720"/>
                </a:lnTo>
                <a:lnTo>
                  <a:pt x="4419496" y="1197677"/>
                </a:lnTo>
                <a:lnTo>
                  <a:pt x="4416789" y="1209485"/>
                </a:lnTo>
                <a:lnTo>
                  <a:pt x="4413815" y="1213848"/>
                </a:lnTo>
                <a:lnTo>
                  <a:pt x="4410662" y="1213247"/>
                </a:lnTo>
                <a:lnTo>
                  <a:pt x="4407390" y="1209337"/>
                </a:lnTo>
                <a:lnTo>
                  <a:pt x="4401709" y="1148402"/>
                </a:lnTo>
                <a:lnTo>
                  <a:pt x="4401017" y="1092629"/>
                </a:lnTo>
                <a:lnTo>
                  <a:pt x="4402050" y="1035382"/>
                </a:lnTo>
                <a:lnTo>
                  <a:pt x="4409187" y="972081"/>
                </a:lnTo>
                <a:lnTo>
                  <a:pt x="4405354" y="908581"/>
                </a:lnTo>
                <a:lnTo>
                  <a:pt x="4401737" y="846948"/>
                </a:lnTo>
                <a:lnTo>
                  <a:pt x="4401111" y="798022"/>
                </a:lnTo>
                <a:lnTo>
                  <a:pt x="4400899" y="735855"/>
                </a:lnTo>
                <a:lnTo>
                  <a:pt x="4400863" y="684907"/>
                </a:lnTo>
                <a:lnTo>
                  <a:pt x="4400852" y="632766"/>
                </a:lnTo>
                <a:lnTo>
                  <a:pt x="4400848" y="577153"/>
                </a:lnTo>
                <a:lnTo>
                  <a:pt x="4397727" y="522460"/>
                </a:lnTo>
                <a:lnTo>
                  <a:pt x="4389394" y="473500"/>
                </a:lnTo>
                <a:lnTo>
                  <a:pt x="4379516" y="415709"/>
                </a:lnTo>
                <a:lnTo>
                  <a:pt x="4369180" y="359202"/>
                </a:lnTo>
                <a:lnTo>
                  <a:pt x="4355208" y="303078"/>
                </a:lnTo>
                <a:lnTo>
                  <a:pt x="4339101" y="272147"/>
                </a:lnTo>
                <a:lnTo>
                  <a:pt x="4333947" y="269591"/>
                </a:lnTo>
                <a:lnTo>
                  <a:pt x="4329341" y="271397"/>
                </a:lnTo>
                <a:lnTo>
                  <a:pt x="4325100" y="276110"/>
                </a:lnTo>
                <a:lnTo>
                  <a:pt x="4309889" y="326872"/>
                </a:lnTo>
                <a:lnTo>
                  <a:pt x="4300327" y="384352"/>
                </a:lnTo>
                <a:lnTo>
                  <a:pt x="4297679" y="429281"/>
                </a:lnTo>
                <a:lnTo>
                  <a:pt x="4290600" y="483846"/>
                </a:lnTo>
                <a:lnTo>
                  <a:pt x="4286683" y="535238"/>
                </a:lnTo>
                <a:lnTo>
                  <a:pt x="4285522" y="587510"/>
                </a:lnTo>
                <a:lnTo>
                  <a:pt x="4279589" y="640043"/>
                </a:lnTo>
                <a:lnTo>
                  <a:pt x="4276011" y="698242"/>
                </a:lnTo>
                <a:lnTo>
                  <a:pt x="4274951" y="754351"/>
                </a:lnTo>
                <a:lnTo>
                  <a:pt x="4269048" y="813609"/>
                </a:lnTo>
                <a:lnTo>
                  <a:pt x="4271069" y="875621"/>
                </a:lnTo>
                <a:lnTo>
                  <a:pt x="4273487" y="938449"/>
                </a:lnTo>
                <a:lnTo>
                  <a:pt x="4268614" y="995929"/>
                </a:lnTo>
                <a:lnTo>
                  <a:pt x="4265351" y="1055594"/>
                </a:lnTo>
                <a:lnTo>
                  <a:pt x="4258795" y="1112137"/>
                </a:lnTo>
                <a:lnTo>
                  <a:pt x="4255032" y="1165935"/>
                </a:lnTo>
                <a:lnTo>
                  <a:pt x="4246526" y="1228110"/>
                </a:lnTo>
                <a:lnTo>
                  <a:pt x="4240512" y="1282332"/>
                </a:lnTo>
                <a:lnTo>
                  <a:pt x="4233996" y="1343952"/>
                </a:lnTo>
                <a:lnTo>
                  <a:pt x="4227277" y="1392028"/>
                </a:lnTo>
                <a:lnTo>
                  <a:pt x="4224302" y="1396375"/>
                </a:lnTo>
                <a:lnTo>
                  <a:pt x="4221149" y="1393423"/>
                </a:lnTo>
                <a:lnTo>
                  <a:pt x="4215697" y="1373376"/>
                </a:lnTo>
                <a:lnTo>
                  <a:pt x="4212627" y="1324967"/>
                </a:lnTo>
                <a:lnTo>
                  <a:pt x="4211590" y="1262383"/>
                </a:lnTo>
                <a:lnTo>
                  <a:pt x="4211385" y="1199631"/>
                </a:lnTo>
                <a:lnTo>
                  <a:pt x="4211350" y="1145196"/>
                </a:lnTo>
                <a:lnTo>
                  <a:pt x="4211339" y="1090202"/>
                </a:lnTo>
                <a:lnTo>
                  <a:pt x="4211336" y="1048318"/>
                </a:lnTo>
                <a:lnTo>
                  <a:pt x="4210165" y="1003577"/>
                </a:lnTo>
                <a:lnTo>
                  <a:pt x="4205745" y="960295"/>
                </a:lnTo>
                <a:lnTo>
                  <a:pt x="4203001" y="917662"/>
                </a:lnTo>
                <a:lnTo>
                  <a:pt x="4198337" y="854199"/>
                </a:lnTo>
                <a:lnTo>
                  <a:pt x="4192666" y="790941"/>
                </a:lnTo>
                <a:lnTo>
                  <a:pt x="4190985" y="727745"/>
                </a:lnTo>
                <a:lnTo>
                  <a:pt x="4190487" y="664566"/>
                </a:lnTo>
                <a:lnTo>
                  <a:pt x="4190339" y="601393"/>
                </a:lnTo>
                <a:lnTo>
                  <a:pt x="4190296" y="541341"/>
                </a:lnTo>
                <a:lnTo>
                  <a:pt x="4187164" y="486503"/>
                </a:lnTo>
                <a:lnTo>
                  <a:pt x="4181945" y="436329"/>
                </a:lnTo>
                <a:lnTo>
                  <a:pt x="4174594" y="377454"/>
                </a:lnTo>
                <a:lnTo>
                  <a:pt x="4169112" y="320765"/>
                </a:lnTo>
                <a:lnTo>
                  <a:pt x="4157977" y="267626"/>
                </a:lnTo>
                <a:lnTo>
                  <a:pt x="4154705" y="256049"/>
                </a:lnTo>
                <a:lnTo>
                  <a:pt x="4150185" y="251840"/>
                </a:lnTo>
                <a:lnTo>
                  <a:pt x="4144831" y="252544"/>
                </a:lnTo>
                <a:lnTo>
                  <a:pt x="4138923" y="256523"/>
                </a:lnTo>
                <a:lnTo>
                  <a:pt x="4132358" y="276541"/>
                </a:lnTo>
                <a:lnTo>
                  <a:pt x="4122554" y="331463"/>
                </a:lnTo>
                <a:lnTo>
                  <a:pt x="4119234" y="371849"/>
                </a:lnTo>
                <a:lnTo>
                  <a:pt x="4116588" y="417485"/>
                </a:lnTo>
                <a:lnTo>
                  <a:pt x="4109692" y="477231"/>
                </a:lnTo>
                <a:lnTo>
                  <a:pt x="4107128" y="537697"/>
                </a:lnTo>
                <a:lnTo>
                  <a:pt x="4106368" y="594348"/>
                </a:lnTo>
                <a:lnTo>
                  <a:pt x="4106144" y="655067"/>
                </a:lnTo>
                <a:lnTo>
                  <a:pt x="4106091" y="696607"/>
                </a:lnTo>
                <a:lnTo>
                  <a:pt x="4102949" y="741586"/>
                </a:lnTo>
                <a:lnTo>
                  <a:pt x="4098822" y="787703"/>
                </a:lnTo>
                <a:lnTo>
                  <a:pt x="4096988" y="831596"/>
                </a:lnTo>
                <a:lnTo>
                  <a:pt x="4096172" y="874500"/>
                </a:lnTo>
                <a:lnTo>
                  <a:pt x="4095810" y="916966"/>
                </a:lnTo>
                <a:lnTo>
                  <a:pt x="4094437" y="980335"/>
                </a:lnTo>
                <a:lnTo>
                  <a:pt x="4088311" y="1043564"/>
                </a:lnTo>
                <a:lnTo>
                  <a:pt x="4084805" y="1105583"/>
                </a:lnTo>
                <a:lnTo>
                  <a:pt x="4076878" y="1162693"/>
                </a:lnTo>
                <a:lnTo>
                  <a:pt x="4068290" y="1221209"/>
                </a:lnTo>
                <a:lnTo>
                  <a:pt x="4064056" y="1270392"/>
                </a:lnTo>
                <a:lnTo>
                  <a:pt x="4055912" y="1321490"/>
                </a:lnTo>
                <a:lnTo>
                  <a:pt x="4042679" y="1384919"/>
                </a:lnTo>
                <a:lnTo>
                  <a:pt x="4039236" y="1397484"/>
                </a:lnTo>
                <a:lnTo>
                  <a:pt x="4036940" y="1398842"/>
                </a:lnTo>
                <a:lnTo>
                  <a:pt x="4033256" y="1350589"/>
                </a:lnTo>
                <a:lnTo>
                  <a:pt x="4035738" y="1296769"/>
                </a:lnTo>
                <a:lnTo>
                  <a:pt x="4040762" y="1246897"/>
                </a:lnTo>
                <a:lnTo>
                  <a:pt x="4042251" y="1199365"/>
                </a:lnTo>
                <a:lnTo>
                  <a:pt x="4042692" y="1145117"/>
                </a:lnTo>
                <a:lnTo>
                  <a:pt x="4042823" y="1084590"/>
                </a:lnTo>
                <a:lnTo>
                  <a:pt x="4042862" y="1025322"/>
                </a:lnTo>
                <a:lnTo>
                  <a:pt x="4042873" y="967597"/>
                </a:lnTo>
                <a:lnTo>
                  <a:pt x="4039757" y="909159"/>
                </a:lnTo>
                <a:lnTo>
                  <a:pt x="4034543" y="851680"/>
                </a:lnTo>
                <a:lnTo>
                  <a:pt x="4029880" y="793315"/>
                </a:lnTo>
                <a:lnTo>
                  <a:pt x="4024208" y="735857"/>
                </a:lnTo>
                <a:lnTo>
                  <a:pt x="4019409" y="680618"/>
                </a:lnTo>
                <a:lnTo>
                  <a:pt x="4013697" y="631495"/>
                </a:lnTo>
                <a:lnTo>
                  <a:pt x="4006179" y="568084"/>
                </a:lnTo>
                <a:lnTo>
                  <a:pt x="3993428" y="516564"/>
                </a:lnTo>
                <a:lnTo>
                  <a:pt x="3979644" y="458727"/>
                </a:lnTo>
                <a:lnTo>
                  <a:pt x="3976156" y="446621"/>
                </a:lnTo>
                <a:lnTo>
                  <a:pt x="3972660" y="442059"/>
                </a:lnTo>
                <a:lnTo>
                  <a:pt x="3969160" y="442528"/>
                </a:lnTo>
                <a:lnTo>
                  <a:pt x="3965657" y="446349"/>
                </a:lnTo>
                <a:lnTo>
                  <a:pt x="3955137" y="474085"/>
                </a:lnTo>
                <a:lnTo>
                  <a:pt x="3949508" y="525379"/>
                </a:lnTo>
                <a:lnTo>
                  <a:pt x="3948395" y="580571"/>
                </a:lnTo>
                <a:lnTo>
                  <a:pt x="3948176" y="642123"/>
                </a:lnTo>
                <a:lnTo>
                  <a:pt x="3948138" y="693269"/>
                </a:lnTo>
                <a:lnTo>
                  <a:pt x="3953716" y="745468"/>
                </a:lnTo>
                <a:lnTo>
                  <a:pt x="3957188" y="797979"/>
                </a:lnTo>
                <a:lnTo>
                  <a:pt x="3963806" y="856172"/>
                </a:lnTo>
                <a:lnTo>
                  <a:pt x="3973176" y="912279"/>
                </a:lnTo>
                <a:lnTo>
                  <a:pt x="3977772" y="965948"/>
                </a:lnTo>
                <a:lnTo>
                  <a:pt x="3979134" y="1018894"/>
                </a:lnTo>
                <a:lnTo>
                  <a:pt x="3986829" y="1081952"/>
                </a:lnTo>
                <a:lnTo>
                  <a:pt x="3990396" y="1134634"/>
                </a:lnTo>
                <a:lnTo>
                  <a:pt x="3995377" y="1178030"/>
                </a:lnTo>
                <a:lnTo>
                  <a:pt x="3999168" y="1237322"/>
                </a:lnTo>
                <a:lnTo>
                  <a:pt x="3994702" y="1280755"/>
                </a:lnTo>
                <a:lnTo>
                  <a:pt x="3980381" y="1315852"/>
                </a:lnTo>
                <a:lnTo>
                  <a:pt x="3964799" y="1331491"/>
                </a:lnTo>
                <a:lnTo>
                  <a:pt x="3905623" y="1370291"/>
                </a:lnTo>
                <a:lnTo>
                  <a:pt x="3851136" y="1412114"/>
                </a:lnTo>
                <a:lnTo>
                  <a:pt x="3795212" y="1451083"/>
                </a:lnTo>
                <a:lnTo>
                  <a:pt x="3743482" y="1473212"/>
                </a:lnTo>
                <a:lnTo>
                  <a:pt x="3689374" y="1498943"/>
                </a:lnTo>
                <a:lnTo>
                  <a:pt x="3627265" y="1531481"/>
                </a:lnTo>
                <a:lnTo>
                  <a:pt x="3565075" y="1562316"/>
                </a:lnTo>
                <a:lnTo>
                  <a:pt x="3509637" y="1587817"/>
                </a:lnTo>
                <a:lnTo>
                  <a:pt x="3453365" y="1604466"/>
                </a:lnTo>
                <a:lnTo>
                  <a:pt x="3395500" y="1619020"/>
                </a:lnTo>
                <a:lnTo>
                  <a:pt x="3342823" y="1636279"/>
                </a:lnTo>
                <a:lnTo>
                  <a:pt x="3293821" y="1652039"/>
                </a:lnTo>
                <a:lnTo>
                  <a:pt x="3242258" y="1664118"/>
                </a:lnTo>
                <a:lnTo>
                  <a:pt x="3189935" y="1675105"/>
                </a:lnTo>
                <a:lnTo>
                  <a:pt x="3134268" y="1682651"/>
                </a:lnTo>
                <a:lnTo>
                  <a:pt x="3076440" y="1684886"/>
                </a:lnTo>
                <a:lnTo>
                  <a:pt x="3022261" y="1685548"/>
                </a:lnTo>
                <a:lnTo>
                  <a:pt x="2969163" y="1685745"/>
                </a:lnTo>
                <a:lnTo>
                  <a:pt x="2916386" y="1682683"/>
                </a:lnTo>
                <a:lnTo>
                  <a:pt x="2869942" y="1680606"/>
                </a:lnTo>
                <a:lnTo>
                  <a:pt x="2845410" y="1682337"/>
                </a:lnTo>
                <a:lnTo>
                  <a:pt x="2794826" y="1677036"/>
                </a:lnTo>
                <a:lnTo>
                  <a:pt x="2740380" y="1670053"/>
                </a:lnTo>
                <a:lnTo>
                  <a:pt x="2689891" y="1660746"/>
                </a:lnTo>
                <a:lnTo>
                  <a:pt x="2630477" y="1656169"/>
                </a:lnTo>
                <a:lnTo>
                  <a:pt x="2574009" y="1649224"/>
                </a:lnTo>
                <a:lnTo>
                  <a:pt x="2514644" y="1645346"/>
                </a:lnTo>
                <a:lnTo>
                  <a:pt x="2453409" y="1636800"/>
                </a:lnTo>
                <a:lnTo>
                  <a:pt x="2400921" y="1633086"/>
                </a:lnTo>
                <a:lnTo>
                  <a:pt x="2340608" y="1625063"/>
                </a:lnTo>
                <a:lnTo>
                  <a:pt x="2282491" y="1620250"/>
                </a:lnTo>
                <a:lnTo>
                  <a:pt x="2220818" y="1614534"/>
                </a:lnTo>
                <a:lnTo>
                  <a:pt x="2158091" y="1609721"/>
                </a:lnTo>
                <a:lnTo>
                  <a:pt x="2095051" y="1604006"/>
                </a:lnTo>
                <a:lnTo>
                  <a:pt x="2041277" y="1599193"/>
                </a:lnTo>
                <a:lnTo>
                  <a:pt x="1993759" y="1590358"/>
                </a:lnTo>
                <a:lnTo>
                  <a:pt x="1935226" y="1583450"/>
                </a:lnTo>
                <a:lnTo>
                  <a:pt x="1882788" y="1578284"/>
                </a:lnTo>
                <a:lnTo>
                  <a:pt x="1835665" y="1569345"/>
                </a:lnTo>
                <a:lnTo>
                  <a:pt x="1777249" y="1562407"/>
                </a:lnTo>
                <a:lnTo>
                  <a:pt x="1724846" y="1557231"/>
                </a:lnTo>
                <a:lnTo>
                  <a:pt x="1664519" y="1550591"/>
                </a:lnTo>
                <a:lnTo>
                  <a:pt x="1609579" y="1540874"/>
                </a:lnTo>
                <a:lnTo>
                  <a:pt x="1555843" y="1531094"/>
                </a:lnTo>
                <a:lnTo>
                  <a:pt x="1504696" y="1520787"/>
                </a:lnTo>
                <a:lnTo>
                  <a:pt x="1445428" y="1506824"/>
                </a:lnTo>
                <a:lnTo>
                  <a:pt x="1390612" y="1493189"/>
                </a:lnTo>
                <a:lnTo>
                  <a:pt x="1330866" y="1473210"/>
                </a:lnTo>
                <a:lnTo>
                  <a:pt x="1279459" y="1461652"/>
                </a:lnTo>
                <a:lnTo>
                  <a:pt x="1225362" y="1445230"/>
                </a:lnTo>
                <a:lnTo>
                  <a:pt x="1166700" y="1431135"/>
                </a:lnTo>
                <a:lnTo>
                  <a:pt x="1106872" y="1414723"/>
                </a:lnTo>
                <a:lnTo>
                  <a:pt x="1047395" y="1393283"/>
                </a:lnTo>
                <a:lnTo>
                  <a:pt x="990290" y="1373779"/>
                </a:lnTo>
                <a:lnTo>
                  <a:pt x="937060" y="1350384"/>
                </a:lnTo>
                <a:lnTo>
                  <a:pt x="880404" y="1325115"/>
                </a:lnTo>
                <a:lnTo>
                  <a:pt x="822027" y="1303855"/>
                </a:lnTo>
                <a:lnTo>
                  <a:pt x="767128" y="1273219"/>
                </a:lnTo>
                <a:lnTo>
                  <a:pt x="710477" y="1242905"/>
                </a:lnTo>
                <a:lnTo>
                  <a:pt x="655284" y="1208440"/>
                </a:lnTo>
                <a:lnTo>
                  <a:pt x="605989" y="1173428"/>
                </a:lnTo>
                <a:lnTo>
                  <a:pt x="602842" y="1166413"/>
                </a:lnTo>
                <a:lnTo>
                  <a:pt x="603085" y="1159397"/>
                </a:lnTo>
                <a:lnTo>
                  <a:pt x="605586" y="1152380"/>
                </a:lnTo>
                <a:lnTo>
                  <a:pt x="611933" y="1147701"/>
                </a:lnTo>
                <a:lnTo>
                  <a:pt x="643222" y="1141118"/>
                </a:lnTo>
                <a:lnTo>
                  <a:pt x="695716" y="1138893"/>
                </a:lnTo>
                <a:lnTo>
                  <a:pt x="756735" y="1138454"/>
                </a:lnTo>
                <a:lnTo>
                  <a:pt x="807789" y="1138378"/>
                </a:lnTo>
                <a:lnTo>
                  <a:pt x="865550" y="1138355"/>
                </a:lnTo>
                <a:lnTo>
                  <a:pt x="927118" y="1138348"/>
                </a:lnTo>
                <a:lnTo>
                  <a:pt x="989814" y="1138346"/>
                </a:lnTo>
                <a:lnTo>
                  <a:pt x="1041666" y="1143935"/>
                </a:lnTo>
                <a:lnTo>
                  <a:pt x="1103433" y="1147410"/>
                </a:lnTo>
                <a:lnTo>
                  <a:pt x="1149775" y="1148224"/>
                </a:lnTo>
                <a:lnTo>
                  <a:pt x="1197667" y="1148585"/>
                </a:lnTo>
                <a:lnTo>
                  <a:pt x="1246248" y="1148746"/>
                </a:lnTo>
                <a:lnTo>
                  <a:pt x="1295136" y="1148817"/>
                </a:lnTo>
                <a:lnTo>
                  <a:pt x="1344160" y="1148848"/>
                </a:lnTo>
                <a:lnTo>
                  <a:pt x="1393245" y="1148863"/>
                </a:lnTo>
                <a:lnTo>
                  <a:pt x="1450150" y="1143281"/>
                </a:lnTo>
                <a:lnTo>
                  <a:pt x="1511299" y="1140490"/>
                </a:lnTo>
                <a:lnTo>
                  <a:pt x="1557788" y="1145870"/>
                </a:lnTo>
                <a:lnTo>
                  <a:pt x="1618356" y="1147984"/>
                </a:lnTo>
                <a:lnTo>
                  <a:pt x="1671007" y="1148610"/>
                </a:lnTo>
                <a:lnTo>
                  <a:pt x="1733401" y="1148796"/>
                </a:lnTo>
                <a:lnTo>
                  <a:pt x="1783084" y="1148851"/>
                </a:lnTo>
                <a:lnTo>
                  <a:pt x="1830949" y="1148867"/>
                </a:lnTo>
                <a:lnTo>
                  <a:pt x="1891925" y="1148872"/>
                </a:lnTo>
                <a:lnTo>
                  <a:pt x="1941187" y="1148873"/>
                </a:lnTo>
                <a:lnTo>
                  <a:pt x="1999755" y="1148874"/>
                </a:lnTo>
                <a:lnTo>
                  <a:pt x="2056384" y="1148874"/>
                </a:lnTo>
                <a:lnTo>
                  <a:pt x="2115349" y="1148874"/>
                </a:lnTo>
                <a:lnTo>
                  <a:pt x="2167914" y="1148874"/>
                </a:lnTo>
                <a:lnTo>
                  <a:pt x="2227598" y="1148874"/>
                </a:lnTo>
                <a:lnTo>
                  <a:pt x="2284448" y="1148874"/>
                </a:lnTo>
                <a:lnTo>
                  <a:pt x="2340737" y="1148874"/>
                </a:lnTo>
                <a:lnTo>
                  <a:pt x="2396916" y="1141638"/>
                </a:lnTo>
                <a:lnTo>
                  <a:pt x="2456193" y="1135876"/>
                </a:lnTo>
                <a:lnTo>
                  <a:pt x="2518292" y="1123820"/>
                </a:lnTo>
                <a:lnTo>
                  <a:pt x="2575619" y="1116239"/>
                </a:lnTo>
                <a:lnTo>
                  <a:pt x="2628883" y="1097757"/>
                </a:lnTo>
                <a:lnTo>
                  <a:pt x="2679135" y="1082495"/>
                </a:lnTo>
                <a:lnTo>
                  <a:pt x="2732952" y="1060979"/>
                </a:lnTo>
                <a:lnTo>
                  <a:pt x="2794998" y="1034932"/>
                </a:lnTo>
                <a:lnTo>
                  <a:pt x="2852431" y="1009592"/>
                </a:lnTo>
                <a:lnTo>
                  <a:pt x="2913146" y="978011"/>
                </a:lnTo>
                <a:lnTo>
                  <a:pt x="2939562" y="961767"/>
                </a:lnTo>
                <a:lnTo>
                  <a:pt x="2991485" y="940961"/>
                </a:lnTo>
                <a:lnTo>
                  <a:pt x="3051774" y="909653"/>
                </a:lnTo>
                <a:lnTo>
                  <a:pt x="3078773" y="889001"/>
                </a:lnTo>
                <a:lnTo>
                  <a:pt x="3096002" y="862474"/>
                </a:lnTo>
                <a:lnTo>
                  <a:pt x="3095772" y="854995"/>
                </a:lnTo>
                <a:lnTo>
                  <a:pt x="3092110" y="848840"/>
                </a:lnTo>
                <a:lnTo>
                  <a:pt x="3086159" y="843566"/>
                </a:lnTo>
                <a:lnTo>
                  <a:pt x="3078682" y="841220"/>
                </a:lnTo>
                <a:lnTo>
                  <a:pt x="3061015" y="841733"/>
                </a:lnTo>
                <a:lnTo>
                  <a:pt x="3004489" y="851642"/>
                </a:lnTo>
                <a:lnTo>
                  <a:pt x="2950771" y="859184"/>
                </a:lnTo>
                <a:lnTo>
                  <a:pt x="2894819" y="862998"/>
                </a:lnTo>
                <a:lnTo>
                  <a:pt x="2849837" y="863890"/>
                </a:lnTo>
                <a:lnTo>
                  <a:pt x="2787833" y="864393"/>
                </a:lnTo>
                <a:lnTo>
                  <a:pt x="2730550" y="870152"/>
                </a:lnTo>
                <a:lnTo>
                  <a:pt x="2669798" y="874149"/>
                </a:lnTo>
                <a:lnTo>
                  <a:pt x="2608405" y="878058"/>
                </a:lnTo>
                <a:lnTo>
                  <a:pt x="2545889" y="884160"/>
                </a:lnTo>
                <a:lnTo>
                  <a:pt x="2497083" y="885217"/>
                </a:lnTo>
                <a:lnTo>
                  <a:pt x="2435425" y="878338"/>
                </a:lnTo>
                <a:lnTo>
                  <a:pt x="2385324" y="876083"/>
                </a:lnTo>
                <a:lnTo>
                  <a:pt x="2333435" y="875414"/>
                </a:lnTo>
                <a:lnTo>
                  <a:pt x="2281016" y="875216"/>
                </a:lnTo>
                <a:lnTo>
                  <a:pt x="2228439" y="873988"/>
                </a:lnTo>
                <a:lnTo>
                  <a:pt x="2175817" y="867905"/>
                </a:lnTo>
                <a:lnTo>
                  <a:pt x="2123180" y="865582"/>
                </a:lnTo>
                <a:lnTo>
                  <a:pt x="2070539" y="864894"/>
                </a:lnTo>
                <a:lnTo>
                  <a:pt x="2019067" y="864690"/>
                </a:lnTo>
                <a:lnTo>
                  <a:pt x="1956040" y="864621"/>
                </a:lnTo>
                <a:lnTo>
                  <a:pt x="1904943" y="864609"/>
                </a:lnTo>
                <a:lnTo>
                  <a:pt x="1855878" y="864606"/>
                </a:lnTo>
                <a:lnTo>
                  <a:pt x="1808584" y="864605"/>
                </a:lnTo>
                <a:lnTo>
                  <a:pt x="1745791" y="864604"/>
                </a:lnTo>
                <a:lnTo>
                  <a:pt x="1696937" y="859015"/>
                </a:lnTo>
                <a:lnTo>
                  <a:pt x="1636433" y="855051"/>
                </a:lnTo>
                <a:lnTo>
                  <a:pt x="1576302" y="851149"/>
                </a:lnTo>
                <a:lnTo>
                  <a:pt x="1514035" y="845049"/>
                </a:lnTo>
                <a:lnTo>
                  <a:pt x="1456675" y="836608"/>
                </a:lnTo>
                <a:lnTo>
                  <a:pt x="1400284" y="833728"/>
                </a:lnTo>
                <a:lnTo>
                  <a:pt x="1344085" y="827570"/>
                </a:lnTo>
                <a:lnTo>
                  <a:pt x="1285195" y="818406"/>
                </a:lnTo>
                <a:lnTo>
                  <a:pt x="1232651" y="808282"/>
                </a:lnTo>
                <a:lnTo>
                  <a:pt x="1170679" y="797874"/>
                </a:lnTo>
                <a:lnTo>
                  <a:pt x="1117222" y="787380"/>
                </a:lnTo>
                <a:lnTo>
                  <a:pt x="1054980" y="776862"/>
                </a:lnTo>
                <a:lnTo>
                  <a:pt x="1007032" y="766337"/>
                </a:lnTo>
                <a:lnTo>
                  <a:pt x="953830" y="755809"/>
                </a:lnTo>
                <a:lnTo>
                  <a:pt x="893614" y="750870"/>
                </a:lnTo>
                <a:lnTo>
                  <a:pt x="836907" y="749407"/>
                </a:lnTo>
                <a:lnTo>
                  <a:pt x="789174" y="744017"/>
                </a:lnTo>
                <a:lnTo>
                  <a:pt x="789307" y="746778"/>
                </a:lnTo>
                <a:lnTo>
                  <a:pt x="792905" y="750958"/>
                </a:lnTo>
                <a:lnTo>
                  <a:pt x="848084" y="772791"/>
                </a:lnTo>
                <a:lnTo>
                  <a:pt x="902386" y="792916"/>
                </a:lnTo>
                <a:lnTo>
                  <a:pt x="958440" y="798910"/>
                </a:lnTo>
                <a:lnTo>
                  <a:pt x="1010143" y="800686"/>
                </a:lnTo>
                <a:lnTo>
                  <a:pt x="1060687" y="801212"/>
                </a:lnTo>
                <a:lnTo>
                  <a:pt x="1112708" y="801368"/>
                </a:lnTo>
                <a:lnTo>
                  <a:pt x="1175452" y="801420"/>
                </a:lnTo>
                <a:lnTo>
                  <a:pt x="1225741" y="800260"/>
                </a:lnTo>
                <a:lnTo>
                  <a:pt x="1277686" y="794197"/>
                </a:lnTo>
                <a:lnTo>
                  <a:pt x="1330122" y="791881"/>
                </a:lnTo>
                <a:lnTo>
                  <a:pt x="1382704" y="790024"/>
                </a:lnTo>
                <a:lnTo>
                  <a:pt x="1436498" y="783755"/>
                </a:lnTo>
                <a:lnTo>
                  <a:pt x="1495200" y="781377"/>
                </a:lnTo>
                <a:lnTo>
                  <a:pt x="1550159" y="779503"/>
                </a:lnTo>
                <a:lnTo>
                  <a:pt x="1604657" y="773229"/>
                </a:lnTo>
                <a:lnTo>
                  <a:pt x="1663569" y="770850"/>
                </a:lnTo>
                <a:lnTo>
                  <a:pt x="1719758" y="768975"/>
                </a:lnTo>
                <a:lnTo>
                  <a:pt x="1779171" y="762700"/>
                </a:lnTo>
                <a:lnTo>
                  <a:pt x="1835509" y="759151"/>
                </a:lnTo>
                <a:lnTo>
                  <a:pt x="1894966" y="751211"/>
                </a:lnTo>
                <a:lnTo>
                  <a:pt x="1950147" y="742619"/>
                </a:lnTo>
                <a:lnTo>
                  <a:pt x="2003542" y="739553"/>
                </a:lnTo>
                <a:lnTo>
                  <a:pt x="2056408" y="737475"/>
                </a:lnTo>
                <a:lnTo>
                  <a:pt x="2109116" y="731140"/>
                </a:lnTo>
                <a:lnTo>
                  <a:pt x="2160609" y="728743"/>
                </a:lnTo>
                <a:lnTo>
                  <a:pt x="2223642" y="727933"/>
                </a:lnTo>
                <a:lnTo>
                  <a:pt x="2286482" y="722184"/>
                </a:lnTo>
                <a:lnTo>
                  <a:pt x="2347465" y="717019"/>
                </a:lnTo>
                <a:lnTo>
                  <a:pt x="2408005" y="710261"/>
                </a:lnTo>
                <a:lnTo>
                  <a:pt x="2459478" y="707739"/>
                </a:lnTo>
                <a:lnTo>
                  <a:pt x="2518143" y="705822"/>
                </a:lnTo>
                <a:lnTo>
                  <a:pt x="2577639" y="698365"/>
                </a:lnTo>
                <a:lnTo>
                  <a:pt x="2610602" y="692064"/>
                </a:lnTo>
                <a:lnTo>
                  <a:pt x="2620094" y="686407"/>
                </a:lnTo>
                <a:lnTo>
                  <a:pt x="2625253" y="679125"/>
                </a:lnTo>
                <a:lnTo>
                  <a:pt x="2627522" y="670762"/>
                </a:lnTo>
                <a:lnTo>
                  <a:pt x="2623185" y="664016"/>
                </a:lnTo>
                <a:lnTo>
                  <a:pt x="2602769" y="653401"/>
                </a:lnTo>
                <a:lnTo>
                  <a:pt x="2543172" y="644291"/>
                </a:lnTo>
                <a:lnTo>
                  <a:pt x="2485127" y="635559"/>
                </a:lnTo>
                <a:lnTo>
                  <a:pt x="2428601" y="633487"/>
                </a:lnTo>
                <a:lnTo>
                  <a:pt x="2371205" y="634248"/>
                </a:lnTo>
                <a:lnTo>
                  <a:pt x="2321843" y="639073"/>
                </a:lnTo>
                <a:lnTo>
                  <a:pt x="2271342" y="636473"/>
                </a:lnTo>
                <a:lnTo>
                  <a:pt x="2208644" y="641770"/>
                </a:lnTo>
                <a:lnTo>
                  <a:pt x="2157603" y="642992"/>
                </a:lnTo>
                <a:lnTo>
                  <a:pt x="2105435" y="643353"/>
                </a:lnTo>
                <a:lnTo>
                  <a:pt x="2052933" y="643461"/>
                </a:lnTo>
                <a:lnTo>
                  <a:pt x="2000332" y="643492"/>
                </a:lnTo>
                <a:lnTo>
                  <a:pt x="1947702" y="646621"/>
                </a:lnTo>
                <a:lnTo>
                  <a:pt x="1895063" y="651838"/>
                </a:lnTo>
                <a:lnTo>
                  <a:pt x="1842422" y="653384"/>
                </a:lnTo>
                <a:lnTo>
                  <a:pt x="1789780" y="653842"/>
                </a:lnTo>
                <a:lnTo>
                  <a:pt x="1737137" y="653977"/>
                </a:lnTo>
                <a:lnTo>
                  <a:pt x="1684495" y="654018"/>
                </a:lnTo>
                <a:lnTo>
                  <a:pt x="1631852" y="654030"/>
                </a:lnTo>
                <a:lnTo>
                  <a:pt x="1579210" y="654033"/>
                </a:lnTo>
                <a:lnTo>
                  <a:pt x="1529687" y="657153"/>
                </a:lnTo>
                <a:lnTo>
                  <a:pt x="1482258" y="659248"/>
                </a:lnTo>
                <a:lnTo>
                  <a:pt x="1419419" y="655064"/>
                </a:lnTo>
                <a:lnTo>
                  <a:pt x="1359379" y="654340"/>
                </a:lnTo>
                <a:lnTo>
                  <a:pt x="1306494" y="648536"/>
                </a:lnTo>
                <a:lnTo>
                  <a:pt x="1244421" y="644996"/>
                </a:lnTo>
                <a:lnTo>
                  <a:pt x="1198008" y="644168"/>
                </a:lnTo>
                <a:lnTo>
                  <a:pt x="1135198" y="643702"/>
                </a:lnTo>
                <a:lnTo>
                  <a:pt x="1077643" y="649134"/>
                </a:lnTo>
                <a:lnTo>
                  <a:pt x="1020564" y="653067"/>
                </a:lnTo>
                <a:lnTo>
                  <a:pt x="957190" y="653748"/>
                </a:lnTo>
                <a:lnTo>
                  <a:pt x="910472" y="653907"/>
                </a:lnTo>
                <a:lnTo>
                  <a:pt x="865533" y="657097"/>
                </a:lnTo>
                <a:lnTo>
                  <a:pt x="822163" y="661245"/>
                </a:lnTo>
                <a:lnTo>
                  <a:pt x="759454" y="663580"/>
                </a:lnTo>
                <a:lnTo>
                  <a:pt x="704479" y="663102"/>
                </a:lnTo>
                <a:lnTo>
                  <a:pt x="646509" y="653053"/>
                </a:lnTo>
                <a:lnTo>
                  <a:pt x="634535" y="649870"/>
                </a:lnTo>
                <a:lnTo>
                  <a:pt x="630062" y="646579"/>
                </a:lnTo>
                <a:lnTo>
                  <a:pt x="630590" y="643215"/>
                </a:lnTo>
                <a:lnTo>
                  <a:pt x="634451" y="639803"/>
                </a:lnTo>
                <a:lnTo>
                  <a:pt x="683845" y="625920"/>
                </a:lnTo>
                <a:lnTo>
                  <a:pt x="737579" y="615419"/>
                </a:lnTo>
                <a:lnTo>
                  <a:pt x="798843" y="604509"/>
                </a:lnTo>
                <a:lnTo>
                  <a:pt x="856004" y="596419"/>
                </a:lnTo>
                <a:lnTo>
                  <a:pt x="912356" y="590791"/>
                </a:lnTo>
                <a:lnTo>
                  <a:pt x="968547" y="582747"/>
                </a:lnTo>
                <a:lnTo>
                  <a:pt x="1024707" y="575222"/>
                </a:lnTo>
                <a:lnTo>
                  <a:pt x="1088096" y="570876"/>
                </a:lnTo>
                <a:lnTo>
                  <a:pt x="1146891" y="566898"/>
                </a:lnTo>
                <a:lnTo>
                  <a:pt x="1203565" y="560783"/>
                </a:lnTo>
                <a:lnTo>
                  <a:pt x="1267056" y="560745"/>
                </a:lnTo>
                <a:lnTo>
                  <a:pt x="1325870" y="567670"/>
                </a:lnTo>
                <a:lnTo>
                  <a:pt x="1382548" y="569384"/>
                </a:lnTo>
                <a:lnTo>
                  <a:pt x="1438804" y="576959"/>
                </a:lnTo>
                <a:lnTo>
                  <a:pt x="1494977" y="579668"/>
                </a:lnTo>
                <a:lnTo>
                  <a:pt x="1546453" y="583257"/>
                </a:lnTo>
                <a:lnTo>
                  <a:pt x="1590388" y="587483"/>
                </a:lnTo>
                <a:lnTo>
                  <a:pt x="1637210" y="589361"/>
                </a:lnTo>
                <a:lnTo>
                  <a:pt x="1685316" y="590196"/>
                </a:lnTo>
                <a:lnTo>
                  <a:pt x="1730484" y="590567"/>
                </a:lnTo>
                <a:lnTo>
                  <a:pt x="1785728" y="590776"/>
                </a:lnTo>
                <a:lnTo>
                  <a:pt x="1848891" y="590838"/>
                </a:lnTo>
                <a:lnTo>
                  <a:pt x="1901141" y="590856"/>
                </a:lnTo>
                <a:lnTo>
                  <a:pt x="1960036" y="590861"/>
                </a:lnTo>
                <a:lnTo>
                  <a:pt x="2021940" y="590863"/>
                </a:lnTo>
                <a:lnTo>
                  <a:pt x="2082396" y="589693"/>
                </a:lnTo>
                <a:lnTo>
                  <a:pt x="2133324" y="583628"/>
                </a:lnTo>
                <a:lnTo>
                  <a:pt x="2191828" y="580141"/>
                </a:lnTo>
                <a:lnTo>
                  <a:pt x="2252446" y="572219"/>
                </a:lnTo>
                <a:lnTo>
                  <a:pt x="2309142" y="563632"/>
                </a:lnTo>
                <a:lnTo>
                  <a:pt x="2368704" y="559398"/>
                </a:lnTo>
                <a:lnTo>
                  <a:pt x="2422747" y="551255"/>
                </a:lnTo>
                <a:lnTo>
                  <a:pt x="2470085" y="541433"/>
                </a:lnTo>
                <a:lnTo>
                  <a:pt x="2520636" y="531114"/>
                </a:lnTo>
                <a:lnTo>
                  <a:pt x="2571489" y="520647"/>
                </a:lnTo>
                <a:lnTo>
                  <a:pt x="2631187" y="509750"/>
                </a:lnTo>
                <a:lnTo>
                  <a:pt x="2688039" y="501661"/>
                </a:lnTo>
                <a:lnTo>
                  <a:pt x="2743160" y="496034"/>
                </a:lnTo>
                <a:lnTo>
                  <a:pt x="2805484" y="487187"/>
                </a:lnTo>
                <a:lnTo>
                  <a:pt x="2860465" y="485896"/>
                </a:lnTo>
                <a:lnTo>
                  <a:pt x="2919506" y="485641"/>
                </a:lnTo>
                <a:lnTo>
                  <a:pt x="2981557" y="480002"/>
                </a:lnTo>
                <a:lnTo>
                  <a:pt x="3030282" y="476517"/>
                </a:lnTo>
                <a:lnTo>
                  <a:pt x="3090743" y="468104"/>
                </a:lnTo>
                <a:lnTo>
                  <a:pt x="3147746" y="462110"/>
                </a:lnTo>
                <a:lnTo>
                  <a:pt x="3204067" y="455596"/>
                </a:lnTo>
                <a:lnTo>
                  <a:pt x="3261422" y="453140"/>
                </a:lnTo>
                <a:lnTo>
                  <a:pt x="3324743" y="445722"/>
                </a:lnTo>
                <a:lnTo>
                  <a:pt x="3382658" y="438321"/>
                </a:lnTo>
                <a:lnTo>
                  <a:pt x="3430667" y="434532"/>
                </a:lnTo>
                <a:lnTo>
                  <a:pt x="3489716" y="432081"/>
                </a:lnTo>
                <a:lnTo>
                  <a:pt x="3552880" y="423912"/>
                </a:lnTo>
                <a:lnTo>
                  <a:pt x="3609133" y="415469"/>
                </a:lnTo>
                <a:lnTo>
                  <a:pt x="3658297" y="411773"/>
                </a:lnTo>
                <a:lnTo>
                  <a:pt x="3708740" y="404959"/>
                </a:lnTo>
                <a:lnTo>
                  <a:pt x="3768298" y="398944"/>
                </a:lnTo>
                <a:lnTo>
                  <a:pt x="3819534" y="386837"/>
                </a:lnTo>
                <a:lnTo>
                  <a:pt x="3877921" y="380416"/>
                </a:lnTo>
                <a:lnTo>
                  <a:pt x="3936667" y="365809"/>
                </a:lnTo>
                <a:lnTo>
                  <a:pt x="3998446" y="356983"/>
                </a:lnTo>
                <a:lnTo>
                  <a:pt x="4053101" y="341392"/>
                </a:lnTo>
                <a:lnTo>
                  <a:pt x="4111598" y="324102"/>
                </a:lnTo>
                <a:lnTo>
                  <a:pt x="4168564" y="306589"/>
                </a:lnTo>
                <a:lnTo>
                  <a:pt x="4189986" y="301912"/>
                </a:lnTo>
                <a:lnTo>
                  <a:pt x="4232334" y="308442"/>
                </a:lnTo>
                <a:lnTo>
                  <a:pt x="4274494" y="320997"/>
                </a:lnTo>
                <a:lnTo>
                  <a:pt x="4292438" y="334052"/>
                </a:lnTo>
                <a:lnTo>
                  <a:pt x="4329076" y="373901"/>
                </a:lnTo>
                <a:lnTo>
                  <a:pt x="4354777" y="433299"/>
                </a:lnTo>
                <a:lnTo>
                  <a:pt x="4376241" y="496139"/>
                </a:lnTo>
                <a:lnTo>
                  <a:pt x="4387191" y="541347"/>
                </a:lnTo>
                <a:lnTo>
                  <a:pt x="4389700" y="594990"/>
                </a:lnTo>
                <a:lnTo>
                  <a:pt x="4397432" y="650647"/>
                </a:lnTo>
                <a:lnTo>
                  <a:pt x="4400172" y="706701"/>
                </a:lnTo>
                <a:lnTo>
                  <a:pt x="4400847" y="769848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2372460" y="2263626"/>
            <a:ext cx="4154985" cy="1189722"/>
            <a:chOff x="2372460" y="2263626"/>
            <a:chExt cx="4154985" cy="1189722"/>
          </a:xfrm>
        </p:grpSpPr>
        <p:sp>
          <p:nvSpPr>
            <p:cNvPr id="104" name="Freeform 103"/>
            <p:cNvSpPr/>
            <p:nvPr/>
          </p:nvSpPr>
          <p:spPr>
            <a:xfrm>
              <a:off x="5018673" y="2263626"/>
              <a:ext cx="1508772" cy="1189722"/>
            </a:xfrm>
            <a:custGeom>
              <a:avLst/>
              <a:gdLst/>
              <a:ahLst/>
              <a:cxnLst/>
              <a:rect l="0" t="0" r="0" b="0"/>
              <a:pathLst>
                <a:path w="1508772" h="1189722">
                  <a:moveTo>
                    <a:pt x="1108912" y="442197"/>
                  </a:moveTo>
                  <a:lnTo>
                    <a:pt x="1053743" y="442197"/>
                  </a:lnTo>
                  <a:lnTo>
                    <a:pt x="1011863" y="443367"/>
                  </a:lnTo>
                  <a:lnTo>
                    <a:pt x="965953" y="447787"/>
                  </a:lnTo>
                  <a:lnTo>
                    <a:pt x="910836" y="451262"/>
                  </a:lnTo>
                  <a:lnTo>
                    <a:pt x="850291" y="460842"/>
                  </a:lnTo>
                  <a:lnTo>
                    <a:pt x="790152" y="474000"/>
                  </a:lnTo>
                  <a:lnTo>
                    <a:pt x="727883" y="482274"/>
                  </a:lnTo>
                  <a:lnTo>
                    <a:pt x="679120" y="494886"/>
                  </a:lnTo>
                  <a:lnTo>
                    <a:pt x="627627" y="507852"/>
                  </a:lnTo>
                  <a:lnTo>
                    <a:pt x="565061" y="522713"/>
                  </a:lnTo>
                  <a:lnTo>
                    <a:pt x="514803" y="534554"/>
                  </a:lnTo>
                  <a:lnTo>
                    <a:pt x="464037" y="551191"/>
                  </a:lnTo>
                  <a:lnTo>
                    <a:pt x="404368" y="571005"/>
                  </a:lnTo>
                  <a:lnTo>
                    <a:pt x="347521" y="591513"/>
                  </a:lnTo>
                  <a:lnTo>
                    <a:pt x="285516" y="618777"/>
                  </a:lnTo>
                  <a:lnTo>
                    <a:pt x="224449" y="638413"/>
                  </a:lnTo>
                  <a:lnTo>
                    <a:pt x="187193" y="650334"/>
                  </a:lnTo>
                  <a:lnTo>
                    <a:pt x="168545" y="661824"/>
                  </a:lnTo>
                  <a:lnTo>
                    <a:pt x="164976" y="668164"/>
                  </a:lnTo>
                  <a:lnTo>
                    <a:pt x="164936" y="674730"/>
                  </a:lnTo>
                  <a:lnTo>
                    <a:pt x="167249" y="681447"/>
                  </a:lnTo>
                  <a:lnTo>
                    <a:pt x="173471" y="685925"/>
                  </a:lnTo>
                  <a:lnTo>
                    <a:pt x="192862" y="690901"/>
                  </a:lnTo>
                  <a:lnTo>
                    <a:pt x="246854" y="693702"/>
                  </a:lnTo>
                  <a:lnTo>
                    <a:pt x="306009" y="687413"/>
                  </a:lnTo>
                  <a:lnTo>
                    <a:pt x="364661" y="681838"/>
                  </a:lnTo>
                  <a:lnTo>
                    <a:pt x="415001" y="676199"/>
                  </a:lnTo>
                  <a:lnTo>
                    <a:pt x="466961" y="671408"/>
                  </a:lnTo>
                  <a:lnTo>
                    <a:pt x="519402" y="665700"/>
                  </a:lnTo>
                  <a:lnTo>
                    <a:pt x="571984" y="664008"/>
                  </a:lnTo>
                  <a:lnTo>
                    <a:pt x="624609" y="663507"/>
                  </a:lnTo>
                  <a:lnTo>
                    <a:pt x="677246" y="663358"/>
                  </a:lnTo>
                  <a:lnTo>
                    <a:pt x="729887" y="663315"/>
                  </a:lnTo>
                  <a:lnTo>
                    <a:pt x="779410" y="663301"/>
                  </a:lnTo>
                  <a:lnTo>
                    <a:pt x="838065" y="668886"/>
                  </a:lnTo>
                  <a:lnTo>
                    <a:pt x="894711" y="672849"/>
                  </a:lnTo>
                  <a:lnTo>
                    <a:pt x="947841" y="676751"/>
                  </a:lnTo>
                  <a:lnTo>
                    <a:pt x="1003656" y="688441"/>
                  </a:lnTo>
                  <a:lnTo>
                    <a:pt x="1042630" y="698562"/>
                  </a:lnTo>
                  <a:lnTo>
                    <a:pt x="1046007" y="702015"/>
                  </a:lnTo>
                  <a:lnTo>
                    <a:pt x="1043578" y="705486"/>
                  </a:lnTo>
                  <a:lnTo>
                    <a:pt x="1037280" y="708970"/>
                  </a:lnTo>
                  <a:lnTo>
                    <a:pt x="979079" y="714562"/>
                  </a:lnTo>
                  <a:lnTo>
                    <a:pt x="920096" y="718786"/>
                  </a:lnTo>
                  <a:lnTo>
                    <a:pt x="863385" y="730539"/>
                  </a:lnTo>
                  <a:lnTo>
                    <a:pt x="815585" y="735083"/>
                  </a:lnTo>
                  <a:lnTo>
                    <a:pt x="764377" y="742018"/>
                  </a:lnTo>
                  <a:lnTo>
                    <a:pt x="712160" y="751482"/>
                  </a:lnTo>
                  <a:lnTo>
                    <a:pt x="659643" y="761694"/>
                  </a:lnTo>
                  <a:lnTo>
                    <a:pt x="607038" y="772130"/>
                  </a:lnTo>
                  <a:lnTo>
                    <a:pt x="548818" y="782631"/>
                  </a:lnTo>
                  <a:lnTo>
                    <a:pt x="492702" y="793151"/>
                  </a:lnTo>
                  <a:lnTo>
                    <a:pt x="433442" y="809266"/>
                  </a:lnTo>
                  <a:lnTo>
                    <a:pt x="377019" y="823270"/>
                  </a:lnTo>
                  <a:lnTo>
                    <a:pt x="328845" y="834828"/>
                  </a:lnTo>
                  <a:lnTo>
                    <a:pt x="279347" y="851250"/>
                  </a:lnTo>
                  <a:lnTo>
                    <a:pt x="227636" y="865345"/>
                  </a:lnTo>
                  <a:lnTo>
                    <a:pt x="166166" y="880588"/>
                  </a:lnTo>
                  <a:lnTo>
                    <a:pt x="112083" y="897984"/>
                  </a:lnTo>
                  <a:lnTo>
                    <a:pt x="68762" y="913767"/>
                  </a:lnTo>
                  <a:lnTo>
                    <a:pt x="8008" y="929581"/>
                  </a:lnTo>
                  <a:lnTo>
                    <a:pt x="1800" y="934406"/>
                  </a:lnTo>
                  <a:lnTo>
                    <a:pt x="0" y="939962"/>
                  </a:lnTo>
                  <a:lnTo>
                    <a:pt x="1140" y="946006"/>
                  </a:lnTo>
                  <a:lnTo>
                    <a:pt x="6579" y="950035"/>
                  </a:lnTo>
                  <a:lnTo>
                    <a:pt x="25101" y="954512"/>
                  </a:lnTo>
                  <a:lnTo>
                    <a:pt x="73015" y="957033"/>
                  </a:lnTo>
                  <a:lnTo>
                    <a:pt x="131665" y="957779"/>
                  </a:lnTo>
                  <a:lnTo>
                    <a:pt x="182319" y="958000"/>
                  </a:lnTo>
                  <a:lnTo>
                    <a:pt x="243730" y="958066"/>
                  </a:lnTo>
                  <a:lnTo>
                    <a:pt x="297021" y="958086"/>
                  </a:lnTo>
                  <a:lnTo>
                    <a:pt x="348036" y="958091"/>
                  </a:lnTo>
                  <a:lnTo>
                    <a:pt x="409271" y="950858"/>
                  </a:lnTo>
                  <a:lnTo>
                    <a:pt x="469546" y="948216"/>
                  </a:lnTo>
                  <a:lnTo>
                    <a:pt x="531842" y="947694"/>
                  </a:lnTo>
                  <a:lnTo>
                    <a:pt x="589207" y="947591"/>
                  </a:lnTo>
                  <a:lnTo>
                    <a:pt x="645599" y="947571"/>
                  </a:lnTo>
                  <a:lnTo>
                    <a:pt x="701799" y="947566"/>
                  </a:lnTo>
                  <a:lnTo>
                    <a:pt x="760689" y="947565"/>
                  </a:lnTo>
                  <a:lnTo>
                    <a:pt x="803238" y="947565"/>
                  </a:lnTo>
                  <a:lnTo>
                    <a:pt x="860415" y="947565"/>
                  </a:lnTo>
                  <a:lnTo>
                    <a:pt x="882656" y="948735"/>
                  </a:lnTo>
                  <a:lnTo>
                    <a:pt x="882035" y="950685"/>
                  </a:lnTo>
                  <a:lnTo>
                    <a:pt x="855686" y="959018"/>
                  </a:lnTo>
                  <a:lnTo>
                    <a:pt x="805558" y="972315"/>
                  </a:lnTo>
                  <a:lnTo>
                    <a:pt x="750228" y="982714"/>
                  </a:lnTo>
                  <a:lnTo>
                    <a:pt x="698739" y="993205"/>
                  </a:lnTo>
                  <a:lnTo>
                    <a:pt x="639419" y="1006060"/>
                  </a:lnTo>
                  <a:lnTo>
                    <a:pt x="582642" y="1012932"/>
                  </a:lnTo>
                  <a:lnTo>
                    <a:pt x="526366" y="1025208"/>
                  </a:lnTo>
                  <a:lnTo>
                    <a:pt x="470190" y="1038898"/>
                  </a:lnTo>
                  <a:lnTo>
                    <a:pt x="417152" y="1052867"/>
                  </a:lnTo>
                  <a:lnTo>
                    <a:pt x="366945" y="1066892"/>
                  </a:lnTo>
                  <a:lnTo>
                    <a:pt x="314682" y="1083007"/>
                  </a:lnTo>
                  <a:lnTo>
                    <a:pt x="254743" y="1097011"/>
                  </a:lnTo>
                  <a:lnTo>
                    <a:pt x="198119" y="1108569"/>
                  </a:lnTo>
                  <a:lnTo>
                    <a:pt x="142225" y="1122955"/>
                  </a:lnTo>
                  <a:lnTo>
                    <a:pt x="90456" y="1140181"/>
                  </a:lnTo>
                  <a:lnTo>
                    <a:pt x="78992" y="1146166"/>
                  </a:lnTo>
                  <a:lnTo>
                    <a:pt x="73688" y="1152495"/>
                  </a:lnTo>
                  <a:lnTo>
                    <a:pt x="72492" y="1159055"/>
                  </a:lnTo>
                  <a:lnTo>
                    <a:pt x="74035" y="1165767"/>
                  </a:lnTo>
                  <a:lnTo>
                    <a:pt x="79742" y="1171412"/>
                  </a:lnTo>
                  <a:lnTo>
                    <a:pt x="98562" y="1180804"/>
                  </a:lnTo>
                  <a:lnTo>
                    <a:pt x="148772" y="1187959"/>
                  </a:lnTo>
                  <a:lnTo>
                    <a:pt x="206870" y="1189373"/>
                  </a:lnTo>
                  <a:lnTo>
                    <a:pt x="268736" y="1189652"/>
                  </a:lnTo>
                  <a:lnTo>
                    <a:pt x="326016" y="1189707"/>
                  </a:lnTo>
                  <a:lnTo>
                    <a:pt x="385511" y="1189718"/>
                  </a:lnTo>
                  <a:lnTo>
                    <a:pt x="435997" y="1189720"/>
                  </a:lnTo>
                  <a:lnTo>
                    <a:pt x="484880" y="1189720"/>
                  </a:lnTo>
                  <a:lnTo>
                    <a:pt x="543320" y="1189721"/>
                  </a:lnTo>
                  <a:lnTo>
                    <a:pt x="593858" y="1182485"/>
                  </a:lnTo>
                  <a:lnTo>
                    <a:pt x="654620" y="1179843"/>
                  </a:lnTo>
                  <a:lnTo>
                    <a:pt x="706440" y="1173732"/>
                  </a:lnTo>
                  <a:lnTo>
                    <a:pt x="769491" y="1166211"/>
                  </a:lnTo>
                  <a:lnTo>
                    <a:pt x="832718" y="1151963"/>
                  </a:lnTo>
                  <a:lnTo>
                    <a:pt x="884903" y="1145348"/>
                  </a:lnTo>
                  <a:lnTo>
                    <a:pt x="934942" y="1138712"/>
                  </a:lnTo>
                  <a:lnTo>
                    <a:pt x="989886" y="1137401"/>
                  </a:lnTo>
                  <a:lnTo>
                    <a:pt x="1045800" y="1137142"/>
                  </a:lnTo>
                  <a:lnTo>
                    <a:pt x="1108703" y="1131021"/>
                  </a:lnTo>
                  <a:lnTo>
                    <a:pt x="1159087" y="1132416"/>
                  </a:lnTo>
                  <a:lnTo>
                    <a:pt x="1222277" y="1127322"/>
                  </a:lnTo>
                  <a:lnTo>
                    <a:pt x="1274458" y="1123583"/>
                  </a:lnTo>
                  <a:lnTo>
                    <a:pt x="1330797" y="1109781"/>
                  </a:lnTo>
                  <a:lnTo>
                    <a:pt x="1383502" y="1106340"/>
                  </a:lnTo>
                  <a:lnTo>
                    <a:pt x="1408767" y="1103530"/>
                  </a:lnTo>
                  <a:lnTo>
                    <a:pt x="1436144" y="1088793"/>
                  </a:lnTo>
                  <a:lnTo>
                    <a:pt x="1473550" y="1056009"/>
                  </a:lnTo>
                  <a:lnTo>
                    <a:pt x="1489264" y="1029610"/>
                  </a:lnTo>
                  <a:lnTo>
                    <a:pt x="1500374" y="970530"/>
                  </a:lnTo>
                  <a:lnTo>
                    <a:pt x="1507861" y="907826"/>
                  </a:lnTo>
                  <a:lnTo>
                    <a:pt x="1508771" y="852585"/>
                  </a:lnTo>
                  <a:lnTo>
                    <a:pt x="1501730" y="789825"/>
                  </a:lnTo>
                  <a:lnTo>
                    <a:pt x="1499112" y="736339"/>
                  </a:lnTo>
                  <a:lnTo>
                    <a:pt x="1491316" y="673955"/>
                  </a:lnTo>
                  <a:lnTo>
                    <a:pt x="1486599" y="635389"/>
                  </a:lnTo>
                  <a:lnTo>
                    <a:pt x="1471469" y="587203"/>
                  </a:lnTo>
                  <a:lnTo>
                    <a:pt x="1467788" y="532972"/>
                  </a:lnTo>
                  <a:lnTo>
                    <a:pt x="1458667" y="471525"/>
                  </a:lnTo>
                  <a:lnTo>
                    <a:pt x="1448252" y="411701"/>
                  </a:lnTo>
                  <a:lnTo>
                    <a:pt x="1431644" y="358113"/>
                  </a:lnTo>
                  <a:lnTo>
                    <a:pt x="1422553" y="297013"/>
                  </a:lnTo>
                  <a:lnTo>
                    <a:pt x="1414164" y="235212"/>
                  </a:lnTo>
                  <a:lnTo>
                    <a:pt x="1399729" y="179457"/>
                  </a:lnTo>
                  <a:lnTo>
                    <a:pt x="1390924" y="118071"/>
                  </a:lnTo>
                  <a:lnTo>
                    <a:pt x="1375337" y="63469"/>
                  </a:lnTo>
                  <a:lnTo>
                    <a:pt x="1351068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72460" y="2905993"/>
              <a:ext cx="2586463" cy="472365"/>
            </a:xfrm>
            <a:custGeom>
              <a:avLst/>
              <a:gdLst/>
              <a:ahLst/>
              <a:cxnLst/>
              <a:rect l="0" t="0" r="0" b="0"/>
              <a:pathLst>
                <a:path w="2586463" h="472365">
                  <a:moveTo>
                    <a:pt x="2481177" y="31457"/>
                  </a:moveTo>
                  <a:lnTo>
                    <a:pt x="2419084" y="46112"/>
                  </a:lnTo>
                  <a:lnTo>
                    <a:pt x="2359294" y="51250"/>
                  </a:lnTo>
                  <a:lnTo>
                    <a:pt x="2308453" y="52140"/>
                  </a:lnTo>
                  <a:lnTo>
                    <a:pt x="2255174" y="53573"/>
                  </a:lnTo>
                  <a:lnTo>
                    <a:pt x="2195454" y="59717"/>
                  </a:lnTo>
                  <a:lnTo>
                    <a:pt x="2133306" y="62057"/>
                  </a:lnTo>
                  <a:lnTo>
                    <a:pt x="2070438" y="62751"/>
                  </a:lnTo>
                  <a:lnTo>
                    <a:pt x="2007357" y="61787"/>
                  </a:lnTo>
                  <a:lnTo>
                    <a:pt x="1944212" y="55782"/>
                  </a:lnTo>
                  <a:lnTo>
                    <a:pt x="1902105" y="53967"/>
                  </a:lnTo>
                  <a:lnTo>
                    <a:pt x="1856874" y="53160"/>
                  </a:lnTo>
                  <a:lnTo>
                    <a:pt x="1810645" y="52801"/>
                  </a:lnTo>
                  <a:lnTo>
                    <a:pt x="1766702" y="52642"/>
                  </a:lnTo>
                  <a:lnTo>
                    <a:pt x="1720656" y="49452"/>
                  </a:lnTo>
                  <a:lnTo>
                    <a:pt x="1672895" y="45304"/>
                  </a:lnTo>
                  <a:lnTo>
                    <a:pt x="1624372" y="43460"/>
                  </a:lnTo>
                  <a:lnTo>
                    <a:pt x="1572390" y="39522"/>
                  </a:lnTo>
                  <a:lnTo>
                    <a:pt x="1519261" y="35042"/>
                  </a:lnTo>
                  <a:lnTo>
                    <a:pt x="1468352" y="33051"/>
                  </a:lnTo>
                  <a:lnTo>
                    <a:pt x="1415310" y="29046"/>
                  </a:lnTo>
                  <a:lnTo>
                    <a:pt x="1360541" y="24537"/>
                  </a:lnTo>
                  <a:lnTo>
                    <a:pt x="1305003" y="22532"/>
                  </a:lnTo>
                  <a:lnTo>
                    <a:pt x="1252244" y="21641"/>
                  </a:lnTo>
                  <a:lnTo>
                    <a:pt x="1200329" y="21246"/>
                  </a:lnTo>
                  <a:lnTo>
                    <a:pt x="1146060" y="21070"/>
                  </a:lnTo>
                  <a:lnTo>
                    <a:pt x="1093865" y="20992"/>
                  </a:lnTo>
                  <a:lnTo>
                    <a:pt x="1043371" y="20957"/>
                  </a:lnTo>
                  <a:lnTo>
                    <a:pt x="993633" y="20941"/>
                  </a:lnTo>
                  <a:lnTo>
                    <a:pt x="944232" y="17815"/>
                  </a:lnTo>
                  <a:lnTo>
                    <a:pt x="894979" y="13696"/>
                  </a:lnTo>
                  <a:lnTo>
                    <a:pt x="845793" y="11865"/>
                  </a:lnTo>
                  <a:lnTo>
                    <a:pt x="799756" y="11051"/>
                  </a:lnTo>
                  <a:lnTo>
                    <a:pt x="754728" y="10690"/>
                  </a:lnTo>
                  <a:lnTo>
                    <a:pt x="707420" y="10529"/>
                  </a:lnTo>
                  <a:lnTo>
                    <a:pt x="645926" y="10439"/>
                  </a:lnTo>
                  <a:lnTo>
                    <a:pt x="585072" y="10412"/>
                  </a:lnTo>
                  <a:lnTo>
                    <a:pt x="528177" y="4814"/>
                  </a:lnTo>
                  <a:lnTo>
                    <a:pt x="468685" y="1336"/>
                  </a:lnTo>
                  <a:lnTo>
                    <a:pt x="417782" y="306"/>
                  </a:lnTo>
                  <a:lnTo>
                    <a:pt x="367475" y="0"/>
                  </a:lnTo>
                  <a:lnTo>
                    <a:pt x="315525" y="5499"/>
                  </a:lnTo>
                  <a:lnTo>
                    <a:pt x="253974" y="10602"/>
                  </a:lnTo>
                  <a:lnTo>
                    <a:pt x="196756" y="21662"/>
                  </a:lnTo>
                  <a:lnTo>
                    <a:pt x="140393" y="35112"/>
                  </a:lnTo>
                  <a:lnTo>
                    <a:pt x="81611" y="55653"/>
                  </a:lnTo>
                  <a:lnTo>
                    <a:pt x="22094" y="88023"/>
                  </a:lnTo>
                  <a:lnTo>
                    <a:pt x="3559" y="101831"/>
                  </a:lnTo>
                  <a:lnTo>
                    <a:pt x="20" y="109959"/>
                  </a:lnTo>
                  <a:lnTo>
                    <a:pt x="0" y="118886"/>
                  </a:lnTo>
                  <a:lnTo>
                    <a:pt x="2327" y="128348"/>
                  </a:lnTo>
                  <a:lnTo>
                    <a:pt x="7387" y="135825"/>
                  </a:lnTo>
                  <a:lnTo>
                    <a:pt x="22369" y="147253"/>
                  </a:lnTo>
                  <a:lnTo>
                    <a:pt x="83459" y="164122"/>
                  </a:lnTo>
                  <a:lnTo>
                    <a:pt x="132066" y="175141"/>
                  </a:lnTo>
                  <a:lnTo>
                    <a:pt x="194431" y="184644"/>
                  </a:lnTo>
                  <a:lnTo>
                    <a:pt x="250994" y="187980"/>
                  </a:lnTo>
                  <a:lnTo>
                    <a:pt x="304798" y="190138"/>
                  </a:lnTo>
                  <a:lnTo>
                    <a:pt x="357785" y="196497"/>
                  </a:lnTo>
                  <a:lnTo>
                    <a:pt x="410530" y="198901"/>
                  </a:lnTo>
                  <a:lnTo>
                    <a:pt x="464372" y="200783"/>
                  </a:lnTo>
                  <a:lnTo>
                    <a:pt x="523089" y="208230"/>
                  </a:lnTo>
                  <a:lnTo>
                    <a:pt x="579222" y="216675"/>
                  </a:lnTo>
                  <a:lnTo>
                    <a:pt x="639787" y="220868"/>
                  </a:lnTo>
                  <a:lnTo>
                    <a:pt x="701016" y="228999"/>
                  </a:lnTo>
                  <a:lnTo>
                    <a:pt x="756723" y="237647"/>
                  </a:lnTo>
                  <a:lnTo>
                    <a:pt x="810273" y="241899"/>
                  </a:lnTo>
                  <a:lnTo>
                    <a:pt x="863184" y="250048"/>
                  </a:lnTo>
                  <a:lnTo>
                    <a:pt x="915907" y="259872"/>
                  </a:lnTo>
                  <a:lnTo>
                    <a:pt x="968573" y="269022"/>
                  </a:lnTo>
                  <a:lnTo>
                    <a:pt x="1021222" y="273422"/>
                  </a:lnTo>
                  <a:lnTo>
                    <a:pt x="1073867" y="280446"/>
                  </a:lnTo>
                  <a:lnTo>
                    <a:pt x="1125340" y="284216"/>
                  </a:lnTo>
                  <a:lnTo>
                    <a:pt x="1188367" y="295378"/>
                  </a:lnTo>
                  <a:lnTo>
                    <a:pt x="1251206" y="308848"/>
                  </a:lnTo>
                  <a:lnTo>
                    <a:pt x="1308679" y="315538"/>
                  </a:lnTo>
                  <a:lnTo>
                    <a:pt x="1361972" y="326911"/>
                  </a:lnTo>
                  <a:lnTo>
                    <a:pt x="1418549" y="342719"/>
                  </a:lnTo>
                  <a:lnTo>
                    <a:pt x="1479451" y="352297"/>
                  </a:lnTo>
                  <a:lnTo>
                    <a:pt x="1539651" y="368564"/>
                  </a:lnTo>
                  <a:lnTo>
                    <a:pt x="1594283" y="378955"/>
                  </a:lnTo>
                  <a:lnTo>
                    <a:pt x="1637786" y="385942"/>
                  </a:lnTo>
                  <a:lnTo>
                    <a:pt x="1680517" y="392947"/>
                  </a:lnTo>
                  <a:lnTo>
                    <a:pt x="1722906" y="396840"/>
                  </a:lnTo>
                  <a:lnTo>
                    <a:pt x="1783111" y="402151"/>
                  </a:lnTo>
                  <a:lnTo>
                    <a:pt x="1841114" y="411134"/>
                  </a:lnTo>
                  <a:lnTo>
                    <a:pt x="1902754" y="418085"/>
                  </a:lnTo>
                  <a:lnTo>
                    <a:pt x="1965472" y="423265"/>
                  </a:lnTo>
                  <a:lnTo>
                    <a:pt x="2025389" y="429088"/>
                  </a:lnTo>
                  <a:lnTo>
                    <a:pt x="2086858" y="436645"/>
                  </a:lnTo>
                  <a:lnTo>
                    <a:pt x="2148437" y="448233"/>
                  </a:lnTo>
                  <a:lnTo>
                    <a:pt x="2206874" y="454855"/>
                  </a:lnTo>
                  <a:lnTo>
                    <a:pt x="2221099" y="457612"/>
                  </a:lnTo>
                  <a:lnTo>
                    <a:pt x="2224733" y="459450"/>
                  </a:lnTo>
                  <a:lnTo>
                    <a:pt x="2221307" y="460675"/>
                  </a:lnTo>
                  <a:lnTo>
                    <a:pt x="2173781" y="462642"/>
                  </a:lnTo>
                  <a:lnTo>
                    <a:pt x="2119475" y="457393"/>
                  </a:lnTo>
                  <a:lnTo>
                    <a:pt x="2056223" y="452375"/>
                  </a:lnTo>
                  <a:lnTo>
                    <a:pt x="1996243" y="444451"/>
                  </a:lnTo>
                  <a:lnTo>
                    <a:pt x="1939750" y="442775"/>
                  </a:lnTo>
                  <a:lnTo>
                    <a:pt x="1878739" y="442208"/>
                  </a:lnTo>
                  <a:lnTo>
                    <a:pt x="1821627" y="442096"/>
                  </a:lnTo>
                  <a:lnTo>
                    <a:pt x="1765286" y="442074"/>
                  </a:lnTo>
                  <a:lnTo>
                    <a:pt x="1709096" y="442070"/>
                  </a:lnTo>
                  <a:lnTo>
                    <a:pt x="1652937" y="443239"/>
                  </a:lnTo>
                  <a:lnTo>
                    <a:pt x="1596784" y="450402"/>
                  </a:lnTo>
                  <a:lnTo>
                    <a:pt x="1540631" y="457753"/>
                  </a:lnTo>
                  <a:lnTo>
                    <a:pt x="1477244" y="469300"/>
                  </a:lnTo>
                  <a:lnTo>
                    <a:pt x="1443341" y="472364"/>
                  </a:lnTo>
                  <a:lnTo>
                    <a:pt x="1465661" y="472102"/>
                  </a:lnTo>
                  <a:lnTo>
                    <a:pt x="1522486" y="462126"/>
                  </a:lnTo>
                  <a:lnTo>
                    <a:pt x="1574379" y="452301"/>
                  </a:lnTo>
                  <a:lnTo>
                    <a:pt x="1632259" y="441981"/>
                  </a:lnTo>
                  <a:lnTo>
                    <a:pt x="1693738" y="433603"/>
                  </a:lnTo>
                  <a:lnTo>
                    <a:pt x="1742364" y="426562"/>
                  </a:lnTo>
                  <a:lnTo>
                    <a:pt x="1803961" y="413703"/>
                  </a:lnTo>
                  <a:lnTo>
                    <a:pt x="1854051" y="403378"/>
                  </a:lnTo>
                  <a:lnTo>
                    <a:pt x="1905937" y="394080"/>
                  </a:lnTo>
                  <a:lnTo>
                    <a:pt x="1958356" y="389636"/>
                  </a:lnTo>
                  <a:lnTo>
                    <a:pt x="2010932" y="382599"/>
                  </a:lnTo>
                  <a:lnTo>
                    <a:pt x="2063555" y="379995"/>
                  </a:lnTo>
                  <a:lnTo>
                    <a:pt x="2115022" y="379223"/>
                  </a:lnTo>
                  <a:lnTo>
                    <a:pt x="2178046" y="378962"/>
                  </a:lnTo>
                  <a:lnTo>
                    <a:pt x="2240885" y="378910"/>
                  </a:lnTo>
                  <a:lnTo>
                    <a:pt x="2298358" y="371665"/>
                  </a:lnTo>
                  <a:lnTo>
                    <a:pt x="2354771" y="369020"/>
                  </a:lnTo>
                  <a:lnTo>
                    <a:pt x="2416563" y="368498"/>
                  </a:lnTo>
                  <a:lnTo>
                    <a:pt x="2467751" y="373997"/>
                  </a:lnTo>
                  <a:lnTo>
                    <a:pt x="2527874" y="386335"/>
                  </a:lnTo>
                  <a:lnTo>
                    <a:pt x="2568520" y="400037"/>
                  </a:lnTo>
                  <a:lnTo>
                    <a:pt x="2586462" y="410483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2004495" y="2260220"/>
            <a:ext cx="2543817" cy="1135074"/>
          </a:xfrm>
          <a:custGeom>
            <a:avLst/>
            <a:gdLst/>
            <a:ahLst/>
            <a:cxnLst/>
            <a:rect l="0" t="0" r="0" b="0"/>
            <a:pathLst>
              <a:path w="2543817" h="1135074">
                <a:moveTo>
                  <a:pt x="1764707" y="161334"/>
                </a:moveTo>
                <a:lnTo>
                  <a:pt x="1746726" y="145693"/>
                </a:lnTo>
                <a:lnTo>
                  <a:pt x="1729809" y="137615"/>
                </a:lnTo>
                <a:lnTo>
                  <a:pt x="1668590" y="127665"/>
                </a:lnTo>
                <a:lnTo>
                  <a:pt x="1607940" y="120888"/>
                </a:lnTo>
                <a:lnTo>
                  <a:pt x="1545701" y="112314"/>
                </a:lnTo>
                <a:lnTo>
                  <a:pt x="1490806" y="108595"/>
                </a:lnTo>
                <a:lnTo>
                  <a:pt x="1429150" y="100570"/>
                </a:lnTo>
                <a:lnTo>
                  <a:pt x="1371910" y="98639"/>
                </a:lnTo>
                <a:lnTo>
                  <a:pt x="1315544" y="98257"/>
                </a:lnTo>
                <a:lnTo>
                  <a:pt x="1259349" y="98182"/>
                </a:lnTo>
                <a:lnTo>
                  <a:pt x="1203189" y="92578"/>
                </a:lnTo>
                <a:lnTo>
                  <a:pt x="1148205" y="87441"/>
                </a:lnTo>
                <a:lnTo>
                  <a:pt x="1085910" y="78698"/>
                </a:lnTo>
                <a:lnTo>
                  <a:pt x="1028058" y="77578"/>
                </a:lnTo>
                <a:lnTo>
                  <a:pt x="975822" y="77246"/>
                </a:lnTo>
                <a:lnTo>
                  <a:pt x="913941" y="77147"/>
                </a:lnTo>
                <a:lnTo>
                  <a:pt x="870692" y="77124"/>
                </a:lnTo>
                <a:lnTo>
                  <a:pt x="813121" y="77112"/>
                </a:lnTo>
                <a:lnTo>
                  <a:pt x="760189" y="77108"/>
                </a:lnTo>
                <a:lnTo>
                  <a:pt x="709410" y="80226"/>
                </a:lnTo>
                <a:lnTo>
                  <a:pt x="649632" y="86171"/>
                </a:lnTo>
                <a:lnTo>
                  <a:pt x="609972" y="92790"/>
                </a:lnTo>
                <a:lnTo>
                  <a:pt x="575994" y="107749"/>
                </a:lnTo>
                <a:lnTo>
                  <a:pt x="549289" y="127000"/>
                </a:lnTo>
                <a:lnTo>
                  <a:pt x="546156" y="134935"/>
                </a:lnTo>
                <a:lnTo>
                  <a:pt x="546408" y="143735"/>
                </a:lnTo>
                <a:lnTo>
                  <a:pt x="548915" y="153110"/>
                </a:lnTo>
                <a:lnTo>
                  <a:pt x="561060" y="169767"/>
                </a:lnTo>
                <a:lnTo>
                  <a:pt x="569211" y="177485"/>
                </a:lnTo>
                <a:lnTo>
                  <a:pt x="614219" y="193935"/>
                </a:lnTo>
                <a:lnTo>
                  <a:pt x="672009" y="206219"/>
                </a:lnTo>
                <a:lnTo>
                  <a:pt x="722407" y="217267"/>
                </a:lnTo>
                <a:lnTo>
                  <a:pt x="781358" y="230311"/>
                </a:lnTo>
                <a:lnTo>
                  <a:pt x="838063" y="237220"/>
                </a:lnTo>
                <a:lnTo>
                  <a:pt x="899913" y="249503"/>
                </a:lnTo>
                <a:lnTo>
                  <a:pt x="961220" y="263195"/>
                </a:lnTo>
                <a:lnTo>
                  <a:pt x="1010090" y="273663"/>
                </a:lnTo>
                <a:lnTo>
                  <a:pt x="1072238" y="287681"/>
                </a:lnTo>
                <a:lnTo>
                  <a:pt x="1134903" y="307304"/>
                </a:lnTo>
                <a:lnTo>
                  <a:pt x="1183735" y="321308"/>
                </a:lnTo>
                <a:lnTo>
                  <a:pt x="1244231" y="336520"/>
                </a:lnTo>
                <a:lnTo>
                  <a:pt x="1301241" y="353909"/>
                </a:lnTo>
                <a:lnTo>
                  <a:pt x="1363209" y="377940"/>
                </a:lnTo>
                <a:lnTo>
                  <a:pt x="1417080" y="396341"/>
                </a:lnTo>
                <a:lnTo>
                  <a:pt x="1421822" y="396384"/>
                </a:lnTo>
                <a:lnTo>
                  <a:pt x="1422643" y="394073"/>
                </a:lnTo>
                <a:lnTo>
                  <a:pt x="1420850" y="390193"/>
                </a:lnTo>
                <a:lnTo>
                  <a:pt x="1369881" y="374390"/>
                </a:lnTo>
                <a:lnTo>
                  <a:pt x="1312326" y="356191"/>
                </a:lnTo>
                <a:lnTo>
                  <a:pt x="1250308" y="346313"/>
                </a:lnTo>
                <a:lnTo>
                  <a:pt x="1193492" y="336505"/>
                </a:lnTo>
                <a:lnTo>
                  <a:pt x="1137793" y="326191"/>
                </a:lnTo>
                <a:lnTo>
                  <a:pt x="1078656" y="315725"/>
                </a:lnTo>
                <a:lnTo>
                  <a:pt x="1016680" y="305216"/>
                </a:lnTo>
                <a:lnTo>
                  <a:pt x="953863" y="294693"/>
                </a:lnTo>
                <a:lnTo>
                  <a:pt x="896387" y="284166"/>
                </a:lnTo>
                <a:lnTo>
                  <a:pt x="836722" y="273638"/>
                </a:lnTo>
                <a:lnTo>
                  <a:pt x="780180" y="263109"/>
                </a:lnTo>
                <a:lnTo>
                  <a:pt x="726381" y="252581"/>
                </a:lnTo>
                <a:lnTo>
                  <a:pt x="667807" y="242052"/>
                </a:lnTo>
                <a:lnTo>
                  <a:pt x="611588" y="237113"/>
                </a:lnTo>
                <a:lnTo>
                  <a:pt x="557885" y="230060"/>
                </a:lnTo>
                <a:lnTo>
                  <a:pt x="504929" y="220562"/>
                </a:lnTo>
                <a:lnTo>
                  <a:pt x="443038" y="206872"/>
                </a:lnTo>
                <a:lnTo>
                  <a:pt x="385753" y="192903"/>
                </a:lnTo>
                <a:lnTo>
                  <a:pt x="323726" y="175370"/>
                </a:lnTo>
                <a:lnTo>
                  <a:pt x="274231" y="161334"/>
                </a:lnTo>
                <a:lnTo>
                  <a:pt x="225781" y="150805"/>
                </a:lnTo>
                <a:lnTo>
                  <a:pt x="174381" y="143396"/>
                </a:lnTo>
                <a:lnTo>
                  <a:pt x="110927" y="135792"/>
                </a:lnTo>
                <a:lnTo>
                  <a:pt x="111196" y="138457"/>
                </a:lnTo>
                <a:lnTo>
                  <a:pt x="114884" y="142573"/>
                </a:lnTo>
                <a:lnTo>
                  <a:pt x="134580" y="147147"/>
                </a:lnTo>
                <a:lnTo>
                  <a:pt x="189295" y="155672"/>
                </a:lnTo>
                <a:lnTo>
                  <a:pt x="247928" y="165246"/>
                </a:lnTo>
                <a:lnTo>
                  <a:pt x="293537" y="172041"/>
                </a:lnTo>
                <a:lnTo>
                  <a:pt x="355893" y="182444"/>
                </a:lnTo>
                <a:lnTo>
                  <a:pt x="418885" y="190850"/>
                </a:lnTo>
                <a:lnTo>
                  <a:pt x="475218" y="200916"/>
                </a:lnTo>
                <a:lnTo>
                  <a:pt x="532212" y="217615"/>
                </a:lnTo>
                <a:lnTo>
                  <a:pt x="569852" y="228053"/>
                </a:lnTo>
                <a:lnTo>
                  <a:pt x="580922" y="228040"/>
                </a:lnTo>
                <a:lnTo>
                  <a:pt x="599461" y="221787"/>
                </a:lnTo>
                <a:lnTo>
                  <a:pt x="603001" y="216844"/>
                </a:lnTo>
                <a:lnTo>
                  <a:pt x="603022" y="211208"/>
                </a:lnTo>
                <a:lnTo>
                  <a:pt x="600696" y="205112"/>
                </a:lnTo>
                <a:lnTo>
                  <a:pt x="549014" y="155616"/>
                </a:lnTo>
                <a:lnTo>
                  <a:pt x="497520" y="127725"/>
                </a:lnTo>
                <a:lnTo>
                  <a:pt x="437836" y="102792"/>
                </a:lnTo>
                <a:lnTo>
                  <a:pt x="376526" y="78683"/>
                </a:lnTo>
                <a:lnTo>
                  <a:pt x="319391" y="56719"/>
                </a:lnTo>
                <a:lnTo>
                  <a:pt x="257795" y="30184"/>
                </a:lnTo>
                <a:lnTo>
                  <a:pt x="197430" y="6270"/>
                </a:lnTo>
                <a:lnTo>
                  <a:pt x="169707" y="0"/>
                </a:lnTo>
                <a:lnTo>
                  <a:pt x="145688" y="1112"/>
                </a:lnTo>
                <a:lnTo>
                  <a:pt x="139049" y="5387"/>
                </a:lnTo>
                <a:lnTo>
                  <a:pt x="135793" y="11745"/>
                </a:lnTo>
                <a:lnTo>
                  <a:pt x="135294" y="28170"/>
                </a:lnTo>
                <a:lnTo>
                  <a:pt x="147619" y="77594"/>
                </a:lnTo>
                <a:lnTo>
                  <a:pt x="175493" y="134958"/>
                </a:lnTo>
                <a:lnTo>
                  <a:pt x="197810" y="189443"/>
                </a:lnTo>
                <a:lnTo>
                  <a:pt x="231299" y="245104"/>
                </a:lnTo>
                <a:lnTo>
                  <a:pt x="271772" y="303733"/>
                </a:lnTo>
                <a:lnTo>
                  <a:pt x="314247" y="360717"/>
                </a:lnTo>
                <a:lnTo>
                  <a:pt x="364742" y="413931"/>
                </a:lnTo>
                <a:lnTo>
                  <a:pt x="417102" y="466649"/>
                </a:lnTo>
                <a:lnTo>
                  <a:pt x="478041" y="510968"/>
                </a:lnTo>
                <a:lnTo>
                  <a:pt x="540089" y="560685"/>
                </a:lnTo>
                <a:lnTo>
                  <a:pt x="601891" y="620133"/>
                </a:lnTo>
                <a:lnTo>
                  <a:pt x="610470" y="628637"/>
                </a:lnTo>
                <a:lnTo>
                  <a:pt x="611510" y="634306"/>
                </a:lnTo>
                <a:lnTo>
                  <a:pt x="607525" y="638086"/>
                </a:lnTo>
                <a:lnTo>
                  <a:pt x="600188" y="640606"/>
                </a:lnTo>
                <a:lnTo>
                  <a:pt x="561917" y="632973"/>
                </a:lnTo>
                <a:lnTo>
                  <a:pt x="502339" y="614239"/>
                </a:lnTo>
                <a:lnTo>
                  <a:pt x="481867" y="605950"/>
                </a:lnTo>
                <a:lnTo>
                  <a:pt x="425483" y="576438"/>
                </a:lnTo>
                <a:lnTo>
                  <a:pt x="365757" y="552448"/>
                </a:lnTo>
                <a:lnTo>
                  <a:pt x="311951" y="527379"/>
                </a:lnTo>
                <a:lnTo>
                  <a:pt x="248619" y="498955"/>
                </a:lnTo>
                <a:lnTo>
                  <a:pt x="195314" y="473170"/>
                </a:lnTo>
                <a:lnTo>
                  <a:pt x="144100" y="451092"/>
                </a:lnTo>
                <a:lnTo>
                  <a:pt x="90137" y="438586"/>
                </a:lnTo>
                <a:lnTo>
                  <a:pt x="76278" y="437415"/>
                </a:lnTo>
                <a:lnTo>
                  <a:pt x="67039" y="441315"/>
                </a:lnTo>
                <a:lnTo>
                  <a:pt x="60880" y="448593"/>
                </a:lnTo>
                <a:lnTo>
                  <a:pt x="56774" y="458125"/>
                </a:lnTo>
                <a:lnTo>
                  <a:pt x="58451" y="481194"/>
                </a:lnTo>
                <a:lnTo>
                  <a:pt x="66995" y="504705"/>
                </a:lnTo>
                <a:lnTo>
                  <a:pt x="105099" y="553733"/>
                </a:lnTo>
                <a:lnTo>
                  <a:pt x="145449" y="606173"/>
                </a:lnTo>
                <a:lnTo>
                  <a:pt x="206676" y="667473"/>
                </a:lnTo>
                <a:lnTo>
                  <a:pt x="264087" y="720876"/>
                </a:lnTo>
                <a:lnTo>
                  <a:pt x="322737" y="777061"/>
                </a:lnTo>
                <a:lnTo>
                  <a:pt x="379922" y="820949"/>
                </a:lnTo>
                <a:lnTo>
                  <a:pt x="435077" y="863219"/>
                </a:lnTo>
                <a:lnTo>
                  <a:pt x="463212" y="884286"/>
                </a:lnTo>
                <a:lnTo>
                  <a:pt x="465375" y="887797"/>
                </a:lnTo>
                <a:lnTo>
                  <a:pt x="463308" y="888968"/>
                </a:lnTo>
                <a:lnTo>
                  <a:pt x="458420" y="888579"/>
                </a:lnTo>
                <a:lnTo>
                  <a:pt x="396475" y="864149"/>
                </a:lnTo>
                <a:lnTo>
                  <a:pt x="355151" y="848207"/>
                </a:lnTo>
                <a:lnTo>
                  <a:pt x="300278" y="818602"/>
                </a:lnTo>
                <a:lnTo>
                  <a:pt x="237990" y="796641"/>
                </a:lnTo>
                <a:lnTo>
                  <a:pt x="185421" y="779017"/>
                </a:lnTo>
                <a:lnTo>
                  <a:pt x="137076" y="774070"/>
                </a:lnTo>
                <a:lnTo>
                  <a:pt x="83887" y="772604"/>
                </a:lnTo>
                <a:lnTo>
                  <a:pt x="24257" y="774448"/>
                </a:lnTo>
                <a:lnTo>
                  <a:pt x="4225" y="783220"/>
                </a:lnTo>
                <a:lnTo>
                  <a:pt x="286" y="788834"/>
                </a:lnTo>
                <a:lnTo>
                  <a:pt x="0" y="794917"/>
                </a:lnTo>
                <a:lnTo>
                  <a:pt x="2149" y="801311"/>
                </a:lnTo>
                <a:lnTo>
                  <a:pt x="21942" y="827079"/>
                </a:lnTo>
                <a:lnTo>
                  <a:pt x="81725" y="869261"/>
                </a:lnTo>
                <a:lnTo>
                  <a:pt x="142140" y="902906"/>
                </a:lnTo>
                <a:lnTo>
                  <a:pt x="191438" y="925143"/>
                </a:lnTo>
                <a:lnTo>
                  <a:pt x="245630" y="951458"/>
                </a:lnTo>
                <a:lnTo>
                  <a:pt x="300854" y="971630"/>
                </a:lnTo>
                <a:lnTo>
                  <a:pt x="355006" y="990693"/>
                </a:lnTo>
                <a:lnTo>
                  <a:pt x="407445" y="1015056"/>
                </a:lnTo>
                <a:lnTo>
                  <a:pt x="461416" y="1038613"/>
                </a:lnTo>
                <a:lnTo>
                  <a:pt x="460669" y="1038644"/>
                </a:lnTo>
                <a:lnTo>
                  <a:pt x="449309" y="1036731"/>
                </a:lnTo>
                <a:lnTo>
                  <a:pt x="400769" y="1032382"/>
                </a:lnTo>
                <a:lnTo>
                  <a:pt x="352181" y="1026956"/>
                </a:lnTo>
                <a:lnTo>
                  <a:pt x="300740" y="1022228"/>
                </a:lnTo>
                <a:lnTo>
                  <a:pt x="251573" y="1016538"/>
                </a:lnTo>
                <a:lnTo>
                  <a:pt x="204250" y="1014852"/>
                </a:lnTo>
                <a:lnTo>
                  <a:pt x="141446" y="1014282"/>
                </a:lnTo>
                <a:lnTo>
                  <a:pt x="83980" y="1015340"/>
                </a:lnTo>
                <a:lnTo>
                  <a:pt x="43978" y="1023726"/>
                </a:lnTo>
                <a:lnTo>
                  <a:pt x="24688" y="1034389"/>
                </a:lnTo>
                <a:lnTo>
                  <a:pt x="22117" y="1040508"/>
                </a:lnTo>
                <a:lnTo>
                  <a:pt x="23913" y="1046928"/>
                </a:lnTo>
                <a:lnTo>
                  <a:pt x="28620" y="1053547"/>
                </a:lnTo>
                <a:lnTo>
                  <a:pt x="43208" y="1064021"/>
                </a:lnTo>
                <a:lnTo>
                  <a:pt x="62560" y="1071406"/>
                </a:lnTo>
                <a:lnTo>
                  <a:pt x="116231" y="1079266"/>
                </a:lnTo>
                <a:lnTo>
                  <a:pt x="165708" y="1088420"/>
                </a:lnTo>
                <a:lnTo>
                  <a:pt x="220532" y="1098542"/>
                </a:lnTo>
                <a:lnTo>
                  <a:pt x="274991" y="1105830"/>
                </a:lnTo>
                <a:lnTo>
                  <a:pt x="330121" y="1107989"/>
                </a:lnTo>
                <a:lnTo>
                  <a:pt x="388960" y="1108629"/>
                </a:lnTo>
                <a:lnTo>
                  <a:pt x="450763" y="1108845"/>
                </a:lnTo>
                <a:lnTo>
                  <a:pt x="510624" y="1108883"/>
                </a:lnTo>
                <a:lnTo>
                  <a:pt x="563455" y="1108894"/>
                </a:lnTo>
                <a:lnTo>
                  <a:pt x="623228" y="1108897"/>
                </a:lnTo>
                <a:lnTo>
                  <a:pt x="680095" y="1108898"/>
                </a:lnTo>
                <a:lnTo>
                  <a:pt x="731692" y="1108899"/>
                </a:lnTo>
                <a:lnTo>
                  <a:pt x="775655" y="1108899"/>
                </a:lnTo>
                <a:lnTo>
                  <a:pt x="822490" y="1108899"/>
                </a:lnTo>
                <a:lnTo>
                  <a:pt x="867482" y="1112018"/>
                </a:lnTo>
                <a:lnTo>
                  <a:pt x="910875" y="1116134"/>
                </a:lnTo>
                <a:lnTo>
                  <a:pt x="953558" y="1117964"/>
                </a:lnTo>
                <a:lnTo>
                  <a:pt x="1017049" y="1118994"/>
                </a:lnTo>
                <a:lnTo>
                  <a:pt x="1080314" y="1113710"/>
                </a:lnTo>
                <a:lnTo>
                  <a:pt x="1143514" y="1110324"/>
                </a:lnTo>
                <a:lnTo>
                  <a:pt x="1206693" y="1103732"/>
                </a:lnTo>
                <a:lnTo>
                  <a:pt x="1269866" y="1099959"/>
                </a:lnTo>
                <a:lnTo>
                  <a:pt x="1333038" y="1098841"/>
                </a:lnTo>
                <a:lnTo>
                  <a:pt x="1390620" y="1098510"/>
                </a:lnTo>
                <a:lnTo>
                  <a:pt x="1450315" y="1104001"/>
                </a:lnTo>
                <a:lnTo>
                  <a:pt x="1506867" y="1107447"/>
                </a:lnTo>
                <a:lnTo>
                  <a:pt x="1555079" y="1108468"/>
                </a:lnTo>
                <a:lnTo>
                  <a:pt x="1604589" y="1114361"/>
                </a:lnTo>
                <a:lnTo>
                  <a:pt x="1665315" y="1119596"/>
                </a:lnTo>
                <a:lnTo>
                  <a:pt x="1722370" y="1127563"/>
                </a:lnTo>
                <a:lnTo>
                  <a:pt x="1778701" y="1135073"/>
                </a:lnTo>
                <a:lnTo>
                  <a:pt x="1800562" y="1131840"/>
                </a:lnTo>
                <a:lnTo>
                  <a:pt x="1809667" y="1127703"/>
                </a:lnTo>
                <a:lnTo>
                  <a:pt x="1822903" y="1113746"/>
                </a:lnTo>
                <a:lnTo>
                  <a:pt x="1848498" y="1055758"/>
                </a:lnTo>
                <a:lnTo>
                  <a:pt x="1873660" y="996313"/>
                </a:lnTo>
                <a:lnTo>
                  <a:pt x="1894117" y="940868"/>
                </a:lnTo>
                <a:lnTo>
                  <a:pt x="1923500" y="879523"/>
                </a:lnTo>
                <a:lnTo>
                  <a:pt x="1957843" y="817690"/>
                </a:lnTo>
                <a:lnTo>
                  <a:pt x="1999853" y="757311"/>
                </a:lnTo>
                <a:lnTo>
                  <a:pt x="2040529" y="699359"/>
                </a:lnTo>
                <a:lnTo>
                  <a:pt x="2088245" y="645786"/>
                </a:lnTo>
                <a:lnTo>
                  <a:pt x="2114424" y="617221"/>
                </a:lnTo>
                <a:lnTo>
                  <a:pt x="2171326" y="565112"/>
                </a:lnTo>
                <a:lnTo>
                  <a:pt x="2229319" y="515804"/>
                </a:lnTo>
                <a:lnTo>
                  <a:pt x="2291251" y="480916"/>
                </a:lnTo>
                <a:lnTo>
                  <a:pt x="2349379" y="454269"/>
                </a:lnTo>
                <a:lnTo>
                  <a:pt x="2409416" y="432172"/>
                </a:lnTo>
                <a:lnTo>
                  <a:pt x="2463585" y="412015"/>
                </a:lnTo>
                <a:lnTo>
                  <a:pt x="2523993" y="396279"/>
                </a:lnTo>
                <a:lnTo>
                  <a:pt x="2543816" y="392961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2509048" y="2365646"/>
            <a:ext cx="3862705" cy="1224431"/>
          </a:xfrm>
          <a:custGeom>
            <a:avLst/>
            <a:gdLst/>
            <a:ahLst/>
            <a:cxnLst/>
            <a:rect l="0" t="0" r="0" b="0"/>
            <a:pathLst>
              <a:path w="3862705" h="1224431">
                <a:moveTo>
                  <a:pt x="2576216" y="55908"/>
                </a:moveTo>
                <a:lnTo>
                  <a:pt x="2517599" y="55908"/>
                </a:lnTo>
                <a:lnTo>
                  <a:pt x="2464595" y="57078"/>
                </a:lnTo>
                <a:lnTo>
                  <a:pt x="2430059" y="61974"/>
                </a:lnTo>
                <a:lnTo>
                  <a:pt x="2370749" y="56938"/>
                </a:lnTo>
                <a:lnTo>
                  <a:pt x="2335572" y="50624"/>
                </a:lnTo>
                <a:lnTo>
                  <a:pt x="2326880" y="45366"/>
                </a:lnTo>
                <a:lnTo>
                  <a:pt x="2314101" y="30166"/>
                </a:lnTo>
                <a:lnTo>
                  <a:pt x="2300330" y="1877"/>
                </a:lnTo>
                <a:lnTo>
                  <a:pt x="2297536" y="0"/>
                </a:lnTo>
                <a:lnTo>
                  <a:pt x="2295673" y="3428"/>
                </a:lnTo>
                <a:lnTo>
                  <a:pt x="2292437" y="62429"/>
                </a:lnTo>
                <a:lnTo>
                  <a:pt x="2292043" y="118981"/>
                </a:lnTo>
                <a:lnTo>
                  <a:pt x="2286376" y="180801"/>
                </a:lnTo>
                <a:lnTo>
                  <a:pt x="2264417" y="242102"/>
                </a:lnTo>
                <a:lnTo>
                  <a:pt x="2237386" y="290971"/>
                </a:lnTo>
                <a:lnTo>
                  <a:pt x="2199931" y="346879"/>
                </a:lnTo>
                <a:lnTo>
                  <a:pt x="2148217" y="409527"/>
                </a:lnTo>
                <a:lnTo>
                  <a:pt x="2088211" y="470174"/>
                </a:lnTo>
                <a:lnTo>
                  <a:pt x="2026323" y="528980"/>
                </a:lnTo>
                <a:lnTo>
                  <a:pt x="1969548" y="578782"/>
                </a:lnTo>
                <a:lnTo>
                  <a:pt x="1910414" y="618401"/>
                </a:lnTo>
                <a:lnTo>
                  <a:pt x="1857681" y="658240"/>
                </a:lnTo>
                <a:lnTo>
                  <a:pt x="1800246" y="700632"/>
                </a:lnTo>
                <a:lnTo>
                  <a:pt x="1736906" y="735475"/>
                </a:lnTo>
                <a:lnTo>
                  <a:pt x="1678136" y="769486"/>
                </a:lnTo>
                <a:lnTo>
                  <a:pt x="1616112" y="801925"/>
                </a:lnTo>
                <a:lnTo>
                  <a:pt x="1554167" y="837158"/>
                </a:lnTo>
                <a:lnTo>
                  <a:pt x="1491027" y="864530"/>
                </a:lnTo>
                <a:lnTo>
                  <a:pt x="1441385" y="890165"/>
                </a:lnTo>
                <a:lnTo>
                  <a:pt x="1386680" y="914627"/>
                </a:lnTo>
                <a:lnTo>
                  <a:pt x="1328213" y="937657"/>
                </a:lnTo>
                <a:lnTo>
                  <a:pt x="1270998" y="959406"/>
                </a:lnTo>
                <a:lnTo>
                  <a:pt x="1208939" y="981696"/>
                </a:lnTo>
                <a:lnTo>
                  <a:pt x="1154501" y="1001901"/>
                </a:lnTo>
                <a:lnTo>
                  <a:pt x="1098998" y="1016005"/>
                </a:lnTo>
                <a:lnTo>
                  <a:pt x="1043688" y="1033182"/>
                </a:lnTo>
                <a:lnTo>
                  <a:pt x="990255" y="1041911"/>
                </a:lnTo>
                <a:lnTo>
                  <a:pt x="934269" y="1052096"/>
                </a:lnTo>
                <a:lnTo>
                  <a:pt x="886215" y="1056094"/>
                </a:lnTo>
                <a:lnTo>
                  <a:pt x="834932" y="1062998"/>
                </a:lnTo>
                <a:lnTo>
                  <a:pt x="783862" y="1065563"/>
                </a:lnTo>
                <a:lnTo>
                  <a:pt x="727211" y="1069550"/>
                </a:lnTo>
                <a:lnTo>
                  <a:pt x="670700" y="1075667"/>
                </a:lnTo>
                <a:lnTo>
                  <a:pt x="610448" y="1084110"/>
                </a:lnTo>
                <a:lnTo>
                  <a:pt x="561761" y="1086637"/>
                </a:lnTo>
                <a:lnTo>
                  <a:pt x="502795" y="1087490"/>
                </a:lnTo>
                <a:lnTo>
                  <a:pt x="446087" y="1087659"/>
                </a:lnTo>
                <a:lnTo>
                  <a:pt x="388655" y="1087692"/>
                </a:lnTo>
                <a:lnTo>
                  <a:pt x="325318" y="1087699"/>
                </a:lnTo>
                <a:lnTo>
                  <a:pt x="278536" y="1087700"/>
                </a:lnTo>
                <a:lnTo>
                  <a:pt x="227630" y="1087701"/>
                </a:lnTo>
                <a:lnTo>
                  <a:pt x="178621" y="1087701"/>
                </a:lnTo>
                <a:lnTo>
                  <a:pt x="120140" y="1087701"/>
                </a:lnTo>
                <a:lnTo>
                  <a:pt x="57462" y="1088871"/>
                </a:lnTo>
                <a:lnTo>
                  <a:pt x="21357" y="1097276"/>
                </a:lnTo>
                <a:lnTo>
                  <a:pt x="3388" y="1107944"/>
                </a:lnTo>
                <a:lnTo>
                  <a:pt x="0" y="1114064"/>
                </a:lnTo>
                <a:lnTo>
                  <a:pt x="81" y="1120485"/>
                </a:lnTo>
                <a:lnTo>
                  <a:pt x="6411" y="1133857"/>
                </a:lnTo>
                <a:lnTo>
                  <a:pt x="17022" y="1147599"/>
                </a:lnTo>
                <a:lnTo>
                  <a:pt x="41740" y="1162900"/>
                </a:lnTo>
                <a:lnTo>
                  <a:pt x="82703" y="1177381"/>
                </a:lnTo>
                <a:lnTo>
                  <a:pt x="134642" y="1181454"/>
                </a:lnTo>
                <a:lnTo>
                  <a:pt x="195526" y="1188391"/>
                </a:lnTo>
                <a:lnTo>
                  <a:pt x="254842" y="1183470"/>
                </a:lnTo>
                <a:lnTo>
                  <a:pt x="309458" y="1182657"/>
                </a:lnTo>
                <a:lnTo>
                  <a:pt x="365306" y="1182497"/>
                </a:lnTo>
                <a:lnTo>
                  <a:pt x="421398" y="1182465"/>
                </a:lnTo>
                <a:lnTo>
                  <a:pt x="477538" y="1182459"/>
                </a:lnTo>
                <a:lnTo>
                  <a:pt x="530568" y="1185577"/>
                </a:lnTo>
                <a:lnTo>
                  <a:pt x="580775" y="1191522"/>
                </a:lnTo>
                <a:lnTo>
                  <a:pt x="634582" y="1193866"/>
                </a:lnTo>
                <a:lnTo>
                  <a:pt x="696626" y="1202013"/>
                </a:lnTo>
                <a:lnTo>
                  <a:pt x="757178" y="1211650"/>
                </a:lnTo>
                <a:lnTo>
                  <a:pt x="818055" y="1220963"/>
                </a:lnTo>
                <a:lnTo>
                  <a:pt x="871312" y="1223858"/>
                </a:lnTo>
                <a:lnTo>
                  <a:pt x="926892" y="1224430"/>
                </a:lnTo>
                <a:lnTo>
                  <a:pt x="981761" y="1223374"/>
                </a:lnTo>
                <a:lnTo>
                  <a:pt x="1016620" y="1218497"/>
                </a:lnTo>
                <a:lnTo>
                  <a:pt x="1059840" y="1219905"/>
                </a:lnTo>
                <a:lnTo>
                  <a:pt x="1121124" y="1214815"/>
                </a:lnTo>
                <a:lnTo>
                  <a:pt x="1176192" y="1214195"/>
                </a:lnTo>
                <a:lnTo>
                  <a:pt x="1232131" y="1214073"/>
                </a:lnTo>
                <a:lnTo>
                  <a:pt x="1293941" y="1205713"/>
                </a:lnTo>
                <a:lnTo>
                  <a:pt x="1348326" y="1203949"/>
                </a:lnTo>
                <a:lnTo>
                  <a:pt x="1409805" y="1198358"/>
                </a:lnTo>
                <a:lnTo>
                  <a:pt x="1435460" y="1200053"/>
                </a:lnTo>
                <a:lnTo>
                  <a:pt x="1496885" y="1194147"/>
                </a:lnTo>
                <a:lnTo>
                  <a:pt x="1554237" y="1198353"/>
                </a:lnTo>
                <a:lnTo>
                  <a:pt x="1615906" y="1193693"/>
                </a:lnTo>
                <a:lnTo>
                  <a:pt x="1671020" y="1193125"/>
                </a:lnTo>
                <a:lnTo>
                  <a:pt x="1726967" y="1193013"/>
                </a:lnTo>
                <a:lnTo>
                  <a:pt x="1783079" y="1192991"/>
                </a:lnTo>
                <a:lnTo>
                  <a:pt x="1836103" y="1196107"/>
                </a:lnTo>
                <a:lnTo>
                  <a:pt x="1886308" y="1202051"/>
                </a:lnTo>
                <a:lnTo>
                  <a:pt x="1941286" y="1203225"/>
                </a:lnTo>
                <a:lnTo>
                  <a:pt x="1997206" y="1203457"/>
                </a:lnTo>
                <a:lnTo>
                  <a:pt x="2053312" y="1197914"/>
                </a:lnTo>
                <a:lnTo>
                  <a:pt x="2101007" y="1194446"/>
                </a:lnTo>
                <a:lnTo>
                  <a:pt x="2152184" y="1193418"/>
                </a:lnTo>
                <a:lnTo>
                  <a:pt x="2206237" y="1184666"/>
                </a:lnTo>
                <a:lnTo>
                  <a:pt x="2263881" y="1171672"/>
                </a:lnTo>
                <a:lnTo>
                  <a:pt x="2325657" y="1163429"/>
                </a:lnTo>
                <a:lnTo>
                  <a:pt x="2382920" y="1153395"/>
                </a:lnTo>
                <a:lnTo>
                  <a:pt x="2439291" y="1140149"/>
                </a:lnTo>
                <a:lnTo>
                  <a:pt x="2495487" y="1131856"/>
                </a:lnTo>
                <a:lnTo>
                  <a:pt x="2551647" y="1129048"/>
                </a:lnTo>
                <a:lnTo>
                  <a:pt x="2607801" y="1121561"/>
                </a:lnTo>
                <a:lnTo>
                  <a:pt x="2669542" y="1119735"/>
                </a:lnTo>
                <a:lnTo>
                  <a:pt x="2729658" y="1119375"/>
                </a:lnTo>
                <a:lnTo>
                  <a:pt x="2789713" y="1119304"/>
                </a:lnTo>
                <a:lnTo>
                  <a:pt x="2851965" y="1119290"/>
                </a:lnTo>
                <a:lnTo>
                  <a:pt x="2909322" y="1118117"/>
                </a:lnTo>
                <a:lnTo>
                  <a:pt x="2965712" y="1110953"/>
                </a:lnTo>
                <a:lnTo>
                  <a:pt x="3021911" y="1103602"/>
                </a:lnTo>
                <a:lnTo>
                  <a:pt x="3084138" y="1098121"/>
                </a:lnTo>
                <a:lnTo>
                  <a:pt x="3135771" y="1086986"/>
                </a:lnTo>
                <a:lnTo>
                  <a:pt x="3190683" y="1073521"/>
                </a:lnTo>
                <a:lnTo>
                  <a:pt x="3247761" y="1059597"/>
                </a:lnTo>
                <a:lnTo>
                  <a:pt x="3311027" y="1045581"/>
                </a:lnTo>
                <a:lnTo>
                  <a:pt x="3363342" y="1031548"/>
                </a:lnTo>
                <a:lnTo>
                  <a:pt x="3418165" y="1014001"/>
                </a:lnTo>
                <a:lnTo>
                  <a:pt x="3481638" y="992944"/>
                </a:lnTo>
                <a:lnTo>
                  <a:pt x="3492176" y="989435"/>
                </a:lnTo>
                <a:lnTo>
                  <a:pt x="3495691" y="989435"/>
                </a:lnTo>
                <a:lnTo>
                  <a:pt x="3494526" y="991775"/>
                </a:lnTo>
                <a:lnTo>
                  <a:pt x="3483873" y="999443"/>
                </a:lnTo>
                <a:lnTo>
                  <a:pt x="3467439" y="1006751"/>
                </a:lnTo>
                <a:lnTo>
                  <a:pt x="3462823" y="1012678"/>
                </a:lnTo>
                <a:lnTo>
                  <a:pt x="3460915" y="1020138"/>
                </a:lnTo>
                <a:lnTo>
                  <a:pt x="3460813" y="1028621"/>
                </a:lnTo>
                <a:lnTo>
                  <a:pt x="3464255" y="1036616"/>
                </a:lnTo>
                <a:lnTo>
                  <a:pt x="3477437" y="1051738"/>
                </a:lnTo>
                <a:lnTo>
                  <a:pt x="3510179" y="1067816"/>
                </a:lnTo>
                <a:lnTo>
                  <a:pt x="3563165" y="1076494"/>
                </a:lnTo>
                <a:lnTo>
                  <a:pt x="3618691" y="1085141"/>
                </a:lnTo>
                <a:lnTo>
                  <a:pt x="3680309" y="1087195"/>
                </a:lnTo>
                <a:lnTo>
                  <a:pt x="3731466" y="1087551"/>
                </a:lnTo>
                <a:lnTo>
                  <a:pt x="3792749" y="1080436"/>
                </a:lnTo>
                <a:lnTo>
                  <a:pt x="3846795" y="1074697"/>
                </a:lnTo>
                <a:lnTo>
                  <a:pt x="3862704" y="1071393"/>
                </a:lnTo>
                <a:lnTo>
                  <a:pt x="3862034" y="1072149"/>
                </a:lnTo>
                <a:lnTo>
                  <a:pt x="3858078" y="1073824"/>
                </a:lnTo>
                <a:lnTo>
                  <a:pt x="3797831" y="1082467"/>
                </a:lnTo>
                <a:lnTo>
                  <a:pt x="3747063" y="1086667"/>
                </a:lnTo>
                <a:lnTo>
                  <a:pt x="3691975" y="1090616"/>
                </a:lnTo>
                <a:lnTo>
                  <a:pt x="3636033" y="1096725"/>
                </a:lnTo>
                <a:lnTo>
                  <a:pt x="3579922" y="1097932"/>
                </a:lnTo>
                <a:lnTo>
                  <a:pt x="3523779" y="1098171"/>
                </a:lnTo>
                <a:lnTo>
                  <a:pt x="3473217" y="1103807"/>
                </a:lnTo>
                <a:lnTo>
                  <a:pt x="3415650" y="1119559"/>
                </a:lnTo>
                <a:lnTo>
                  <a:pt x="3361782" y="1133378"/>
                </a:lnTo>
                <a:lnTo>
                  <a:pt x="3300413" y="1147759"/>
                </a:lnTo>
                <a:lnTo>
                  <a:pt x="3239429" y="1157697"/>
                </a:lnTo>
                <a:lnTo>
                  <a:pt x="3186159" y="1163788"/>
                </a:lnTo>
                <a:lnTo>
                  <a:pt x="3123821" y="1179262"/>
                </a:lnTo>
                <a:lnTo>
                  <a:pt x="3070386" y="1189928"/>
                </a:lnTo>
                <a:lnTo>
                  <a:pt x="3052041" y="1191627"/>
                </a:lnTo>
                <a:lnTo>
                  <a:pt x="3059485" y="1192382"/>
                </a:lnTo>
                <a:lnTo>
                  <a:pt x="3109628" y="1190527"/>
                </a:lnTo>
                <a:lnTo>
                  <a:pt x="3165806" y="1173176"/>
                </a:lnTo>
                <a:lnTo>
                  <a:pt x="3221963" y="1163726"/>
                </a:lnTo>
                <a:lnTo>
                  <a:pt x="3280701" y="1150254"/>
                </a:lnTo>
                <a:lnTo>
                  <a:pt x="3336485" y="1134413"/>
                </a:lnTo>
                <a:lnTo>
                  <a:pt x="3396143" y="1130723"/>
                </a:lnTo>
                <a:lnTo>
                  <a:pt x="3414410" y="1130218"/>
                </a:lnTo>
                <a:lnTo>
                  <a:pt x="3356473" y="1129850"/>
                </a:lnTo>
                <a:lnTo>
                  <a:pt x="3302215" y="1132942"/>
                </a:lnTo>
                <a:lnTo>
                  <a:pt x="3240849" y="1138881"/>
                </a:lnTo>
                <a:lnTo>
                  <a:pt x="3188043" y="1147290"/>
                </a:lnTo>
                <a:lnTo>
                  <a:pt x="3133765" y="1150164"/>
                </a:lnTo>
                <a:lnTo>
                  <a:pt x="3077983" y="1150732"/>
                </a:lnTo>
                <a:lnTo>
                  <a:pt x="3021905" y="1150844"/>
                </a:lnTo>
                <a:lnTo>
                  <a:pt x="2965770" y="1150872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6359271" y="2884804"/>
            <a:ext cx="52578" cy="263273"/>
          </a:xfrm>
          <a:custGeom>
            <a:avLst/>
            <a:gdLst/>
            <a:ahLst/>
            <a:cxnLst/>
            <a:rect l="0" t="0" r="0" b="0"/>
            <a:pathLst>
              <a:path w="52578" h="263273">
                <a:moveTo>
                  <a:pt x="0" y="0"/>
                </a:moveTo>
                <a:lnTo>
                  <a:pt x="52577" y="263272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1811711" y="1910920"/>
            <a:ext cx="472973" cy="1225375"/>
          </a:xfrm>
          <a:custGeom>
            <a:avLst/>
            <a:gdLst/>
            <a:ahLst/>
            <a:cxnLst/>
            <a:rect l="0" t="0" r="0" b="0"/>
            <a:pathLst>
              <a:path w="472973" h="1225375">
                <a:moveTo>
                  <a:pt x="472972" y="868603"/>
                </a:moveTo>
                <a:lnTo>
                  <a:pt x="450616" y="868603"/>
                </a:lnTo>
                <a:lnTo>
                  <a:pt x="388630" y="892322"/>
                </a:lnTo>
                <a:lnTo>
                  <a:pt x="325563" y="928806"/>
                </a:lnTo>
                <a:lnTo>
                  <a:pt x="267991" y="970426"/>
                </a:lnTo>
                <a:lnTo>
                  <a:pt x="216901" y="1030237"/>
                </a:lnTo>
                <a:lnTo>
                  <a:pt x="174676" y="1088857"/>
                </a:lnTo>
                <a:lnTo>
                  <a:pt x="125533" y="1150422"/>
                </a:lnTo>
                <a:lnTo>
                  <a:pt x="62144" y="1208929"/>
                </a:lnTo>
                <a:lnTo>
                  <a:pt x="46277" y="1223020"/>
                </a:lnTo>
                <a:lnTo>
                  <a:pt x="38770" y="1225374"/>
                </a:lnTo>
                <a:lnTo>
                  <a:pt x="31426" y="1224603"/>
                </a:lnTo>
                <a:lnTo>
                  <a:pt x="24190" y="1221750"/>
                </a:lnTo>
                <a:lnTo>
                  <a:pt x="13031" y="1209221"/>
                </a:lnTo>
                <a:lnTo>
                  <a:pt x="5342" y="1190784"/>
                </a:lnTo>
                <a:lnTo>
                  <a:pt x="0" y="1127290"/>
                </a:lnTo>
                <a:lnTo>
                  <a:pt x="520" y="1073123"/>
                </a:lnTo>
                <a:lnTo>
                  <a:pt x="8276" y="1011003"/>
                </a:lnTo>
                <a:lnTo>
                  <a:pt x="20981" y="953559"/>
                </a:lnTo>
                <a:lnTo>
                  <a:pt x="36721" y="891879"/>
                </a:lnTo>
                <a:lnTo>
                  <a:pt x="46290" y="828399"/>
                </a:lnTo>
                <a:lnTo>
                  <a:pt x="54222" y="765765"/>
                </a:lnTo>
                <a:lnTo>
                  <a:pt x="60753" y="710509"/>
                </a:lnTo>
                <a:lnTo>
                  <a:pt x="70449" y="651674"/>
                </a:lnTo>
                <a:lnTo>
                  <a:pt x="80510" y="594992"/>
                </a:lnTo>
                <a:lnTo>
                  <a:pt x="88433" y="538736"/>
                </a:lnTo>
                <a:lnTo>
                  <a:pt x="94027" y="483733"/>
                </a:lnTo>
                <a:lnTo>
                  <a:pt x="102868" y="421434"/>
                </a:lnTo>
                <a:lnTo>
                  <a:pt x="115716" y="360847"/>
                </a:lnTo>
                <a:lnTo>
                  <a:pt x="129182" y="306611"/>
                </a:lnTo>
                <a:lnTo>
                  <a:pt x="146608" y="248284"/>
                </a:lnTo>
                <a:lnTo>
                  <a:pt x="164139" y="194893"/>
                </a:lnTo>
                <a:lnTo>
                  <a:pt x="185194" y="131618"/>
                </a:lnTo>
                <a:lnTo>
                  <a:pt x="196112" y="86377"/>
                </a:lnTo>
                <a:lnTo>
                  <a:pt x="200185" y="61202"/>
                </a:lnTo>
                <a:lnTo>
                  <a:pt x="222768" y="5700"/>
                </a:lnTo>
                <a:lnTo>
                  <a:pt x="223111" y="876"/>
                </a:lnTo>
                <a:lnTo>
                  <a:pt x="221001" y="0"/>
                </a:lnTo>
                <a:lnTo>
                  <a:pt x="217254" y="1755"/>
                </a:lnTo>
                <a:lnTo>
                  <a:pt x="200802" y="20993"/>
                </a:lnTo>
                <a:lnTo>
                  <a:pt x="175111" y="79422"/>
                </a:lnTo>
                <a:lnTo>
                  <a:pt x="152310" y="112764"/>
                </a:lnTo>
                <a:lnTo>
                  <a:pt x="133336" y="135903"/>
                </a:lnTo>
                <a:lnTo>
                  <a:pt x="96393" y="197226"/>
                </a:lnTo>
                <a:lnTo>
                  <a:pt x="73104" y="258165"/>
                </a:lnTo>
                <a:lnTo>
                  <a:pt x="56540" y="319026"/>
                </a:lnTo>
                <a:lnTo>
                  <a:pt x="46863" y="382399"/>
                </a:lnTo>
                <a:lnTo>
                  <a:pt x="33703" y="439805"/>
                </a:lnTo>
                <a:lnTo>
                  <a:pt x="23925" y="500267"/>
                </a:lnTo>
                <a:lnTo>
                  <a:pt x="15142" y="561680"/>
                </a:lnTo>
                <a:lnTo>
                  <a:pt x="10790" y="613481"/>
                </a:lnTo>
                <a:lnTo>
                  <a:pt x="9930" y="659414"/>
                </a:lnTo>
                <a:lnTo>
                  <a:pt x="9719" y="67909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1831975" y="2326767"/>
            <a:ext cx="115824" cy="1052830"/>
          </a:xfrm>
          <a:custGeom>
            <a:avLst/>
            <a:gdLst/>
            <a:ahLst/>
            <a:cxnLst/>
            <a:rect l="0" t="0" r="0" b="0"/>
            <a:pathLst>
              <a:path w="115824" h="1052830">
                <a:moveTo>
                  <a:pt x="115823" y="0"/>
                </a:moveTo>
                <a:lnTo>
                  <a:pt x="0" y="1052829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1989886" y="2042528"/>
            <a:ext cx="375713" cy="1147607"/>
          </a:xfrm>
          <a:custGeom>
            <a:avLst/>
            <a:gdLst/>
            <a:ahLst/>
            <a:cxnLst/>
            <a:rect l="0" t="0" r="0" b="0"/>
            <a:pathLst>
              <a:path w="375713" h="1147607">
                <a:moveTo>
                  <a:pt x="0" y="1147606"/>
                </a:moveTo>
                <a:lnTo>
                  <a:pt x="9575" y="1116324"/>
                </a:lnTo>
                <a:lnTo>
                  <a:pt x="54561" y="1062327"/>
                </a:lnTo>
                <a:lnTo>
                  <a:pt x="111127" y="1010598"/>
                </a:lnTo>
                <a:lnTo>
                  <a:pt x="164237" y="967425"/>
                </a:lnTo>
                <a:lnTo>
                  <a:pt x="214953" y="912500"/>
                </a:lnTo>
                <a:lnTo>
                  <a:pt x="260670" y="849332"/>
                </a:lnTo>
                <a:lnTo>
                  <a:pt x="301983" y="797666"/>
                </a:lnTo>
                <a:lnTo>
                  <a:pt x="326090" y="736775"/>
                </a:lnTo>
                <a:lnTo>
                  <a:pt x="340363" y="683659"/>
                </a:lnTo>
                <a:lnTo>
                  <a:pt x="345343" y="633974"/>
                </a:lnTo>
                <a:lnTo>
                  <a:pt x="345856" y="572019"/>
                </a:lnTo>
                <a:lnTo>
                  <a:pt x="340082" y="521867"/>
                </a:lnTo>
                <a:lnTo>
                  <a:pt x="336681" y="471132"/>
                </a:lnTo>
                <a:lnTo>
                  <a:pt x="325644" y="408355"/>
                </a:lnTo>
                <a:lnTo>
                  <a:pt x="312199" y="351154"/>
                </a:lnTo>
                <a:lnTo>
                  <a:pt x="297108" y="298825"/>
                </a:lnTo>
                <a:lnTo>
                  <a:pt x="266101" y="242686"/>
                </a:lnTo>
                <a:lnTo>
                  <a:pt x="239878" y="189583"/>
                </a:lnTo>
                <a:lnTo>
                  <a:pt x="208174" y="129468"/>
                </a:lnTo>
                <a:lnTo>
                  <a:pt x="201954" y="121407"/>
                </a:lnTo>
                <a:lnTo>
                  <a:pt x="202486" y="116033"/>
                </a:lnTo>
                <a:lnTo>
                  <a:pt x="207520" y="112450"/>
                </a:lnTo>
                <a:lnTo>
                  <a:pt x="215556" y="110062"/>
                </a:lnTo>
                <a:lnTo>
                  <a:pt x="233842" y="110528"/>
                </a:lnTo>
                <a:lnTo>
                  <a:pt x="292966" y="115118"/>
                </a:lnTo>
                <a:lnTo>
                  <a:pt x="347772" y="115676"/>
                </a:lnTo>
                <a:lnTo>
                  <a:pt x="361699" y="115722"/>
                </a:lnTo>
                <a:lnTo>
                  <a:pt x="369814" y="112243"/>
                </a:lnTo>
                <a:lnTo>
                  <a:pt x="374054" y="106414"/>
                </a:lnTo>
                <a:lnTo>
                  <a:pt x="375712" y="99019"/>
                </a:lnTo>
                <a:lnTo>
                  <a:pt x="374477" y="91749"/>
                </a:lnTo>
                <a:lnTo>
                  <a:pt x="366865" y="77432"/>
                </a:lnTo>
                <a:lnTo>
                  <a:pt x="349426" y="56218"/>
                </a:lnTo>
                <a:lnTo>
                  <a:pt x="291005" y="17746"/>
                </a:lnTo>
                <a:lnTo>
                  <a:pt x="252684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4569474" y="1779316"/>
            <a:ext cx="1779211" cy="547483"/>
          </a:xfrm>
          <a:custGeom>
            <a:avLst/>
            <a:gdLst/>
            <a:ahLst/>
            <a:cxnLst/>
            <a:rect l="0" t="0" r="0" b="0"/>
            <a:pathLst>
              <a:path w="1779211" h="547483">
                <a:moveTo>
                  <a:pt x="631603" y="547482"/>
                </a:moveTo>
                <a:lnTo>
                  <a:pt x="587641" y="523762"/>
                </a:lnTo>
                <a:lnTo>
                  <a:pt x="530199" y="509044"/>
                </a:lnTo>
                <a:lnTo>
                  <a:pt x="480935" y="498398"/>
                </a:lnTo>
                <a:lnTo>
                  <a:pt x="418654" y="487440"/>
                </a:lnTo>
                <a:lnTo>
                  <a:pt x="355963" y="479339"/>
                </a:lnTo>
                <a:lnTo>
                  <a:pt x="307127" y="475429"/>
                </a:lnTo>
                <a:lnTo>
                  <a:pt x="247798" y="472937"/>
                </a:lnTo>
                <a:lnTo>
                  <a:pt x="190164" y="459171"/>
                </a:lnTo>
                <a:lnTo>
                  <a:pt x="133744" y="445241"/>
                </a:lnTo>
                <a:lnTo>
                  <a:pt x="80016" y="442798"/>
                </a:lnTo>
                <a:lnTo>
                  <a:pt x="18677" y="450609"/>
                </a:lnTo>
                <a:lnTo>
                  <a:pt x="53" y="450615"/>
                </a:lnTo>
                <a:lnTo>
                  <a:pt x="0" y="448978"/>
                </a:lnTo>
                <a:lnTo>
                  <a:pt x="3474" y="446718"/>
                </a:lnTo>
                <a:lnTo>
                  <a:pt x="60532" y="439672"/>
                </a:lnTo>
                <a:lnTo>
                  <a:pt x="115857" y="433249"/>
                </a:lnTo>
                <a:lnTo>
                  <a:pt x="165924" y="432136"/>
                </a:lnTo>
                <a:lnTo>
                  <a:pt x="219603" y="438996"/>
                </a:lnTo>
                <a:lnTo>
                  <a:pt x="270934" y="438445"/>
                </a:lnTo>
                <a:lnTo>
                  <a:pt x="326393" y="433007"/>
                </a:lnTo>
                <a:lnTo>
                  <a:pt x="378032" y="423527"/>
                </a:lnTo>
                <a:lnTo>
                  <a:pt x="440356" y="406954"/>
                </a:lnTo>
                <a:lnTo>
                  <a:pt x="442104" y="404663"/>
                </a:lnTo>
                <a:lnTo>
                  <a:pt x="428448" y="402119"/>
                </a:lnTo>
                <a:lnTo>
                  <a:pt x="379258" y="408890"/>
                </a:lnTo>
                <a:lnTo>
                  <a:pt x="331317" y="416990"/>
                </a:lnTo>
                <a:lnTo>
                  <a:pt x="280067" y="421080"/>
                </a:lnTo>
                <a:lnTo>
                  <a:pt x="216587" y="426111"/>
                </a:lnTo>
                <a:lnTo>
                  <a:pt x="174453" y="425732"/>
                </a:lnTo>
                <a:lnTo>
                  <a:pt x="113403" y="436085"/>
                </a:lnTo>
                <a:lnTo>
                  <a:pt x="70441" y="440386"/>
                </a:lnTo>
                <a:lnTo>
                  <a:pt x="64472" y="438650"/>
                </a:lnTo>
                <a:lnTo>
                  <a:pt x="64003" y="435153"/>
                </a:lnTo>
                <a:lnTo>
                  <a:pt x="67200" y="430482"/>
                </a:lnTo>
                <a:lnTo>
                  <a:pt x="94055" y="418318"/>
                </a:lnTo>
                <a:lnTo>
                  <a:pt x="150334" y="403293"/>
                </a:lnTo>
                <a:lnTo>
                  <a:pt x="204045" y="400717"/>
                </a:lnTo>
                <a:lnTo>
                  <a:pt x="259715" y="400208"/>
                </a:lnTo>
                <a:lnTo>
                  <a:pt x="312653" y="396988"/>
                </a:lnTo>
                <a:lnTo>
                  <a:pt x="375219" y="389363"/>
                </a:lnTo>
                <a:lnTo>
                  <a:pt x="431075" y="375029"/>
                </a:lnTo>
                <a:lnTo>
                  <a:pt x="481985" y="369787"/>
                </a:lnTo>
                <a:lnTo>
                  <a:pt x="537102" y="368752"/>
                </a:lnTo>
                <a:lnTo>
                  <a:pt x="593049" y="368547"/>
                </a:lnTo>
                <a:lnTo>
                  <a:pt x="649161" y="368507"/>
                </a:lnTo>
                <a:lnTo>
                  <a:pt x="705305" y="368499"/>
                </a:lnTo>
                <a:lnTo>
                  <a:pt x="755866" y="362908"/>
                </a:lnTo>
                <a:lnTo>
                  <a:pt x="810314" y="347166"/>
                </a:lnTo>
                <a:lnTo>
                  <a:pt x="873735" y="326359"/>
                </a:lnTo>
                <a:lnTo>
                  <a:pt x="908457" y="318967"/>
                </a:lnTo>
                <a:lnTo>
                  <a:pt x="968708" y="309029"/>
                </a:lnTo>
                <a:lnTo>
                  <a:pt x="1030094" y="300224"/>
                </a:lnTo>
                <a:lnTo>
                  <a:pt x="1084119" y="284059"/>
                </a:lnTo>
                <a:lnTo>
                  <a:pt x="1147482" y="263194"/>
                </a:lnTo>
                <a:lnTo>
                  <a:pt x="1201310" y="245662"/>
                </a:lnTo>
                <a:lnTo>
                  <a:pt x="1261850" y="228117"/>
                </a:lnTo>
                <a:lnTo>
                  <a:pt x="1315764" y="210570"/>
                </a:lnTo>
                <a:lnTo>
                  <a:pt x="1350604" y="203161"/>
                </a:lnTo>
                <a:lnTo>
                  <a:pt x="1409729" y="192046"/>
                </a:lnTo>
                <a:lnTo>
                  <a:pt x="1472627" y="170710"/>
                </a:lnTo>
                <a:lnTo>
                  <a:pt x="1527494" y="141348"/>
                </a:lnTo>
                <a:lnTo>
                  <a:pt x="1590952" y="112172"/>
                </a:lnTo>
                <a:lnTo>
                  <a:pt x="1651415" y="91691"/>
                </a:lnTo>
                <a:lnTo>
                  <a:pt x="1693525" y="76127"/>
                </a:lnTo>
                <a:lnTo>
                  <a:pt x="1754449" y="24387"/>
                </a:lnTo>
                <a:lnTo>
                  <a:pt x="1779210" y="0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6338189" y="1747773"/>
            <a:ext cx="294768" cy="1231775"/>
            <a:chOff x="6338189" y="1747773"/>
            <a:chExt cx="294768" cy="1231775"/>
          </a:xfrm>
        </p:grpSpPr>
        <p:sp>
          <p:nvSpPr>
            <p:cNvPr id="114" name="Freeform 113"/>
            <p:cNvSpPr/>
            <p:nvPr/>
          </p:nvSpPr>
          <p:spPr>
            <a:xfrm>
              <a:off x="6411848" y="1874011"/>
              <a:ext cx="189485" cy="737110"/>
            </a:xfrm>
            <a:custGeom>
              <a:avLst/>
              <a:gdLst/>
              <a:ahLst/>
              <a:cxnLst/>
              <a:rect l="0" t="0" r="0" b="0"/>
              <a:pathLst>
                <a:path w="189485" h="737110">
                  <a:moveTo>
                    <a:pt x="0" y="0"/>
                  </a:moveTo>
                  <a:lnTo>
                    <a:pt x="189484" y="737109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90792" y="2547873"/>
              <a:ext cx="42165" cy="431675"/>
            </a:xfrm>
            <a:custGeom>
              <a:avLst/>
              <a:gdLst/>
              <a:ahLst/>
              <a:cxnLst/>
              <a:rect l="0" t="0" r="0" b="0"/>
              <a:pathLst>
                <a:path w="42165" h="431675">
                  <a:moveTo>
                    <a:pt x="42164" y="431674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06591" y="2137282"/>
              <a:ext cx="94742" cy="526417"/>
            </a:xfrm>
            <a:custGeom>
              <a:avLst/>
              <a:gdLst/>
              <a:ahLst/>
              <a:cxnLst/>
              <a:rect l="0" t="0" r="0" b="0"/>
              <a:pathLst>
                <a:path w="94742" h="526417">
                  <a:moveTo>
                    <a:pt x="94741" y="526416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80251" y="2347848"/>
              <a:ext cx="42165" cy="242191"/>
            </a:xfrm>
            <a:custGeom>
              <a:avLst/>
              <a:gdLst/>
              <a:ahLst/>
              <a:cxnLst/>
              <a:rect l="0" t="0" r="0" b="0"/>
              <a:pathLst>
                <a:path w="42165" h="242191">
                  <a:moveTo>
                    <a:pt x="42164" y="24219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359271" y="1800351"/>
              <a:ext cx="168402" cy="621158"/>
            </a:xfrm>
            <a:custGeom>
              <a:avLst/>
              <a:gdLst/>
              <a:ahLst/>
              <a:cxnLst/>
              <a:rect l="0" t="0" r="0" b="0"/>
              <a:pathLst>
                <a:path w="168402" h="621158">
                  <a:moveTo>
                    <a:pt x="168401" y="621157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38189" y="1747773"/>
              <a:ext cx="63120" cy="147322"/>
            </a:xfrm>
            <a:custGeom>
              <a:avLst/>
              <a:gdLst/>
              <a:ahLst/>
              <a:cxnLst/>
              <a:rect l="0" t="0" r="0" b="0"/>
              <a:pathLst>
                <a:path w="63120" h="147322">
                  <a:moveTo>
                    <a:pt x="63119" y="147321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4042943" y="2169914"/>
            <a:ext cx="2274156" cy="883351"/>
          </a:xfrm>
          <a:custGeom>
            <a:avLst/>
            <a:gdLst/>
            <a:ahLst/>
            <a:cxnLst/>
            <a:rect l="0" t="0" r="0" b="0"/>
            <a:pathLst>
              <a:path w="2274156" h="883351">
                <a:moveTo>
                  <a:pt x="2274155" y="883350"/>
                </a:moveTo>
                <a:lnTo>
                  <a:pt x="2225224" y="883350"/>
                </a:lnTo>
                <a:lnTo>
                  <a:pt x="2177379" y="883350"/>
                </a:lnTo>
                <a:lnTo>
                  <a:pt x="2123038" y="880230"/>
                </a:lnTo>
                <a:lnTo>
                  <a:pt x="2081820" y="876114"/>
                </a:lnTo>
                <a:lnTo>
                  <a:pt x="2036204" y="874285"/>
                </a:lnTo>
                <a:lnTo>
                  <a:pt x="1986842" y="867666"/>
                </a:lnTo>
                <a:lnTo>
                  <a:pt x="1931486" y="854949"/>
                </a:lnTo>
                <a:lnTo>
                  <a:pt x="1869112" y="837684"/>
                </a:lnTo>
                <a:lnTo>
                  <a:pt x="1808515" y="820174"/>
                </a:lnTo>
                <a:lnTo>
                  <a:pt x="1754278" y="800551"/>
                </a:lnTo>
                <a:lnTo>
                  <a:pt x="1698504" y="781380"/>
                </a:lnTo>
                <a:lnTo>
                  <a:pt x="1639307" y="759396"/>
                </a:lnTo>
                <a:lnTo>
                  <a:pt x="1588873" y="747187"/>
                </a:lnTo>
                <a:lnTo>
                  <a:pt x="1540004" y="733041"/>
                </a:lnTo>
                <a:lnTo>
                  <a:pt x="1492770" y="714032"/>
                </a:lnTo>
                <a:lnTo>
                  <a:pt x="1441729" y="693581"/>
                </a:lnTo>
                <a:lnTo>
                  <a:pt x="1389561" y="675824"/>
                </a:lnTo>
                <a:lnTo>
                  <a:pt x="1340179" y="660034"/>
                </a:lnTo>
                <a:lnTo>
                  <a:pt x="1292792" y="640537"/>
                </a:lnTo>
                <a:lnTo>
                  <a:pt x="1229967" y="612989"/>
                </a:lnTo>
                <a:lnTo>
                  <a:pt x="1171327" y="585017"/>
                </a:lnTo>
                <a:lnTo>
                  <a:pt x="1122919" y="563978"/>
                </a:lnTo>
                <a:lnTo>
                  <a:pt x="1060928" y="539028"/>
                </a:lnTo>
                <a:lnTo>
                  <a:pt x="998293" y="516898"/>
                </a:lnTo>
                <a:lnTo>
                  <a:pt x="949467" y="496871"/>
                </a:lnTo>
                <a:lnTo>
                  <a:pt x="897955" y="481709"/>
                </a:lnTo>
                <a:lnTo>
                  <a:pt x="836553" y="458869"/>
                </a:lnTo>
                <a:lnTo>
                  <a:pt x="776245" y="438760"/>
                </a:lnTo>
                <a:lnTo>
                  <a:pt x="713942" y="418193"/>
                </a:lnTo>
                <a:lnTo>
                  <a:pt x="656575" y="395630"/>
                </a:lnTo>
                <a:lnTo>
                  <a:pt x="600183" y="375576"/>
                </a:lnTo>
                <a:lnTo>
                  <a:pt x="543984" y="355020"/>
                </a:lnTo>
                <a:lnTo>
                  <a:pt x="482117" y="327746"/>
                </a:lnTo>
                <a:lnTo>
                  <a:pt x="422237" y="300873"/>
                </a:lnTo>
                <a:lnTo>
                  <a:pt x="368641" y="280192"/>
                </a:lnTo>
                <a:lnTo>
                  <a:pt x="309635" y="253898"/>
                </a:lnTo>
                <a:lnTo>
                  <a:pt x="255614" y="238048"/>
                </a:lnTo>
                <a:lnTo>
                  <a:pt x="195507" y="216416"/>
                </a:lnTo>
                <a:lnTo>
                  <a:pt x="137361" y="199665"/>
                </a:lnTo>
                <a:lnTo>
                  <a:pt x="76320" y="180368"/>
                </a:lnTo>
                <a:lnTo>
                  <a:pt x="58876" y="168881"/>
                </a:lnTo>
                <a:lnTo>
                  <a:pt x="54459" y="161372"/>
                </a:lnTo>
                <a:lnTo>
                  <a:pt x="52670" y="143671"/>
                </a:lnTo>
                <a:lnTo>
                  <a:pt x="56170" y="136377"/>
                </a:lnTo>
                <a:lnTo>
                  <a:pt x="69418" y="125153"/>
                </a:lnTo>
                <a:lnTo>
                  <a:pt x="124969" y="104684"/>
                </a:lnTo>
                <a:lnTo>
                  <a:pt x="179363" y="90290"/>
                </a:lnTo>
                <a:lnTo>
                  <a:pt x="229269" y="79701"/>
                </a:lnTo>
                <a:lnTo>
                  <a:pt x="286690" y="69154"/>
                </a:lnTo>
                <a:lnTo>
                  <a:pt x="342568" y="64209"/>
                </a:lnTo>
                <a:lnTo>
                  <a:pt x="399380" y="54133"/>
                </a:lnTo>
                <a:lnTo>
                  <a:pt x="447577" y="45460"/>
                </a:lnTo>
                <a:lnTo>
                  <a:pt x="498903" y="41201"/>
                </a:lnTo>
                <a:lnTo>
                  <a:pt x="549985" y="33050"/>
                </a:lnTo>
                <a:lnTo>
                  <a:pt x="612880" y="22935"/>
                </a:lnTo>
                <a:lnTo>
                  <a:pt x="675693" y="15001"/>
                </a:lnTo>
                <a:lnTo>
                  <a:pt x="733161" y="16640"/>
                </a:lnTo>
                <a:lnTo>
                  <a:pt x="789573" y="11245"/>
                </a:lnTo>
                <a:lnTo>
                  <a:pt x="845776" y="4243"/>
                </a:lnTo>
                <a:lnTo>
                  <a:pt x="901938" y="0"/>
                </a:lnTo>
                <a:lnTo>
                  <a:pt x="935865" y="435"/>
                </a:lnTo>
                <a:lnTo>
                  <a:pt x="936256" y="2282"/>
                </a:lnTo>
                <a:lnTo>
                  <a:pt x="933006" y="4683"/>
                </a:lnTo>
                <a:lnTo>
                  <a:pt x="894169" y="15772"/>
                </a:lnTo>
                <a:lnTo>
                  <a:pt x="841438" y="22295"/>
                </a:lnTo>
                <a:lnTo>
                  <a:pt x="780372" y="28913"/>
                </a:lnTo>
                <a:lnTo>
                  <a:pt x="720390" y="22984"/>
                </a:lnTo>
                <a:lnTo>
                  <a:pt x="663481" y="20600"/>
                </a:lnTo>
                <a:lnTo>
                  <a:pt x="601591" y="20129"/>
                </a:lnTo>
                <a:lnTo>
                  <a:pt x="550386" y="20048"/>
                </a:lnTo>
                <a:lnTo>
                  <a:pt x="498169" y="20023"/>
                </a:lnTo>
                <a:lnTo>
                  <a:pt x="445653" y="20016"/>
                </a:lnTo>
                <a:lnTo>
                  <a:pt x="385081" y="18844"/>
                </a:lnTo>
                <a:lnTo>
                  <a:pt x="334988" y="14799"/>
                </a:lnTo>
                <a:lnTo>
                  <a:pt x="274791" y="18983"/>
                </a:lnTo>
                <a:lnTo>
                  <a:pt x="223879" y="19708"/>
                </a:lnTo>
                <a:lnTo>
                  <a:pt x="169915" y="27188"/>
                </a:lnTo>
                <a:lnTo>
                  <a:pt x="112289" y="29879"/>
                </a:lnTo>
                <a:lnTo>
                  <a:pt x="56106" y="36000"/>
                </a:lnTo>
                <a:lnTo>
                  <a:pt x="0" y="41070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2842641" y="2074164"/>
            <a:ext cx="2926969" cy="105284"/>
          </a:xfrm>
          <a:custGeom>
            <a:avLst/>
            <a:gdLst/>
            <a:ahLst/>
            <a:cxnLst/>
            <a:rect l="0" t="0" r="0" b="0"/>
            <a:pathLst>
              <a:path w="2926969" h="105284">
                <a:moveTo>
                  <a:pt x="2926968" y="0"/>
                </a:moveTo>
                <a:lnTo>
                  <a:pt x="0" y="105283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2302231" y="1965405"/>
            <a:ext cx="1161645" cy="256109"/>
          </a:xfrm>
          <a:custGeom>
            <a:avLst/>
            <a:gdLst/>
            <a:ahLst/>
            <a:cxnLst/>
            <a:rect l="0" t="0" r="0" b="0"/>
            <a:pathLst>
              <a:path w="1161645" h="256109">
                <a:moveTo>
                  <a:pt x="1151116" y="256108"/>
                </a:moveTo>
                <a:lnTo>
                  <a:pt x="1113638" y="247774"/>
                </a:lnTo>
                <a:lnTo>
                  <a:pt x="1055800" y="238632"/>
                </a:lnTo>
                <a:lnTo>
                  <a:pt x="994732" y="229933"/>
                </a:lnTo>
                <a:lnTo>
                  <a:pt x="940749" y="213782"/>
                </a:lnTo>
                <a:lnTo>
                  <a:pt x="877393" y="192918"/>
                </a:lnTo>
                <a:lnTo>
                  <a:pt x="816329" y="176556"/>
                </a:lnTo>
                <a:lnTo>
                  <a:pt x="761288" y="172803"/>
                </a:lnTo>
                <a:lnTo>
                  <a:pt x="705355" y="172062"/>
                </a:lnTo>
                <a:lnTo>
                  <a:pt x="643545" y="163571"/>
                </a:lnTo>
                <a:lnTo>
                  <a:pt x="582503" y="154408"/>
                </a:lnTo>
                <a:lnTo>
                  <a:pt x="521014" y="145705"/>
                </a:lnTo>
                <a:lnTo>
                  <a:pt x="458642" y="137887"/>
                </a:lnTo>
                <a:lnTo>
                  <a:pt x="395504" y="130835"/>
                </a:lnTo>
                <a:lnTo>
                  <a:pt x="355312" y="127743"/>
                </a:lnTo>
                <a:lnTo>
                  <a:pt x="293293" y="106088"/>
                </a:lnTo>
                <a:lnTo>
                  <a:pt x="235862" y="87769"/>
                </a:lnTo>
                <a:lnTo>
                  <a:pt x="182590" y="70119"/>
                </a:lnTo>
                <a:lnTo>
                  <a:pt x="119332" y="47879"/>
                </a:lnTo>
                <a:lnTo>
                  <a:pt x="56153" y="18438"/>
                </a:lnTo>
                <a:lnTo>
                  <a:pt x="3510" y="43"/>
                </a:lnTo>
                <a:lnTo>
                  <a:pt x="0" y="0"/>
                </a:lnTo>
                <a:lnTo>
                  <a:pt x="1170" y="2311"/>
                </a:lnTo>
                <a:lnTo>
                  <a:pt x="5459" y="6191"/>
                </a:lnTo>
                <a:lnTo>
                  <a:pt x="22703" y="10503"/>
                </a:lnTo>
                <a:lnTo>
                  <a:pt x="76964" y="21903"/>
                </a:lnTo>
                <a:lnTo>
                  <a:pt x="129819" y="38641"/>
                </a:lnTo>
                <a:lnTo>
                  <a:pt x="180365" y="44176"/>
                </a:lnTo>
                <a:lnTo>
                  <a:pt x="235409" y="45269"/>
                </a:lnTo>
                <a:lnTo>
                  <a:pt x="285753" y="51074"/>
                </a:lnTo>
                <a:lnTo>
                  <a:pt x="340155" y="66862"/>
                </a:lnTo>
                <a:lnTo>
                  <a:pt x="360190" y="74902"/>
                </a:lnTo>
                <a:lnTo>
                  <a:pt x="415086" y="104234"/>
                </a:lnTo>
                <a:lnTo>
                  <a:pt x="447162" y="114272"/>
                </a:lnTo>
                <a:lnTo>
                  <a:pt x="484612" y="120105"/>
                </a:lnTo>
                <a:lnTo>
                  <a:pt x="545630" y="142763"/>
                </a:lnTo>
                <a:lnTo>
                  <a:pt x="599282" y="150400"/>
                </a:lnTo>
                <a:lnTo>
                  <a:pt x="633930" y="159926"/>
                </a:lnTo>
                <a:lnTo>
                  <a:pt x="667593" y="174707"/>
                </a:lnTo>
                <a:lnTo>
                  <a:pt x="720296" y="180887"/>
                </a:lnTo>
                <a:lnTo>
                  <a:pt x="758693" y="178838"/>
                </a:lnTo>
                <a:lnTo>
                  <a:pt x="808698" y="173254"/>
                </a:lnTo>
                <a:lnTo>
                  <a:pt x="863636" y="172151"/>
                </a:lnTo>
                <a:lnTo>
                  <a:pt x="919548" y="171933"/>
                </a:lnTo>
                <a:lnTo>
                  <a:pt x="970063" y="177479"/>
                </a:lnTo>
                <a:lnTo>
                  <a:pt x="1027621" y="190092"/>
                </a:lnTo>
                <a:lnTo>
                  <a:pt x="1088103" y="199798"/>
                </a:lnTo>
                <a:lnTo>
                  <a:pt x="1135073" y="202740"/>
                </a:lnTo>
                <a:lnTo>
                  <a:pt x="1161644" y="203465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/>
          <p:cNvGrpSpPr/>
          <p:nvPr/>
        </p:nvGrpSpPr>
        <p:grpSpPr>
          <a:xfrm>
            <a:off x="1842516" y="1772369"/>
            <a:ext cx="1737174" cy="470198"/>
            <a:chOff x="1842516" y="1772369"/>
            <a:chExt cx="1737174" cy="470198"/>
          </a:xfrm>
        </p:grpSpPr>
        <p:sp>
          <p:nvSpPr>
            <p:cNvPr id="124" name="Freeform 123"/>
            <p:cNvSpPr/>
            <p:nvPr/>
          </p:nvSpPr>
          <p:spPr>
            <a:xfrm>
              <a:off x="1968829" y="1772369"/>
              <a:ext cx="1610861" cy="402091"/>
            </a:xfrm>
            <a:custGeom>
              <a:avLst/>
              <a:gdLst/>
              <a:ahLst/>
              <a:cxnLst/>
              <a:rect l="0" t="0" r="0" b="0"/>
              <a:pathLst>
                <a:path w="1610861" h="402091">
                  <a:moveTo>
                    <a:pt x="1610860" y="396501"/>
                  </a:moveTo>
                  <a:lnTo>
                    <a:pt x="1556715" y="396501"/>
                  </a:lnTo>
                  <a:lnTo>
                    <a:pt x="1501769" y="402090"/>
                  </a:lnTo>
                  <a:lnTo>
                    <a:pt x="1451921" y="398818"/>
                  </a:lnTo>
                  <a:lnTo>
                    <a:pt x="1391294" y="396959"/>
                  </a:lnTo>
                  <a:lnTo>
                    <a:pt x="1339502" y="391002"/>
                  </a:lnTo>
                  <a:lnTo>
                    <a:pt x="1287070" y="386966"/>
                  </a:lnTo>
                  <a:lnTo>
                    <a:pt x="1234772" y="383049"/>
                  </a:lnTo>
                  <a:lnTo>
                    <a:pt x="1184711" y="376946"/>
                  </a:lnTo>
                  <a:lnTo>
                    <a:pt x="1129762" y="367335"/>
                  </a:lnTo>
                  <a:lnTo>
                    <a:pt x="1073848" y="354172"/>
                  </a:lnTo>
                  <a:lnTo>
                    <a:pt x="1010944" y="336811"/>
                  </a:lnTo>
                  <a:lnTo>
                    <a:pt x="949209" y="319288"/>
                  </a:lnTo>
                  <a:lnTo>
                    <a:pt x="892019" y="304864"/>
                  </a:lnTo>
                  <a:lnTo>
                    <a:pt x="838196" y="296771"/>
                  </a:lnTo>
                  <a:lnTo>
                    <a:pt x="782505" y="292314"/>
                  </a:lnTo>
                  <a:lnTo>
                    <a:pt x="726444" y="291433"/>
                  </a:lnTo>
                  <a:lnTo>
                    <a:pt x="663509" y="284009"/>
                  </a:lnTo>
                  <a:lnTo>
                    <a:pt x="610001" y="281344"/>
                  </a:lnTo>
                  <a:lnTo>
                    <a:pt x="559961" y="275228"/>
                  </a:lnTo>
                  <a:lnTo>
                    <a:pt x="502505" y="262493"/>
                  </a:lnTo>
                  <a:lnTo>
                    <a:pt x="442036" y="251602"/>
                  </a:lnTo>
                  <a:lnTo>
                    <a:pt x="380622" y="234931"/>
                  </a:lnTo>
                  <a:lnTo>
                    <a:pt x="326593" y="214380"/>
                  </a:lnTo>
                  <a:lnTo>
                    <a:pt x="266350" y="183461"/>
                  </a:lnTo>
                  <a:lnTo>
                    <a:pt x="208674" y="136654"/>
                  </a:lnTo>
                  <a:lnTo>
                    <a:pt x="149844" y="101889"/>
                  </a:lnTo>
                  <a:lnTo>
                    <a:pt x="150199" y="102997"/>
                  </a:lnTo>
                  <a:lnTo>
                    <a:pt x="152775" y="106075"/>
                  </a:lnTo>
                  <a:lnTo>
                    <a:pt x="211501" y="129830"/>
                  </a:lnTo>
                  <a:lnTo>
                    <a:pt x="273822" y="150840"/>
                  </a:lnTo>
                  <a:lnTo>
                    <a:pt x="326394" y="168384"/>
                  </a:lnTo>
                  <a:lnTo>
                    <a:pt x="329900" y="168384"/>
                  </a:lnTo>
                  <a:lnTo>
                    <a:pt x="328727" y="166044"/>
                  </a:lnTo>
                  <a:lnTo>
                    <a:pt x="272645" y="125722"/>
                  </a:lnTo>
                  <a:lnTo>
                    <a:pt x="216063" y="93173"/>
                  </a:lnTo>
                  <a:lnTo>
                    <a:pt x="157485" y="67092"/>
                  </a:lnTo>
                  <a:lnTo>
                    <a:pt x="103782" y="36529"/>
                  </a:lnTo>
                  <a:lnTo>
                    <a:pt x="55564" y="14554"/>
                  </a:lnTo>
                  <a:lnTo>
                    <a:pt x="35570" y="1792"/>
                  </a:lnTo>
                  <a:lnTo>
                    <a:pt x="30732" y="0"/>
                  </a:lnTo>
                  <a:lnTo>
                    <a:pt x="27507" y="3486"/>
                  </a:lnTo>
                  <a:lnTo>
                    <a:pt x="4767" y="61070"/>
                  </a:lnTo>
                  <a:lnTo>
                    <a:pt x="0" y="70118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842516" y="1947798"/>
              <a:ext cx="136780" cy="294769"/>
            </a:xfrm>
            <a:custGeom>
              <a:avLst/>
              <a:gdLst/>
              <a:ahLst/>
              <a:cxnLst/>
              <a:rect l="0" t="0" r="0" b="0"/>
              <a:pathLst>
                <a:path w="136780" h="294769">
                  <a:moveTo>
                    <a:pt x="136779" y="0"/>
                  </a:moveTo>
                  <a:lnTo>
                    <a:pt x="0" y="294768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>
            <a:off x="1665938" y="2485250"/>
            <a:ext cx="1366270" cy="1157162"/>
          </a:xfrm>
          <a:custGeom>
            <a:avLst/>
            <a:gdLst/>
            <a:ahLst/>
            <a:cxnLst/>
            <a:rect l="0" t="0" r="0" b="0"/>
            <a:pathLst>
              <a:path w="1366270" h="1157162">
                <a:moveTo>
                  <a:pt x="113378" y="410086"/>
                </a:moveTo>
                <a:lnTo>
                  <a:pt x="102199" y="393319"/>
                </a:lnTo>
                <a:lnTo>
                  <a:pt x="99831" y="375728"/>
                </a:lnTo>
                <a:lnTo>
                  <a:pt x="102253" y="324661"/>
                </a:lnTo>
                <a:lnTo>
                  <a:pt x="109967" y="266654"/>
                </a:lnTo>
                <a:lnTo>
                  <a:pt x="115823" y="210135"/>
                </a:lnTo>
                <a:lnTo>
                  <a:pt x="122310" y="153911"/>
                </a:lnTo>
                <a:lnTo>
                  <a:pt x="132029" y="92039"/>
                </a:lnTo>
                <a:lnTo>
                  <a:pt x="130602" y="54587"/>
                </a:lnTo>
                <a:lnTo>
                  <a:pt x="128370" y="43235"/>
                </a:lnTo>
                <a:lnTo>
                  <a:pt x="124543" y="39177"/>
                </a:lnTo>
                <a:lnTo>
                  <a:pt x="119651" y="39981"/>
                </a:lnTo>
                <a:lnTo>
                  <a:pt x="114050" y="44027"/>
                </a:lnTo>
                <a:lnTo>
                  <a:pt x="107827" y="61000"/>
                </a:lnTo>
                <a:lnTo>
                  <a:pt x="98243" y="110024"/>
                </a:lnTo>
                <a:lnTo>
                  <a:pt x="83915" y="172004"/>
                </a:lnTo>
                <a:lnTo>
                  <a:pt x="62888" y="233640"/>
                </a:lnTo>
                <a:lnTo>
                  <a:pt x="50844" y="284496"/>
                </a:lnTo>
                <a:lnTo>
                  <a:pt x="36747" y="336610"/>
                </a:lnTo>
                <a:lnTo>
                  <a:pt x="20872" y="389096"/>
                </a:lnTo>
                <a:lnTo>
                  <a:pt x="11879" y="441692"/>
                </a:lnTo>
                <a:lnTo>
                  <a:pt x="9214" y="494320"/>
                </a:lnTo>
                <a:lnTo>
                  <a:pt x="8425" y="543839"/>
                </a:lnTo>
                <a:lnTo>
                  <a:pt x="13748" y="596904"/>
                </a:lnTo>
                <a:lnTo>
                  <a:pt x="29432" y="651887"/>
                </a:lnTo>
                <a:lnTo>
                  <a:pt x="33955" y="664952"/>
                </a:lnTo>
                <a:lnTo>
                  <a:pt x="22490" y="610748"/>
                </a:lnTo>
                <a:lnTo>
                  <a:pt x="19385" y="553795"/>
                </a:lnTo>
                <a:lnTo>
                  <a:pt x="13183" y="492156"/>
                </a:lnTo>
                <a:lnTo>
                  <a:pt x="10268" y="433750"/>
                </a:lnTo>
                <a:lnTo>
                  <a:pt x="16796" y="385382"/>
                </a:lnTo>
                <a:lnTo>
                  <a:pt x="26363" y="323405"/>
                </a:lnTo>
                <a:lnTo>
                  <a:pt x="34188" y="266362"/>
                </a:lnTo>
                <a:lnTo>
                  <a:pt x="39764" y="214064"/>
                </a:lnTo>
                <a:lnTo>
                  <a:pt x="48600" y="152342"/>
                </a:lnTo>
                <a:lnTo>
                  <a:pt x="69781" y="94952"/>
                </a:lnTo>
                <a:lnTo>
                  <a:pt x="78233" y="59740"/>
                </a:lnTo>
                <a:lnTo>
                  <a:pt x="81089" y="5920"/>
                </a:lnTo>
                <a:lnTo>
                  <a:pt x="80154" y="262"/>
                </a:lnTo>
                <a:lnTo>
                  <a:pt x="78360" y="0"/>
                </a:lnTo>
                <a:lnTo>
                  <a:pt x="57727" y="27837"/>
                </a:lnTo>
                <a:lnTo>
                  <a:pt x="45608" y="83047"/>
                </a:lnTo>
                <a:lnTo>
                  <a:pt x="34220" y="144592"/>
                </a:lnTo>
                <a:lnTo>
                  <a:pt x="25554" y="168087"/>
                </a:lnTo>
                <a:lnTo>
                  <a:pt x="19990" y="221297"/>
                </a:lnTo>
                <a:lnTo>
                  <a:pt x="18892" y="276869"/>
                </a:lnTo>
                <a:lnTo>
                  <a:pt x="17505" y="331736"/>
                </a:lnTo>
                <a:lnTo>
                  <a:pt x="3974" y="388417"/>
                </a:lnTo>
                <a:lnTo>
                  <a:pt x="0" y="438258"/>
                </a:lnTo>
                <a:lnTo>
                  <a:pt x="6796" y="499454"/>
                </a:lnTo>
                <a:lnTo>
                  <a:pt x="7836" y="554298"/>
                </a:lnTo>
                <a:lnTo>
                  <a:pt x="11161" y="607072"/>
                </a:lnTo>
                <a:lnTo>
                  <a:pt x="17148" y="657227"/>
                </a:lnTo>
                <a:lnTo>
                  <a:pt x="19500" y="711025"/>
                </a:lnTo>
                <a:lnTo>
                  <a:pt x="27648" y="773067"/>
                </a:lnTo>
                <a:lnTo>
                  <a:pt x="28853" y="828014"/>
                </a:lnTo>
                <a:lnTo>
                  <a:pt x="31402" y="867579"/>
                </a:lnTo>
                <a:lnTo>
                  <a:pt x="45935" y="895160"/>
                </a:lnTo>
                <a:lnTo>
                  <a:pt x="86713" y="939780"/>
                </a:lnTo>
                <a:lnTo>
                  <a:pt x="124878" y="964930"/>
                </a:lnTo>
                <a:lnTo>
                  <a:pt x="152660" y="980806"/>
                </a:lnTo>
                <a:lnTo>
                  <a:pt x="200477" y="1017811"/>
                </a:lnTo>
                <a:lnTo>
                  <a:pt x="249456" y="1046307"/>
                </a:lnTo>
                <a:lnTo>
                  <a:pt x="284104" y="1070460"/>
                </a:lnTo>
                <a:lnTo>
                  <a:pt x="305069" y="1077932"/>
                </a:lnTo>
                <a:lnTo>
                  <a:pt x="356657" y="1082729"/>
                </a:lnTo>
                <a:lnTo>
                  <a:pt x="411907" y="1078088"/>
                </a:lnTo>
                <a:lnTo>
                  <a:pt x="467881" y="1074311"/>
                </a:lnTo>
                <a:lnTo>
                  <a:pt x="520878" y="1076685"/>
                </a:lnTo>
                <a:lnTo>
                  <a:pt x="571078" y="1082483"/>
                </a:lnTo>
                <a:lnTo>
                  <a:pt x="626054" y="1092034"/>
                </a:lnTo>
                <a:lnTo>
                  <a:pt x="666795" y="1099445"/>
                </a:lnTo>
                <a:lnTo>
                  <a:pt x="712595" y="1098894"/>
                </a:lnTo>
                <a:lnTo>
                  <a:pt x="774431" y="1111403"/>
                </a:lnTo>
                <a:lnTo>
                  <a:pt x="826446" y="1117807"/>
                </a:lnTo>
                <a:lnTo>
                  <a:pt x="882750" y="1133348"/>
                </a:lnTo>
                <a:lnTo>
                  <a:pt x="935450" y="1144022"/>
                </a:lnTo>
                <a:lnTo>
                  <a:pt x="990920" y="1146477"/>
                </a:lnTo>
                <a:lnTo>
                  <a:pt x="1052631" y="1155335"/>
                </a:lnTo>
                <a:lnTo>
                  <a:pt x="1112593" y="1157161"/>
                </a:lnTo>
                <a:lnTo>
                  <a:pt x="1172357" y="1150285"/>
                </a:lnTo>
                <a:lnTo>
                  <a:pt x="1226103" y="1144595"/>
                </a:lnTo>
                <a:lnTo>
                  <a:pt x="1282040" y="1138141"/>
                </a:lnTo>
                <a:lnTo>
                  <a:pt x="1343565" y="1129631"/>
                </a:lnTo>
                <a:lnTo>
                  <a:pt x="1366269" y="1126024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2702776" y="3379647"/>
            <a:ext cx="3519567" cy="334711"/>
          </a:xfrm>
          <a:custGeom>
            <a:avLst/>
            <a:gdLst/>
            <a:ahLst/>
            <a:cxnLst/>
            <a:rect l="0" t="0" r="0" b="0"/>
            <a:pathLst>
              <a:path w="3519567" h="334711">
                <a:moveTo>
                  <a:pt x="1982405" y="263213"/>
                </a:moveTo>
                <a:lnTo>
                  <a:pt x="1964424" y="278854"/>
                </a:lnTo>
                <a:lnTo>
                  <a:pt x="1906881" y="301650"/>
                </a:lnTo>
                <a:lnTo>
                  <a:pt x="1851890" y="312702"/>
                </a:lnTo>
                <a:lnTo>
                  <a:pt x="1802184" y="318041"/>
                </a:lnTo>
                <a:lnTo>
                  <a:pt x="1750412" y="323912"/>
                </a:lnTo>
                <a:lnTo>
                  <a:pt x="1694907" y="325651"/>
                </a:lnTo>
                <a:lnTo>
                  <a:pt x="1637128" y="326167"/>
                </a:lnTo>
                <a:lnTo>
                  <a:pt x="1579843" y="326319"/>
                </a:lnTo>
                <a:lnTo>
                  <a:pt x="1518417" y="326365"/>
                </a:lnTo>
                <a:lnTo>
                  <a:pt x="1455762" y="326378"/>
                </a:lnTo>
                <a:lnTo>
                  <a:pt x="1398984" y="326382"/>
                </a:lnTo>
                <a:lnTo>
                  <a:pt x="1349405" y="323263"/>
                </a:lnTo>
                <a:lnTo>
                  <a:pt x="1297670" y="318050"/>
                </a:lnTo>
                <a:lnTo>
                  <a:pt x="1245297" y="316506"/>
                </a:lnTo>
                <a:lnTo>
                  <a:pt x="1189614" y="316048"/>
                </a:lnTo>
                <a:lnTo>
                  <a:pt x="1131782" y="315912"/>
                </a:lnTo>
                <a:lnTo>
                  <a:pt x="1077602" y="315872"/>
                </a:lnTo>
                <a:lnTo>
                  <a:pt x="1024504" y="315860"/>
                </a:lnTo>
                <a:lnTo>
                  <a:pt x="974846" y="315856"/>
                </a:lnTo>
                <a:lnTo>
                  <a:pt x="916144" y="315855"/>
                </a:lnTo>
                <a:lnTo>
                  <a:pt x="859489" y="314685"/>
                </a:lnTo>
                <a:lnTo>
                  <a:pt x="803238" y="307522"/>
                </a:lnTo>
                <a:lnTo>
                  <a:pt x="783337" y="307472"/>
                </a:lnTo>
                <a:lnTo>
                  <a:pt x="782944" y="309097"/>
                </a:lnTo>
                <a:lnTo>
                  <a:pt x="799157" y="316972"/>
                </a:lnTo>
                <a:lnTo>
                  <a:pt x="818958" y="322201"/>
                </a:lnTo>
                <a:lnTo>
                  <a:pt x="876210" y="325557"/>
                </a:lnTo>
                <a:lnTo>
                  <a:pt x="938515" y="326220"/>
                </a:lnTo>
                <a:lnTo>
                  <a:pt x="997572" y="327521"/>
                </a:lnTo>
                <a:lnTo>
                  <a:pt x="1050485" y="334710"/>
                </a:lnTo>
                <a:lnTo>
                  <a:pt x="1093288" y="333140"/>
                </a:lnTo>
                <a:lnTo>
                  <a:pt x="1144781" y="327718"/>
                </a:lnTo>
                <a:lnTo>
                  <a:pt x="1201183" y="326647"/>
                </a:lnTo>
                <a:lnTo>
                  <a:pt x="1261197" y="323316"/>
                </a:lnTo>
                <a:lnTo>
                  <a:pt x="1313130" y="317329"/>
                </a:lnTo>
                <a:lnTo>
                  <a:pt x="1374514" y="314976"/>
                </a:lnTo>
                <a:lnTo>
                  <a:pt x="1425980" y="307580"/>
                </a:lnTo>
                <a:lnTo>
                  <a:pt x="1480860" y="305772"/>
                </a:lnTo>
                <a:lnTo>
                  <a:pt x="1527402" y="305415"/>
                </a:lnTo>
                <a:lnTo>
                  <a:pt x="1470030" y="305335"/>
                </a:lnTo>
                <a:lnTo>
                  <a:pt x="1413868" y="305328"/>
                </a:lnTo>
                <a:lnTo>
                  <a:pt x="1357714" y="299738"/>
                </a:lnTo>
                <a:lnTo>
                  <a:pt x="1294326" y="295774"/>
                </a:lnTo>
                <a:lnTo>
                  <a:pt x="1232412" y="294991"/>
                </a:lnTo>
                <a:lnTo>
                  <a:pt x="1169793" y="289247"/>
                </a:lnTo>
                <a:lnTo>
                  <a:pt x="1111194" y="285252"/>
                </a:lnTo>
                <a:lnTo>
                  <a:pt x="1062793" y="283391"/>
                </a:lnTo>
                <a:lnTo>
                  <a:pt x="1000804" y="275994"/>
                </a:lnTo>
                <a:lnTo>
                  <a:pt x="938170" y="274186"/>
                </a:lnTo>
                <a:lnTo>
                  <a:pt x="889344" y="273873"/>
                </a:lnTo>
                <a:lnTo>
                  <a:pt x="828849" y="273767"/>
                </a:lnTo>
                <a:lnTo>
                  <a:pt x="771839" y="273747"/>
                </a:lnTo>
                <a:lnTo>
                  <a:pt x="715518" y="273742"/>
                </a:lnTo>
                <a:lnTo>
                  <a:pt x="659332" y="274911"/>
                </a:lnTo>
                <a:lnTo>
                  <a:pt x="603173" y="282074"/>
                </a:lnTo>
                <a:lnTo>
                  <a:pt x="547020" y="283836"/>
                </a:lnTo>
                <a:lnTo>
                  <a:pt x="489698" y="284184"/>
                </a:lnTo>
                <a:lnTo>
                  <a:pt x="440348" y="284244"/>
                </a:lnTo>
                <a:lnTo>
                  <a:pt x="389852" y="284262"/>
                </a:lnTo>
                <a:lnTo>
                  <a:pt x="333394" y="281148"/>
                </a:lnTo>
                <a:lnTo>
                  <a:pt x="282511" y="269615"/>
                </a:lnTo>
                <a:lnTo>
                  <a:pt x="227399" y="263308"/>
                </a:lnTo>
                <a:lnTo>
                  <a:pt x="171453" y="255129"/>
                </a:lnTo>
                <a:lnTo>
                  <a:pt x="108542" y="245771"/>
                </a:lnTo>
                <a:lnTo>
                  <a:pt x="46807" y="237043"/>
                </a:lnTo>
                <a:lnTo>
                  <a:pt x="8474" y="233232"/>
                </a:lnTo>
                <a:lnTo>
                  <a:pt x="1986" y="235037"/>
                </a:lnTo>
                <a:lnTo>
                  <a:pt x="0" y="238580"/>
                </a:lnTo>
                <a:lnTo>
                  <a:pt x="1016" y="243281"/>
                </a:lnTo>
                <a:lnTo>
                  <a:pt x="5203" y="247585"/>
                </a:lnTo>
                <a:lnTo>
                  <a:pt x="29033" y="259232"/>
                </a:lnTo>
                <a:lnTo>
                  <a:pt x="78414" y="270529"/>
                </a:lnTo>
                <a:lnTo>
                  <a:pt x="133228" y="273107"/>
                </a:lnTo>
                <a:lnTo>
                  <a:pt x="189116" y="273616"/>
                </a:lnTo>
                <a:lnTo>
                  <a:pt x="245216" y="273716"/>
                </a:lnTo>
                <a:lnTo>
                  <a:pt x="308159" y="266502"/>
                </a:lnTo>
                <a:lnTo>
                  <a:pt x="361667" y="260743"/>
                </a:lnTo>
                <a:lnTo>
                  <a:pt x="417297" y="254276"/>
                </a:lnTo>
                <a:lnTo>
                  <a:pt x="473346" y="251829"/>
                </a:lnTo>
                <a:lnTo>
                  <a:pt x="532597" y="244413"/>
                </a:lnTo>
                <a:lnTo>
                  <a:pt x="594690" y="242602"/>
                </a:lnTo>
                <a:lnTo>
                  <a:pt x="652016" y="242244"/>
                </a:lnTo>
                <a:lnTo>
                  <a:pt x="708400" y="242173"/>
                </a:lnTo>
                <a:lnTo>
                  <a:pt x="764598" y="242159"/>
                </a:lnTo>
                <a:lnTo>
                  <a:pt x="812309" y="242157"/>
                </a:lnTo>
                <a:lnTo>
                  <a:pt x="863490" y="242156"/>
                </a:lnTo>
                <a:lnTo>
                  <a:pt x="915700" y="242156"/>
                </a:lnTo>
                <a:lnTo>
                  <a:pt x="973803" y="242156"/>
                </a:lnTo>
                <a:lnTo>
                  <a:pt x="1034612" y="234920"/>
                </a:lnTo>
                <a:lnTo>
                  <a:pt x="1091704" y="232603"/>
                </a:lnTo>
                <a:lnTo>
                  <a:pt x="1136542" y="232061"/>
                </a:lnTo>
                <a:lnTo>
                  <a:pt x="1180647" y="228700"/>
                </a:lnTo>
                <a:lnTo>
                  <a:pt x="1238699" y="223351"/>
                </a:lnTo>
                <a:lnTo>
                  <a:pt x="1294894" y="218646"/>
                </a:lnTo>
                <a:lnTo>
                  <a:pt x="1338763" y="214160"/>
                </a:lnTo>
                <a:lnTo>
                  <a:pt x="1399412" y="210464"/>
                </a:lnTo>
                <a:lnTo>
                  <a:pt x="1445849" y="203650"/>
                </a:lnTo>
                <a:lnTo>
                  <a:pt x="1508220" y="199941"/>
                </a:lnTo>
                <a:lnTo>
                  <a:pt x="1571674" y="191953"/>
                </a:lnTo>
                <a:lnTo>
                  <a:pt x="1634929" y="183347"/>
                </a:lnTo>
                <a:lnTo>
                  <a:pt x="1696955" y="179108"/>
                </a:lnTo>
                <a:lnTo>
                  <a:pt x="1754068" y="172132"/>
                </a:lnTo>
                <a:lnTo>
                  <a:pt x="1811414" y="168375"/>
                </a:lnTo>
                <a:lnTo>
                  <a:pt x="1870250" y="157218"/>
                </a:lnTo>
                <a:lnTo>
                  <a:pt x="1920318" y="150309"/>
                </a:lnTo>
                <a:lnTo>
                  <a:pt x="1972198" y="145142"/>
                </a:lnTo>
                <a:lnTo>
                  <a:pt x="2024614" y="136202"/>
                </a:lnTo>
                <a:lnTo>
                  <a:pt x="2077190" y="126144"/>
                </a:lnTo>
                <a:lnTo>
                  <a:pt x="2126693" y="115755"/>
                </a:lnTo>
                <a:lnTo>
                  <a:pt x="2174115" y="108387"/>
                </a:lnTo>
                <a:lnTo>
                  <a:pt x="2231363" y="100309"/>
                </a:lnTo>
                <a:lnTo>
                  <a:pt x="2294448" y="95854"/>
                </a:lnTo>
                <a:lnTo>
                  <a:pt x="2351723" y="95082"/>
                </a:lnTo>
                <a:lnTo>
                  <a:pt x="2406257" y="94853"/>
                </a:lnTo>
                <a:lnTo>
                  <a:pt x="2460631" y="94785"/>
                </a:lnTo>
                <a:lnTo>
                  <a:pt x="2519505" y="94765"/>
                </a:lnTo>
                <a:lnTo>
                  <a:pt x="2572174" y="93589"/>
                </a:lnTo>
                <a:lnTo>
                  <a:pt x="2628837" y="86424"/>
                </a:lnTo>
                <a:lnTo>
                  <a:pt x="2678528" y="84879"/>
                </a:lnTo>
                <a:lnTo>
                  <a:pt x="2730297" y="84421"/>
                </a:lnTo>
                <a:lnTo>
                  <a:pt x="2782680" y="84285"/>
                </a:lnTo>
                <a:lnTo>
                  <a:pt x="2835246" y="84245"/>
                </a:lnTo>
                <a:lnTo>
                  <a:pt x="2887866" y="84233"/>
                </a:lnTo>
                <a:lnTo>
                  <a:pt x="2946869" y="78640"/>
                </a:lnTo>
                <a:lnTo>
                  <a:pt x="3003065" y="74675"/>
                </a:lnTo>
                <a:lnTo>
                  <a:pt x="3056913" y="73989"/>
                </a:lnTo>
                <a:lnTo>
                  <a:pt x="3115096" y="70637"/>
                </a:lnTo>
                <a:lnTo>
                  <a:pt x="3171908" y="64646"/>
                </a:lnTo>
                <a:lnTo>
                  <a:pt x="3231050" y="55057"/>
                </a:lnTo>
                <a:lnTo>
                  <a:pt x="3287794" y="41898"/>
                </a:lnTo>
                <a:lnTo>
                  <a:pt x="3344062" y="33623"/>
                </a:lnTo>
                <a:lnTo>
                  <a:pt x="3405944" y="20401"/>
                </a:lnTo>
                <a:lnTo>
                  <a:pt x="3460337" y="12479"/>
                </a:lnTo>
                <a:lnTo>
                  <a:pt x="3519566" y="0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4211446" y="2179447"/>
            <a:ext cx="1621283" cy="84202"/>
          </a:xfrm>
          <a:custGeom>
            <a:avLst/>
            <a:gdLst/>
            <a:ahLst/>
            <a:cxnLst/>
            <a:rect l="0" t="0" r="0" b="0"/>
            <a:pathLst>
              <a:path w="1621283" h="84202">
                <a:moveTo>
                  <a:pt x="1621282" y="0"/>
                </a:moveTo>
                <a:lnTo>
                  <a:pt x="0" y="84201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1379530" y="1544687"/>
            <a:ext cx="547186" cy="1803376"/>
            <a:chOff x="1379530" y="1544687"/>
            <a:chExt cx="547186" cy="1803376"/>
          </a:xfrm>
        </p:grpSpPr>
        <p:sp>
          <p:nvSpPr>
            <p:cNvPr id="130" name="Freeform 129"/>
            <p:cNvSpPr/>
            <p:nvPr/>
          </p:nvSpPr>
          <p:spPr>
            <a:xfrm>
              <a:off x="1536601" y="1544687"/>
              <a:ext cx="390115" cy="711123"/>
            </a:xfrm>
            <a:custGeom>
              <a:avLst/>
              <a:gdLst/>
              <a:ahLst/>
              <a:cxnLst/>
              <a:rect l="0" t="0" r="0" b="0"/>
              <a:pathLst>
                <a:path w="390115" h="711123">
                  <a:moveTo>
                    <a:pt x="390114" y="55644"/>
                  </a:moveTo>
                  <a:lnTo>
                    <a:pt x="367757" y="55644"/>
                  </a:lnTo>
                  <a:lnTo>
                    <a:pt x="350541" y="49405"/>
                  </a:lnTo>
                  <a:lnTo>
                    <a:pt x="294656" y="16102"/>
                  </a:lnTo>
                  <a:lnTo>
                    <a:pt x="253105" y="0"/>
                  </a:lnTo>
                  <a:lnTo>
                    <a:pt x="244962" y="1001"/>
                  </a:lnTo>
                  <a:lnTo>
                    <a:pt x="238364" y="5177"/>
                  </a:lnTo>
                  <a:lnTo>
                    <a:pt x="213779" y="37097"/>
                  </a:lnTo>
                  <a:lnTo>
                    <a:pt x="206458" y="59879"/>
                  </a:lnTo>
                  <a:lnTo>
                    <a:pt x="192966" y="117986"/>
                  </a:lnTo>
                  <a:lnTo>
                    <a:pt x="175953" y="171348"/>
                  </a:lnTo>
                  <a:lnTo>
                    <a:pt x="145905" y="234619"/>
                  </a:lnTo>
                  <a:lnTo>
                    <a:pt x="123519" y="297799"/>
                  </a:lnTo>
                  <a:lnTo>
                    <a:pt x="93281" y="351905"/>
                  </a:lnTo>
                  <a:lnTo>
                    <a:pt x="70879" y="413742"/>
                  </a:lnTo>
                  <a:lnTo>
                    <a:pt x="53219" y="469392"/>
                  </a:lnTo>
                  <a:lnTo>
                    <a:pt x="39167" y="523027"/>
                  </a:lnTo>
                  <a:lnTo>
                    <a:pt x="25126" y="579852"/>
                  </a:lnTo>
                  <a:lnTo>
                    <a:pt x="11088" y="639950"/>
                  </a:lnTo>
                  <a:lnTo>
                    <a:pt x="2639" y="697487"/>
                  </a:lnTo>
                  <a:lnTo>
                    <a:pt x="0" y="711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379530" y="2668525"/>
              <a:ext cx="115517" cy="679538"/>
            </a:xfrm>
            <a:custGeom>
              <a:avLst/>
              <a:gdLst/>
              <a:ahLst/>
              <a:cxnLst/>
              <a:rect l="0" t="0" r="0" b="0"/>
              <a:pathLst>
                <a:path w="115517" h="679538">
                  <a:moveTo>
                    <a:pt x="79192" y="0"/>
                  </a:moveTo>
                  <a:lnTo>
                    <a:pt x="75353" y="29242"/>
                  </a:lnTo>
                  <a:lnTo>
                    <a:pt x="65382" y="80161"/>
                  </a:lnTo>
                  <a:lnTo>
                    <a:pt x="55558" y="127337"/>
                  </a:lnTo>
                  <a:lnTo>
                    <a:pt x="41758" y="189441"/>
                  </a:lnTo>
                  <a:lnTo>
                    <a:pt x="27767" y="247376"/>
                  </a:lnTo>
                  <a:lnTo>
                    <a:pt x="22144" y="306739"/>
                  </a:lnTo>
                  <a:lnTo>
                    <a:pt x="17914" y="360406"/>
                  </a:lnTo>
                  <a:lnTo>
                    <a:pt x="11749" y="416327"/>
                  </a:lnTo>
                  <a:lnTo>
                    <a:pt x="9361" y="474123"/>
                  </a:lnTo>
                  <a:lnTo>
                    <a:pt x="1206" y="537020"/>
                  </a:lnTo>
                  <a:lnTo>
                    <a:pt x="0" y="592070"/>
                  </a:lnTo>
                  <a:lnTo>
                    <a:pt x="2130" y="631654"/>
                  </a:lnTo>
                  <a:lnTo>
                    <a:pt x="10920" y="650846"/>
                  </a:lnTo>
                  <a:lnTo>
                    <a:pt x="18879" y="656900"/>
                  </a:lnTo>
                  <a:lnTo>
                    <a:pt x="72923" y="673003"/>
                  </a:lnTo>
                  <a:lnTo>
                    <a:pt x="115516" y="679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3937634" y="2232025"/>
            <a:ext cx="431675" cy="473837"/>
            <a:chOff x="3937634" y="2232025"/>
            <a:chExt cx="431675" cy="473837"/>
          </a:xfrm>
        </p:grpSpPr>
        <p:sp>
          <p:nvSpPr>
            <p:cNvPr id="133" name="Freeform 132"/>
            <p:cNvSpPr/>
            <p:nvPr/>
          </p:nvSpPr>
          <p:spPr>
            <a:xfrm>
              <a:off x="3990340" y="2400554"/>
              <a:ext cx="378969" cy="305308"/>
            </a:xfrm>
            <a:custGeom>
              <a:avLst/>
              <a:gdLst/>
              <a:ahLst/>
              <a:cxnLst/>
              <a:rect l="0" t="0" r="0" b="0"/>
              <a:pathLst>
                <a:path w="378969" h="305308">
                  <a:moveTo>
                    <a:pt x="378968" y="305307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937634" y="2232025"/>
              <a:ext cx="221108" cy="200026"/>
            </a:xfrm>
            <a:custGeom>
              <a:avLst/>
              <a:gdLst/>
              <a:ahLst/>
              <a:cxnLst/>
              <a:rect l="0" t="0" r="0" b="0"/>
              <a:pathLst>
                <a:path w="221108" h="200026">
                  <a:moveTo>
                    <a:pt x="221107" y="200025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486950" y="42113"/>
            <a:ext cx="696210" cy="315856"/>
            <a:chOff x="5486950" y="42113"/>
            <a:chExt cx="696210" cy="315856"/>
          </a:xfrm>
        </p:grpSpPr>
        <p:sp>
          <p:nvSpPr>
            <p:cNvPr id="136" name="Freeform 135"/>
            <p:cNvSpPr/>
            <p:nvPr/>
          </p:nvSpPr>
          <p:spPr>
            <a:xfrm>
              <a:off x="5486950" y="134007"/>
              <a:ext cx="212141" cy="223962"/>
            </a:xfrm>
            <a:custGeom>
              <a:avLst/>
              <a:gdLst/>
              <a:ahLst/>
              <a:cxnLst/>
              <a:rect l="0" t="0" r="0" b="0"/>
              <a:pathLst>
                <a:path w="212141" h="223962">
                  <a:moveTo>
                    <a:pt x="29983" y="223961"/>
                  </a:moveTo>
                  <a:lnTo>
                    <a:pt x="20917" y="165345"/>
                  </a:lnTo>
                  <a:lnTo>
                    <a:pt x="11314" y="102509"/>
                  </a:lnTo>
                  <a:lnTo>
                    <a:pt x="3808" y="48022"/>
                  </a:lnTo>
                  <a:lnTo>
                    <a:pt x="0" y="8705"/>
                  </a:lnTo>
                  <a:lnTo>
                    <a:pt x="1805" y="2078"/>
                  </a:lnTo>
                  <a:lnTo>
                    <a:pt x="5348" y="0"/>
                  </a:lnTo>
                  <a:lnTo>
                    <a:pt x="10050" y="954"/>
                  </a:lnTo>
                  <a:lnTo>
                    <a:pt x="21514" y="11373"/>
                  </a:lnTo>
                  <a:lnTo>
                    <a:pt x="53650" y="56626"/>
                  </a:lnTo>
                  <a:lnTo>
                    <a:pt x="87134" y="117605"/>
                  </a:lnTo>
                  <a:lnTo>
                    <a:pt x="135326" y="174170"/>
                  </a:lnTo>
                  <a:lnTo>
                    <a:pt x="150501" y="191304"/>
                  </a:lnTo>
                  <a:lnTo>
                    <a:pt x="168944" y="202818"/>
                  </a:lnTo>
                  <a:lnTo>
                    <a:pt x="177606" y="204016"/>
                  </a:lnTo>
                  <a:lnTo>
                    <a:pt x="193469" y="199109"/>
                  </a:lnTo>
                  <a:lnTo>
                    <a:pt x="205199" y="186010"/>
                  </a:lnTo>
                  <a:lnTo>
                    <a:pt x="209964" y="177603"/>
                  </a:lnTo>
                  <a:lnTo>
                    <a:pt x="212140" y="158904"/>
                  </a:lnTo>
                  <a:lnTo>
                    <a:pt x="209594" y="107125"/>
                  </a:lnTo>
                  <a:lnTo>
                    <a:pt x="201855" y="56213"/>
                  </a:lnTo>
                  <a:lnTo>
                    <a:pt x="198439" y="2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742019" y="189512"/>
              <a:ext cx="83018" cy="107037"/>
            </a:xfrm>
            <a:custGeom>
              <a:avLst/>
              <a:gdLst/>
              <a:ahLst/>
              <a:cxnLst/>
              <a:rect l="0" t="0" r="0" b="0"/>
              <a:pathLst>
                <a:path w="83018" h="107037">
                  <a:moveTo>
                    <a:pt x="48654" y="10529"/>
                  </a:moveTo>
                  <a:lnTo>
                    <a:pt x="31886" y="4940"/>
                  </a:lnTo>
                  <a:lnTo>
                    <a:pt x="24608" y="6803"/>
                  </a:lnTo>
                  <a:lnTo>
                    <a:pt x="10281" y="18232"/>
                  </a:lnTo>
                  <a:lnTo>
                    <a:pt x="2354" y="38129"/>
                  </a:lnTo>
                  <a:lnTo>
                    <a:pt x="0" y="61400"/>
                  </a:lnTo>
                  <a:lnTo>
                    <a:pt x="2854" y="83441"/>
                  </a:lnTo>
                  <a:lnTo>
                    <a:pt x="7592" y="91892"/>
                  </a:lnTo>
                  <a:lnTo>
                    <a:pt x="22216" y="104402"/>
                  </a:lnTo>
                  <a:lnTo>
                    <a:pt x="31029" y="107036"/>
                  </a:lnTo>
                  <a:lnTo>
                    <a:pt x="50179" y="106843"/>
                  </a:lnTo>
                  <a:lnTo>
                    <a:pt x="57860" y="102815"/>
                  </a:lnTo>
                  <a:lnTo>
                    <a:pt x="69513" y="88979"/>
                  </a:lnTo>
                  <a:lnTo>
                    <a:pt x="82651" y="61460"/>
                  </a:lnTo>
                  <a:lnTo>
                    <a:pt x="83017" y="51502"/>
                  </a:lnTo>
                  <a:lnTo>
                    <a:pt x="697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866537" y="144442"/>
              <a:ext cx="61008" cy="103995"/>
            </a:xfrm>
            <a:custGeom>
              <a:avLst/>
              <a:gdLst/>
              <a:ahLst/>
              <a:cxnLst/>
              <a:rect l="0" t="0" r="0" b="0"/>
              <a:pathLst>
                <a:path w="61008" h="103995">
                  <a:moveTo>
                    <a:pt x="8364" y="55599"/>
                  </a:moveTo>
                  <a:lnTo>
                    <a:pt x="23018" y="99562"/>
                  </a:lnTo>
                  <a:lnTo>
                    <a:pt x="22813" y="103625"/>
                  </a:lnTo>
                  <a:lnTo>
                    <a:pt x="20336" y="103994"/>
                  </a:lnTo>
                  <a:lnTo>
                    <a:pt x="16346" y="101900"/>
                  </a:lnTo>
                  <a:lnTo>
                    <a:pt x="8792" y="90215"/>
                  </a:lnTo>
                  <a:lnTo>
                    <a:pt x="2705" y="72154"/>
                  </a:lnTo>
                  <a:lnTo>
                    <a:pt x="0" y="48529"/>
                  </a:lnTo>
                  <a:lnTo>
                    <a:pt x="5037" y="28670"/>
                  </a:lnTo>
                  <a:lnTo>
                    <a:pt x="9655" y="20099"/>
                  </a:lnTo>
                  <a:lnTo>
                    <a:pt x="24146" y="7456"/>
                  </a:lnTo>
                  <a:lnTo>
                    <a:pt x="39945" y="277"/>
                  </a:lnTo>
                  <a:lnTo>
                    <a:pt x="45796" y="0"/>
                  </a:lnTo>
                  <a:lnTo>
                    <a:pt x="61007" y="29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043357" y="84227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8334" y="174787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80186" y="147398"/>
              <a:ext cx="136872" cy="8335"/>
            </a:xfrm>
            <a:custGeom>
              <a:avLst/>
              <a:gdLst/>
              <a:ahLst/>
              <a:cxnLst/>
              <a:rect l="0" t="0" r="0" b="0"/>
              <a:pathLst>
                <a:path w="136872" h="8335">
                  <a:moveTo>
                    <a:pt x="136871" y="0"/>
                  </a:moveTo>
                  <a:lnTo>
                    <a:pt x="99393" y="8334"/>
                  </a:lnTo>
                  <a:lnTo>
                    <a:pt x="61425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090411" y="42113"/>
              <a:ext cx="92749" cy="188130"/>
            </a:xfrm>
            <a:custGeom>
              <a:avLst/>
              <a:gdLst/>
              <a:ahLst/>
              <a:cxnLst/>
              <a:rect l="0" t="0" r="0" b="0"/>
              <a:pathLst>
                <a:path w="92749" h="188130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3722"/>
                  </a:lnTo>
                  <a:lnTo>
                    <a:pt x="23664" y="166414"/>
                  </a:lnTo>
                  <a:lnTo>
                    <a:pt x="24151" y="187436"/>
                  </a:lnTo>
                  <a:lnTo>
                    <a:pt x="22643" y="188129"/>
                  </a:lnTo>
                  <a:lnTo>
                    <a:pt x="20468" y="185081"/>
                  </a:lnTo>
                  <a:lnTo>
                    <a:pt x="21170" y="172335"/>
                  </a:lnTo>
                  <a:lnTo>
                    <a:pt x="26552" y="156142"/>
                  </a:lnTo>
                  <a:lnTo>
                    <a:pt x="36743" y="141147"/>
                  </a:lnTo>
                  <a:lnTo>
                    <a:pt x="43906" y="137382"/>
                  </a:lnTo>
                  <a:lnTo>
                    <a:pt x="61223" y="136318"/>
                  </a:lnTo>
                  <a:lnTo>
                    <a:pt x="77498" y="142864"/>
                  </a:lnTo>
                  <a:lnTo>
                    <a:pt x="92748" y="154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791341" y="442196"/>
            <a:ext cx="980509" cy="510926"/>
            <a:chOff x="5791341" y="442196"/>
            <a:chExt cx="980509" cy="510926"/>
          </a:xfrm>
        </p:grpSpPr>
        <p:sp>
          <p:nvSpPr>
            <p:cNvPr id="143" name="Freeform 142"/>
            <p:cNvSpPr/>
            <p:nvPr/>
          </p:nvSpPr>
          <p:spPr>
            <a:xfrm>
              <a:off x="5791341" y="600124"/>
              <a:ext cx="140161" cy="347855"/>
            </a:xfrm>
            <a:custGeom>
              <a:avLst/>
              <a:gdLst/>
              <a:ahLst/>
              <a:cxnLst/>
              <a:rect l="0" t="0" r="0" b="0"/>
              <a:pathLst>
                <a:path w="140161" h="347855">
                  <a:moveTo>
                    <a:pt x="20389" y="0"/>
                  </a:moveTo>
                  <a:lnTo>
                    <a:pt x="13154" y="27556"/>
                  </a:lnTo>
                  <a:lnTo>
                    <a:pt x="10511" y="83779"/>
                  </a:lnTo>
                  <a:lnTo>
                    <a:pt x="2711" y="147123"/>
                  </a:lnTo>
                  <a:lnTo>
                    <a:pt x="0" y="200680"/>
                  </a:lnTo>
                  <a:lnTo>
                    <a:pt x="5054" y="250730"/>
                  </a:lnTo>
                  <a:lnTo>
                    <a:pt x="23800" y="313402"/>
                  </a:lnTo>
                  <a:lnTo>
                    <a:pt x="29682" y="324748"/>
                  </a:lnTo>
                  <a:lnTo>
                    <a:pt x="45576" y="340474"/>
                  </a:lnTo>
                  <a:lnTo>
                    <a:pt x="54728" y="346306"/>
                  </a:lnTo>
                  <a:lnTo>
                    <a:pt x="63169" y="347854"/>
                  </a:lnTo>
                  <a:lnTo>
                    <a:pt x="71136" y="346546"/>
                  </a:lnTo>
                  <a:lnTo>
                    <a:pt x="106323" y="333226"/>
                  </a:lnTo>
                  <a:lnTo>
                    <a:pt x="120194" y="320066"/>
                  </a:lnTo>
                  <a:lnTo>
                    <a:pt x="134579" y="289806"/>
                  </a:lnTo>
                  <a:lnTo>
                    <a:pt x="140160" y="265673"/>
                  </a:lnTo>
                  <a:lnTo>
                    <a:pt x="134212" y="221584"/>
                  </a:lnTo>
                  <a:lnTo>
                    <a:pt x="131366" y="210894"/>
                  </a:lnTo>
                  <a:lnTo>
                    <a:pt x="124790" y="202597"/>
                  </a:lnTo>
                  <a:lnTo>
                    <a:pt x="105004" y="190259"/>
                  </a:lnTo>
                  <a:lnTo>
                    <a:pt x="83732" y="187115"/>
                  </a:lnTo>
                  <a:lnTo>
                    <a:pt x="73146" y="187914"/>
                  </a:lnTo>
                  <a:lnTo>
                    <a:pt x="64919" y="191957"/>
                  </a:lnTo>
                  <a:lnTo>
                    <a:pt x="52658" y="205807"/>
                  </a:lnTo>
                  <a:lnTo>
                    <a:pt x="30918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970365" y="610652"/>
              <a:ext cx="133398" cy="342470"/>
            </a:xfrm>
            <a:custGeom>
              <a:avLst/>
              <a:gdLst/>
              <a:ahLst/>
              <a:cxnLst/>
              <a:rect l="0" t="0" r="0" b="0"/>
              <a:pathLst>
                <a:path w="133398" h="342470">
                  <a:moveTo>
                    <a:pt x="20350" y="0"/>
                  </a:moveTo>
                  <a:lnTo>
                    <a:pt x="12017" y="37478"/>
                  </a:lnTo>
                  <a:lnTo>
                    <a:pt x="2875" y="96486"/>
                  </a:lnTo>
                  <a:lnTo>
                    <a:pt x="0" y="159656"/>
                  </a:lnTo>
                  <a:lnTo>
                    <a:pt x="5022" y="222870"/>
                  </a:lnTo>
                  <a:lnTo>
                    <a:pt x="10043" y="279247"/>
                  </a:lnTo>
                  <a:lnTo>
                    <a:pt x="19115" y="313197"/>
                  </a:lnTo>
                  <a:lnTo>
                    <a:pt x="29940" y="330662"/>
                  </a:lnTo>
                  <a:lnTo>
                    <a:pt x="38441" y="336255"/>
                  </a:lnTo>
                  <a:lnTo>
                    <a:pt x="60366" y="342469"/>
                  </a:lnTo>
                  <a:lnTo>
                    <a:pt x="70424" y="341787"/>
                  </a:lnTo>
                  <a:lnTo>
                    <a:pt x="87838" y="334789"/>
                  </a:lnTo>
                  <a:lnTo>
                    <a:pt x="110797" y="317696"/>
                  </a:lnTo>
                  <a:lnTo>
                    <a:pt x="126828" y="292224"/>
                  </a:lnTo>
                  <a:lnTo>
                    <a:pt x="133397" y="256861"/>
                  </a:lnTo>
                  <a:lnTo>
                    <a:pt x="128695" y="233484"/>
                  </a:lnTo>
                  <a:lnTo>
                    <a:pt x="124166" y="222336"/>
                  </a:lnTo>
                  <a:lnTo>
                    <a:pt x="116466" y="214905"/>
                  </a:lnTo>
                  <a:lnTo>
                    <a:pt x="95433" y="206648"/>
                  </a:lnTo>
                  <a:lnTo>
                    <a:pt x="73607" y="206097"/>
                  </a:lnTo>
                  <a:lnTo>
                    <a:pt x="41407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117057" y="48431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138114" y="65276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148642" y="756082"/>
              <a:ext cx="147400" cy="180833"/>
            </a:xfrm>
            <a:custGeom>
              <a:avLst/>
              <a:gdLst/>
              <a:ahLst/>
              <a:cxnLst/>
              <a:rect l="0" t="0" r="0" b="0"/>
              <a:pathLst>
                <a:path w="147400" h="180833">
                  <a:moveTo>
                    <a:pt x="0" y="33555"/>
                  </a:moveTo>
                  <a:lnTo>
                    <a:pt x="5590" y="16787"/>
                  </a:lnTo>
                  <a:lnTo>
                    <a:pt x="17692" y="5436"/>
                  </a:lnTo>
                  <a:lnTo>
                    <a:pt x="25833" y="771"/>
                  </a:lnTo>
                  <a:lnTo>
                    <a:pt x="34769" y="0"/>
                  </a:lnTo>
                  <a:lnTo>
                    <a:pt x="54058" y="5384"/>
                  </a:lnTo>
                  <a:lnTo>
                    <a:pt x="71209" y="18695"/>
                  </a:lnTo>
                  <a:lnTo>
                    <a:pt x="85461" y="37479"/>
                  </a:lnTo>
                  <a:lnTo>
                    <a:pt x="98891" y="75532"/>
                  </a:lnTo>
                  <a:lnTo>
                    <a:pt x="102221" y="120992"/>
                  </a:lnTo>
                  <a:lnTo>
                    <a:pt x="98854" y="146115"/>
                  </a:lnTo>
                  <a:lnTo>
                    <a:pt x="90339" y="165860"/>
                  </a:lnTo>
                  <a:lnTo>
                    <a:pt x="84792" y="174401"/>
                  </a:lnTo>
                  <a:lnTo>
                    <a:pt x="77585" y="178925"/>
                  </a:lnTo>
                  <a:lnTo>
                    <a:pt x="60219" y="180832"/>
                  </a:lnTo>
                  <a:lnTo>
                    <a:pt x="43921" y="174660"/>
                  </a:lnTo>
                  <a:lnTo>
                    <a:pt x="36300" y="169739"/>
                  </a:lnTo>
                  <a:lnTo>
                    <a:pt x="32389" y="162949"/>
                  </a:lnTo>
                  <a:lnTo>
                    <a:pt x="31163" y="146046"/>
                  </a:lnTo>
                  <a:lnTo>
                    <a:pt x="37637" y="129954"/>
                  </a:lnTo>
                  <a:lnTo>
                    <a:pt x="42639" y="122388"/>
                  </a:lnTo>
                  <a:lnTo>
                    <a:pt x="57555" y="110861"/>
                  </a:lnTo>
                  <a:lnTo>
                    <a:pt x="116245" y="86514"/>
                  </a:lnTo>
                  <a:lnTo>
                    <a:pt x="147399" y="75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29608" y="442196"/>
              <a:ext cx="90054" cy="97904"/>
            </a:xfrm>
            <a:custGeom>
              <a:avLst/>
              <a:gdLst/>
              <a:ahLst/>
              <a:cxnLst/>
              <a:rect l="0" t="0" r="0" b="0"/>
              <a:pathLst>
                <a:path w="90054" h="97904">
                  <a:moveTo>
                    <a:pt x="34848" y="0"/>
                  </a:moveTo>
                  <a:lnTo>
                    <a:pt x="18080" y="5590"/>
                  </a:lnTo>
                  <a:lnTo>
                    <a:pt x="6728" y="17692"/>
                  </a:lnTo>
                  <a:lnTo>
                    <a:pt x="2063" y="25833"/>
                  </a:lnTo>
                  <a:lnTo>
                    <a:pt x="0" y="44237"/>
                  </a:lnTo>
                  <a:lnTo>
                    <a:pt x="4152" y="62945"/>
                  </a:lnTo>
                  <a:lnTo>
                    <a:pt x="13796" y="79058"/>
                  </a:lnTo>
                  <a:lnTo>
                    <a:pt x="29001" y="90899"/>
                  </a:lnTo>
                  <a:lnTo>
                    <a:pt x="37969" y="95695"/>
                  </a:lnTo>
                  <a:lnTo>
                    <a:pt x="57292" y="97903"/>
                  </a:lnTo>
                  <a:lnTo>
                    <a:pt x="67358" y="96855"/>
                  </a:lnTo>
                  <a:lnTo>
                    <a:pt x="75238" y="92646"/>
                  </a:lnTo>
                  <a:lnTo>
                    <a:pt x="87114" y="78611"/>
                  </a:lnTo>
                  <a:lnTo>
                    <a:pt x="90053" y="57555"/>
                  </a:lnTo>
                  <a:lnTo>
                    <a:pt x="86290" y="34939"/>
                  </a:lnTo>
                  <a:lnTo>
                    <a:pt x="76818" y="17088"/>
                  </a:lnTo>
                  <a:lnTo>
                    <a:pt x="67929" y="7595"/>
                  </a:lnTo>
                  <a:lnTo>
                    <a:pt x="5590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495866" y="505367"/>
              <a:ext cx="275984" cy="273742"/>
            </a:xfrm>
            <a:custGeom>
              <a:avLst/>
              <a:gdLst/>
              <a:ahLst/>
              <a:cxnLst/>
              <a:rect l="0" t="0" r="0" b="0"/>
              <a:pathLst>
                <a:path w="275984" h="273742">
                  <a:moveTo>
                    <a:pt x="84445" y="273741"/>
                  </a:moveTo>
                  <a:lnTo>
                    <a:pt x="66486" y="219866"/>
                  </a:lnTo>
                  <a:lnTo>
                    <a:pt x="45804" y="157820"/>
                  </a:lnTo>
                  <a:lnTo>
                    <a:pt x="28288" y="99682"/>
                  </a:lnTo>
                  <a:lnTo>
                    <a:pt x="7625" y="42763"/>
                  </a:lnTo>
                  <a:lnTo>
                    <a:pt x="0" y="27195"/>
                  </a:lnTo>
                  <a:lnTo>
                    <a:pt x="1242" y="26319"/>
                  </a:lnTo>
                  <a:lnTo>
                    <a:pt x="14169" y="36264"/>
                  </a:lnTo>
                  <a:lnTo>
                    <a:pt x="69144" y="90058"/>
                  </a:lnTo>
                  <a:lnTo>
                    <a:pt x="127063" y="133257"/>
                  </a:lnTo>
                  <a:lnTo>
                    <a:pt x="189475" y="189509"/>
                  </a:lnTo>
                  <a:lnTo>
                    <a:pt x="204824" y="202380"/>
                  </a:lnTo>
                  <a:lnTo>
                    <a:pt x="253501" y="223992"/>
                  </a:lnTo>
                  <a:lnTo>
                    <a:pt x="261490" y="223028"/>
                  </a:lnTo>
                  <a:lnTo>
                    <a:pt x="267986" y="218875"/>
                  </a:lnTo>
                  <a:lnTo>
                    <a:pt x="273486" y="212597"/>
                  </a:lnTo>
                  <a:lnTo>
                    <a:pt x="275983" y="204903"/>
                  </a:lnTo>
                  <a:lnTo>
                    <a:pt x="275638" y="186994"/>
                  </a:lnTo>
                  <a:lnTo>
                    <a:pt x="262726" y="133420"/>
                  </a:lnTo>
                  <a:lnTo>
                    <a:pt x="243663" y="80037"/>
                  </a:lnTo>
                  <a:lnTo>
                    <a:pt x="225067" y="25012"/>
                  </a:lnTo>
                  <a:lnTo>
                    <a:pt x="22131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6212167" y="4074528"/>
            <a:ext cx="1134009" cy="644385"/>
            <a:chOff x="6212167" y="4074528"/>
            <a:chExt cx="1134009" cy="644385"/>
          </a:xfrm>
        </p:grpSpPr>
        <p:sp>
          <p:nvSpPr>
            <p:cNvPr id="151" name="Freeform 150"/>
            <p:cNvSpPr/>
            <p:nvPr/>
          </p:nvSpPr>
          <p:spPr>
            <a:xfrm>
              <a:off x="6212167" y="4274570"/>
              <a:ext cx="207237" cy="444343"/>
            </a:xfrm>
            <a:custGeom>
              <a:avLst/>
              <a:gdLst/>
              <a:ahLst/>
              <a:cxnLst/>
              <a:rect l="0" t="0" r="0" b="0"/>
              <a:pathLst>
                <a:path w="207237" h="444343">
                  <a:moveTo>
                    <a:pt x="178631" y="0"/>
                  </a:moveTo>
                  <a:lnTo>
                    <a:pt x="154584" y="9575"/>
                  </a:lnTo>
                  <a:lnTo>
                    <a:pt x="133161" y="27533"/>
                  </a:lnTo>
                  <a:lnTo>
                    <a:pt x="87003" y="86802"/>
                  </a:lnTo>
                  <a:lnTo>
                    <a:pt x="51639" y="147625"/>
                  </a:lnTo>
                  <a:lnTo>
                    <a:pt x="18278" y="209646"/>
                  </a:lnTo>
                  <a:lnTo>
                    <a:pt x="5687" y="257999"/>
                  </a:lnTo>
                  <a:lnTo>
                    <a:pt x="1436" y="308201"/>
                  </a:lnTo>
                  <a:lnTo>
                    <a:pt x="0" y="367678"/>
                  </a:lnTo>
                  <a:lnTo>
                    <a:pt x="2143" y="395039"/>
                  </a:lnTo>
                  <a:lnTo>
                    <a:pt x="10895" y="418898"/>
                  </a:lnTo>
                  <a:lnTo>
                    <a:pt x="28822" y="434961"/>
                  </a:lnTo>
                  <a:lnTo>
                    <a:pt x="40154" y="440882"/>
                  </a:lnTo>
                  <a:lnTo>
                    <a:pt x="65223" y="444342"/>
                  </a:lnTo>
                  <a:lnTo>
                    <a:pt x="113855" y="437031"/>
                  </a:lnTo>
                  <a:lnTo>
                    <a:pt x="140981" y="422079"/>
                  </a:lnTo>
                  <a:lnTo>
                    <a:pt x="178294" y="386096"/>
                  </a:lnTo>
                  <a:lnTo>
                    <a:pt x="196469" y="356944"/>
                  </a:lnTo>
                  <a:lnTo>
                    <a:pt x="204106" y="335286"/>
                  </a:lnTo>
                  <a:lnTo>
                    <a:pt x="207236" y="297955"/>
                  </a:lnTo>
                  <a:lnTo>
                    <a:pt x="203822" y="275144"/>
                  </a:lnTo>
                  <a:lnTo>
                    <a:pt x="192166" y="256427"/>
                  </a:lnTo>
                  <a:lnTo>
                    <a:pt x="184145" y="248160"/>
                  </a:lnTo>
                  <a:lnTo>
                    <a:pt x="175288" y="243818"/>
                  </a:lnTo>
                  <a:lnTo>
                    <a:pt x="156088" y="242115"/>
                  </a:lnTo>
                  <a:lnTo>
                    <a:pt x="94272" y="256806"/>
                  </a:lnTo>
                  <a:lnTo>
                    <a:pt x="86127" y="262451"/>
                  </a:lnTo>
                  <a:lnTo>
                    <a:pt x="44498" y="312382"/>
                  </a:lnTo>
                  <a:lnTo>
                    <a:pt x="31232" y="326383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456050" y="4285098"/>
              <a:ext cx="159122" cy="385090"/>
            </a:xfrm>
            <a:custGeom>
              <a:avLst/>
              <a:gdLst/>
              <a:ahLst/>
              <a:cxnLst/>
              <a:rect l="0" t="0" r="0" b="0"/>
              <a:pathLst>
                <a:path w="159122" h="385090">
                  <a:moveTo>
                    <a:pt x="124261" y="0"/>
                  </a:moveTo>
                  <a:lnTo>
                    <a:pt x="81599" y="48901"/>
                  </a:lnTo>
                  <a:lnTo>
                    <a:pt x="55385" y="104792"/>
                  </a:lnTo>
                  <a:lnTo>
                    <a:pt x="36696" y="163452"/>
                  </a:lnTo>
                  <a:lnTo>
                    <a:pt x="18998" y="220439"/>
                  </a:lnTo>
                  <a:lnTo>
                    <a:pt x="2601" y="282060"/>
                  </a:lnTo>
                  <a:lnTo>
                    <a:pt x="0" y="309414"/>
                  </a:lnTo>
                  <a:lnTo>
                    <a:pt x="5083" y="334049"/>
                  </a:lnTo>
                  <a:lnTo>
                    <a:pt x="21098" y="364530"/>
                  </a:lnTo>
                  <a:lnTo>
                    <a:pt x="27410" y="372871"/>
                  </a:lnTo>
                  <a:lnTo>
                    <a:pt x="46901" y="382140"/>
                  </a:lnTo>
                  <a:lnTo>
                    <a:pt x="69991" y="385089"/>
                  </a:lnTo>
                  <a:lnTo>
                    <a:pt x="91952" y="382501"/>
                  </a:lnTo>
                  <a:lnTo>
                    <a:pt x="110291" y="374331"/>
                  </a:lnTo>
                  <a:lnTo>
                    <a:pt x="141128" y="350022"/>
                  </a:lnTo>
                  <a:lnTo>
                    <a:pt x="157075" y="324029"/>
                  </a:lnTo>
                  <a:lnTo>
                    <a:pt x="159121" y="301161"/>
                  </a:lnTo>
                  <a:lnTo>
                    <a:pt x="158030" y="288511"/>
                  </a:lnTo>
                  <a:lnTo>
                    <a:pt x="153792" y="278909"/>
                  </a:lnTo>
                  <a:lnTo>
                    <a:pt x="139725" y="265119"/>
                  </a:lnTo>
                  <a:lnTo>
                    <a:pt x="118656" y="261330"/>
                  </a:lnTo>
                  <a:lnTo>
                    <a:pt x="94864" y="264716"/>
                  </a:lnTo>
                  <a:lnTo>
                    <a:pt x="50561" y="28426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717181" y="4190342"/>
              <a:ext cx="10530" cy="105285"/>
            </a:xfrm>
            <a:custGeom>
              <a:avLst/>
              <a:gdLst/>
              <a:ahLst/>
              <a:cxnLst/>
              <a:rect l="0" t="0" r="0" b="0"/>
              <a:pathLst>
                <a:path w="10530" h="105285">
                  <a:moveTo>
                    <a:pt x="10529" y="0"/>
                  </a:moveTo>
                  <a:lnTo>
                    <a:pt x="4939" y="62093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685595" y="4358798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685595" y="4441057"/>
              <a:ext cx="178986" cy="231618"/>
            </a:xfrm>
            <a:custGeom>
              <a:avLst/>
              <a:gdLst/>
              <a:ahLst/>
              <a:cxnLst/>
              <a:rect l="0" t="0" r="0" b="0"/>
              <a:pathLst>
                <a:path w="178986" h="231618">
                  <a:moveTo>
                    <a:pt x="0" y="33554"/>
                  </a:moveTo>
                  <a:lnTo>
                    <a:pt x="5590" y="16787"/>
                  </a:lnTo>
                  <a:lnTo>
                    <a:pt x="17693" y="5435"/>
                  </a:lnTo>
                  <a:lnTo>
                    <a:pt x="25834" y="770"/>
                  </a:lnTo>
                  <a:lnTo>
                    <a:pt x="33601" y="0"/>
                  </a:lnTo>
                  <a:lnTo>
                    <a:pt x="48469" y="5383"/>
                  </a:lnTo>
                  <a:lnTo>
                    <a:pt x="59757" y="18694"/>
                  </a:lnTo>
                  <a:lnTo>
                    <a:pt x="76535" y="55835"/>
                  </a:lnTo>
                  <a:lnTo>
                    <a:pt x="81949" y="92148"/>
                  </a:lnTo>
                  <a:lnTo>
                    <a:pt x="75373" y="146341"/>
                  </a:lnTo>
                  <a:lnTo>
                    <a:pt x="64968" y="185776"/>
                  </a:lnTo>
                  <a:lnTo>
                    <a:pt x="41083" y="221247"/>
                  </a:lnTo>
                  <a:lnTo>
                    <a:pt x="34408" y="228873"/>
                  </a:lnTo>
                  <a:lnTo>
                    <a:pt x="27618" y="231617"/>
                  </a:lnTo>
                  <a:lnTo>
                    <a:pt x="20752" y="231107"/>
                  </a:lnTo>
                  <a:lnTo>
                    <a:pt x="13835" y="228427"/>
                  </a:lnTo>
                  <a:lnTo>
                    <a:pt x="9223" y="221961"/>
                  </a:lnTo>
                  <a:lnTo>
                    <a:pt x="4099" y="202298"/>
                  </a:lnTo>
                  <a:lnTo>
                    <a:pt x="5073" y="192843"/>
                  </a:lnTo>
                  <a:lnTo>
                    <a:pt x="12394" y="176099"/>
                  </a:lnTo>
                  <a:lnTo>
                    <a:pt x="19961" y="170698"/>
                  </a:lnTo>
                  <a:lnTo>
                    <a:pt x="40847" y="164697"/>
                  </a:lnTo>
                  <a:lnTo>
                    <a:pt x="73325" y="166908"/>
                  </a:lnTo>
                  <a:lnTo>
                    <a:pt x="126293" y="181414"/>
                  </a:lnTo>
                  <a:lnTo>
                    <a:pt x="146208" y="185837"/>
                  </a:lnTo>
                  <a:lnTo>
                    <a:pt x="178985" y="180953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797496" y="4074528"/>
              <a:ext cx="95743" cy="111126"/>
            </a:xfrm>
            <a:custGeom>
              <a:avLst/>
              <a:gdLst/>
              <a:ahLst/>
              <a:cxnLst/>
              <a:rect l="0" t="0" r="0" b="0"/>
              <a:pathLst>
                <a:path w="95743" h="111126">
                  <a:moveTo>
                    <a:pt x="24970" y="10529"/>
                  </a:moveTo>
                  <a:lnTo>
                    <a:pt x="9329" y="28509"/>
                  </a:lnTo>
                  <a:lnTo>
                    <a:pt x="1251" y="45426"/>
                  </a:lnTo>
                  <a:lnTo>
                    <a:pt x="0" y="64643"/>
                  </a:lnTo>
                  <a:lnTo>
                    <a:pt x="4514" y="83712"/>
                  </a:lnTo>
                  <a:lnTo>
                    <a:pt x="14318" y="99987"/>
                  </a:lnTo>
                  <a:lnTo>
                    <a:pt x="22548" y="105262"/>
                  </a:lnTo>
                  <a:lnTo>
                    <a:pt x="44170" y="111125"/>
                  </a:lnTo>
                  <a:lnTo>
                    <a:pt x="54148" y="110348"/>
                  </a:lnTo>
                  <a:lnTo>
                    <a:pt x="71473" y="103246"/>
                  </a:lnTo>
                  <a:lnTo>
                    <a:pt x="83853" y="89171"/>
                  </a:lnTo>
                  <a:lnTo>
                    <a:pt x="92085" y="70047"/>
                  </a:lnTo>
                  <a:lnTo>
                    <a:pt x="95742" y="45950"/>
                  </a:lnTo>
                  <a:lnTo>
                    <a:pt x="93208" y="35313"/>
                  </a:lnTo>
                  <a:lnTo>
                    <a:pt x="81035" y="17255"/>
                  </a:lnTo>
                  <a:lnTo>
                    <a:pt x="67045" y="7669"/>
                  </a:lnTo>
                  <a:lnTo>
                    <a:pt x="46027" y="0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039381" y="4134587"/>
              <a:ext cx="306795" cy="528247"/>
            </a:xfrm>
            <a:custGeom>
              <a:avLst/>
              <a:gdLst/>
              <a:ahLst/>
              <a:cxnLst/>
              <a:rect l="0" t="0" r="0" b="0"/>
              <a:pathLst>
                <a:path w="306795" h="528247">
                  <a:moveTo>
                    <a:pt x="204225" y="118926"/>
                  </a:moveTo>
                  <a:lnTo>
                    <a:pt x="209814" y="102158"/>
                  </a:lnTo>
                  <a:lnTo>
                    <a:pt x="209439" y="84567"/>
                  </a:lnTo>
                  <a:lnTo>
                    <a:pt x="204203" y="65051"/>
                  </a:lnTo>
                  <a:lnTo>
                    <a:pt x="194077" y="44678"/>
                  </a:lnTo>
                  <a:lnTo>
                    <a:pt x="169633" y="19068"/>
                  </a:lnTo>
                  <a:lnTo>
                    <a:pt x="134574" y="2251"/>
                  </a:lnTo>
                  <a:lnTo>
                    <a:pt x="111267" y="0"/>
                  </a:lnTo>
                  <a:lnTo>
                    <a:pt x="89211" y="4069"/>
                  </a:lnTo>
                  <a:lnTo>
                    <a:pt x="58233" y="19513"/>
                  </a:lnTo>
                  <a:lnTo>
                    <a:pt x="41464" y="32238"/>
                  </a:lnTo>
                  <a:lnTo>
                    <a:pt x="24459" y="58145"/>
                  </a:lnTo>
                  <a:lnTo>
                    <a:pt x="914" y="119135"/>
                  </a:lnTo>
                  <a:lnTo>
                    <a:pt x="0" y="140076"/>
                  </a:lnTo>
                  <a:lnTo>
                    <a:pt x="15269" y="203162"/>
                  </a:lnTo>
                  <a:lnTo>
                    <a:pt x="18593" y="213688"/>
                  </a:lnTo>
                  <a:lnTo>
                    <a:pt x="24318" y="221875"/>
                  </a:lnTo>
                  <a:lnTo>
                    <a:pt x="40038" y="234091"/>
                  </a:lnTo>
                  <a:lnTo>
                    <a:pt x="74209" y="241956"/>
                  </a:lnTo>
                  <a:lnTo>
                    <a:pt x="119271" y="236208"/>
                  </a:lnTo>
                  <a:lnTo>
                    <a:pt x="178134" y="226022"/>
                  </a:lnTo>
                  <a:lnTo>
                    <a:pt x="213262" y="230336"/>
                  </a:lnTo>
                  <a:lnTo>
                    <a:pt x="245897" y="244613"/>
                  </a:lnTo>
                  <a:lnTo>
                    <a:pt x="272204" y="263661"/>
                  </a:lnTo>
                  <a:lnTo>
                    <a:pt x="289228" y="289712"/>
                  </a:lnTo>
                  <a:lnTo>
                    <a:pt x="304290" y="331126"/>
                  </a:lnTo>
                  <a:lnTo>
                    <a:pt x="306794" y="369623"/>
                  </a:lnTo>
                  <a:lnTo>
                    <a:pt x="294651" y="432902"/>
                  </a:lnTo>
                  <a:lnTo>
                    <a:pt x="272867" y="475354"/>
                  </a:lnTo>
                  <a:lnTo>
                    <a:pt x="242914" y="507482"/>
                  </a:lnTo>
                  <a:lnTo>
                    <a:pt x="233527" y="514834"/>
                  </a:lnTo>
                  <a:lnTo>
                    <a:pt x="210619" y="523003"/>
                  </a:lnTo>
                  <a:lnTo>
                    <a:pt x="157785" y="528246"/>
                  </a:lnTo>
                  <a:lnTo>
                    <a:pt x="116245" y="523565"/>
                  </a:lnTo>
                  <a:lnTo>
                    <a:pt x="71033" y="504268"/>
                  </a:lnTo>
                  <a:lnTo>
                    <a:pt x="46298" y="487423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2760534" y="4173019"/>
            <a:ext cx="2556358" cy="434966"/>
            <a:chOff x="2760534" y="4173019"/>
            <a:chExt cx="2556358" cy="434966"/>
          </a:xfrm>
        </p:grpSpPr>
        <p:sp>
          <p:nvSpPr>
            <p:cNvPr id="159" name="Freeform 158"/>
            <p:cNvSpPr/>
            <p:nvPr/>
          </p:nvSpPr>
          <p:spPr>
            <a:xfrm>
              <a:off x="2760534" y="4173019"/>
              <a:ext cx="187446" cy="343707"/>
            </a:xfrm>
            <a:custGeom>
              <a:avLst/>
              <a:gdLst/>
              <a:ahLst/>
              <a:cxnLst/>
              <a:rect l="0" t="0" r="0" b="0"/>
              <a:pathLst>
                <a:path w="187446" h="343707">
                  <a:moveTo>
                    <a:pt x="61103" y="17323"/>
                  </a:moveTo>
                  <a:lnTo>
                    <a:pt x="46449" y="75939"/>
                  </a:lnTo>
                  <a:lnTo>
                    <a:pt x="40141" y="137349"/>
                  </a:lnTo>
                  <a:lnTo>
                    <a:pt x="28843" y="195753"/>
                  </a:lnTo>
                  <a:lnTo>
                    <a:pt x="15346" y="257939"/>
                  </a:lnTo>
                  <a:lnTo>
                    <a:pt x="4911" y="298017"/>
                  </a:lnTo>
                  <a:lnTo>
                    <a:pt x="2585" y="301548"/>
                  </a:lnTo>
                  <a:lnTo>
                    <a:pt x="1034" y="299223"/>
                  </a:lnTo>
                  <a:lnTo>
                    <a:pt x="0" y="292994"/>
                  </a:lnTo>
                  <a:lnTo>
                    <a:pt x="7179" y="232077"/>
                  </a:lnTo>
                  <a:lnTo>
                    <a:pt x="19744" y="172682"/>
                  </a:lnTo>
                  <a:lnTo>
                    <a:pt x="36636" y="113127"/>
                  </a:lnTo>
                  <a:lnTo>
                    <a:pt x="54097" y="59575"/>
                  </a:lnTo>
                  <a:lnTo>
                    <a:pt x="69294" y="18520"/>
                  </a:lnTo>
                  <a:lnTo>
                    <a:pt x="80731" y="1867"/>
                  </a:lnTo>
                  <a:lnTo>
                    <a:pt x="87057" y="0"/>
                  </a:lnTo>
                  <a:lnTo>
                    <a:pt x="93613" y="2265"/>
                  </a:lnTo>
                  <a:lnTo>
                    <a:pt x="100324" y="7284"/>
                  </a:lnTo>
                  <a:lnTo>
                    <a:pt x="107780" y="25339"/>
                  </a:lnTo>
                  <a:lnTo>
                    <a:pt x="121365" y="81332"/>
                  </a:lnTo>
                  <a:lnTo>
                    <a:pt x="134921" y="133995"/>
                  </a:lnTo>
                  <a:lnTo>
                    <a:pt x="152365" y="195034"/>
                  </a:lnTo>
                  <a:lnTo>
                    <a:pt x="169900" y="254371"/>
                  </a:lnTo>
                  <a:lnTo>
                    <a:pt x="184325" y="311448"/>
                  </a:lnTo>
                  <a:lnTo>
                    <a:pt x="187445" y="343706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821637" y="443249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011760" y="4360231"/>
              <a:ext cx="104676" cy="145967"/>
            </a:xfrm>
            <a:custGeom>
              <a:avLst/>
              <a:gdLst/>
              <a:ahLst/>
              <a:cxnLst/>
              <a:rect l="0" t="0" r="0" b="0"/>
              <a:pathLst>
                <a:path w="104676" h="145967">
                  <a:moveTo>
                    <a:pt x="9918" y="51209"/>
                  </a:moveTo>
                  <a:lnTo>
                    <a:pt x="4329" y="67977"/>
                  </a:lnTo>
                  <a:lnTo>
                    <a:pt x="8374" y="126654"/>
                  </a:lnTo>
                  <a:lnTo>
                    <a:pt x="8062" y="145571"/>
                  </a:lnTo>
                  <a:lnTo>
                    <a:pt x="6341" y="145703"/>
                  </a:lnTo>
                  <a:lnTo>
                    <a:pt x="4024" y="142281"/>
                  </a:lnTo>
                  <a:lnTo>
                    <a:pt x="0" y="90527"/>
                  </a:lnTo>
                  <a:lnTo>
                    <a:pt x="2690" y="53500"/>
                  </a:lnTo>
                  <a:lnTo>
                    <a:pt x="14080" y="9548"/>
                  </a:lnTo>
                  <a:lnTo>
                    <a:pt x="19712" y="3547"/>
                  </a:lnTo>
                  <a:lnTo>
                    <a:pt x="26976" y="717"/>
                  </a:lnTo>
                  <a:lnTo>
                    <a:pt x="35328" y="0"/>
                  </a:lnTo>
                  <a:lnTo>
                    <a:pt x="50847" y="5443"/>
                  </a:lnTo>
                  <a:lnTo>
                    <a:pt x="58261" y="10170"/>
                  </a:lnTo>
                  <a:lnTo>
                    <a:pt x="69619" y="24781"/>
                  </a:lnTo>
                  <a:lnTo>
                    <a:pt x="93842" y="86367"/>
                  </a:lnTo>
                  <a:lnTo>
                    <a:pt x="104675" y="145966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200663" y="420087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0" y="213364"/>
                  </a:lnTo>
                  <a:lnTo>
                    <a:pt x="3119" y="269787"/>
                  </a:lnTo>
                  <a:lnTo>
                    <a:pt x="8333" y="30415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116435" y="4327212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6" y="0"/>
                  </a:lnTo>
                  <a:lnTo>
                    <a:pt x="55455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281687" y="4398834"/>
              <a:ext cx="150604" cy="149478"/>
            </a:xfrm>
            <a:custGeom>
              <a:avLst/>
              <a:gdLst/>
              <a:ahLst/>
              <a:cxnLst/>
              <a:rect l="0" t="0" r="0" b="0"/>
              <a:pathLst>
                <a:path w="150604" h="149478">
                  <a:moveTo>
                    <a:pt x="87432" y="54720"/>
                  </a:moveTo>
                  <a:lnTo>
                    <a:pt x="77856" y="30673"/>
                  </a:lnTo>
                  <a:lnTo>
                    <a:pt x="67188" y="16347"/>
                  </a:lnTo>
                  <a:lnTo>
                    <a:pt x="42439" y="716"/>
                  </a:lnTo>
                  <a:lnTo>
                    <a:pt x="34040" y="0"/>
                  </a:lnTo>
                  <a:lnTo>
                    <a:pt x="18468" y="5444"/>
                  </a:lnTo>
                  <a:lnTo>
                    <a:pt x="6869" y="21901"/>
                  </a:lnTo>
                  <a:lnTo>
                    <a:pt x="2138" y="32840"/>
                  </a:lnTo>
                  <a:lnTo>
                    <a:pt x="0" y="54355"/>
                  </a:lnTo>
                  <a:lnTo>
                    <a:pt x="5122" y="114550"/>
                  </a:lnTo>
                  <a:lnTo>
                    <a:pt x="14195" y="137463"/>
                  </a:lnTo>
                  <a:lnTo>
                    <a:pt x="21059" y="143807"/>
                  </a:lnTo>
                  <a:lnTo>
                    <a:pt x="29146" y="146867"/>
                  </a:lnTo>
                  <a:lnTo>
                    <a:pt x="38046" y="147737"/>
                  </a:lnTo>
                  <a:lnTo>
                    <a:pt x="46319" y="144807"/>
                  </a:lnTo>
                  <a:lnTo>
                    <a:pt x="61750" y="132194"/>
                  </a:lnTo>
                  <a:lnTo>
                    <a:pt x="78002" y="105361"/>
                  </a:lnTo>
                  <a:lnTo>
                    <a:pt x="90227" y="75184"/>
                  </a:lnTo>
                  <a:lnTo>
                    <a:pt x="93975" y="73042"/>
                  </a:lnTo>
                  <a:lnTo>
                    <a:pt x="97643" y="76294"/>
                  </a:lnTo>
                  <a:lnTo>
                    <a:pt x="117806" y="118175"/>
                  </a:lnTo>
                  <a:lnTo>
                    <a:pt x="150603" y="149477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463875" y="4364887"/>
              <a:ext cx="84229" cy="155425"/>
            </a:xfrm>
            <a:custGeom>
              <a:avLst/>
              <a:gdLst/>
              <a:ahLst/>
              <a:cxnLst/>
              <a:rect l="0" t="0" r="0" b="0"/>
              <a:pathLst>
                <a:path w="84229" h="155425">
                  <a:moveTo>
                    <a:pt x="0" y="67610"/>
                  </a:moveTo>
                  <a:lnTo>
                    <a:pt x="17958" y="131038"/>
                  </a:lnTo>
                  <a:lnTo>
                    <a:pt x="25858" y="155424"/>
                  </a:lnTo>
                  <a:lnTo>
                    <a:pt x="9988" y="99752"/>
                  </a:lnTo>
                  <a:lnTo>
                    <a:pt x="2959" y="64655"/>
                  </a:lnTo>
                  <a:lnTo>
                    <a:pt x="3997" y="27740"/>
                  </a:lnTo>
                  <a:lnTo>
                    <a:pt x="6174" y="16464"/>
                  </a:lnTo>
                  <a:lnTo>
                    <a:pt x="12305" y="8946"/>
                  </a:lnTo>
                  <a:lnTo>
                    <a:pt x="31595" y="593"/>
                  </a:lnTo>
                  <a:lnTo>
                    <a:pt x="52647" y="0"/>
                  </a:lnTo>
                  <a:lnTo>
                    <a:pt x="84228" y="443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597661" y="4400363"/>
              <a:ext cx="108371" cy="149512"/>
            </a:xfrm>
            <a:custGeom>
              <a:avLst/>
              <a:gdLst/>
              <a:ahLst/>
              <a:cxnLst/>
              <a:rect l="0" t="0" r="0" b="0"/>
              <a:pathLst>
                <a:path w="108371" h="149512">
                  <a:moveTo>
                    <a:pt x="76784" y="21606"/>
                  </a:moveTo>
                  <a:lnTo>
                    <a:pt x="71195" y="4838"/>
                  </a:lnTo>
                  <a:lnTo>
                    <a:pt x="64869" y="1069"/>
                  </a:lnTo>
                  <a:lnTo>
                    <a:pt x="45363" y="0"/>
                  </a:lnTo>
                  <a:lnTo>
                    <a:pt x="35949" y="3692"/>
                  </a:lnTo>
                  <a:lnTo>
                    <a:pt x="19251" y="17154"/>
                  </a:lnTo>
                  <a:lnTo>
                    <a:pt x="2286" y="50052"/>
                  </a:lnTo>
                  <a:lnTo>
                    <a:pt x="0" y="75973"/>
                  </a:lnTo>
                  <a:lnTo>
                    <a:pt x="8065" y="125151"/>
                  </a:lnTo>
                  <a:lnTo>
                    <a:pt x="13424" y="133920"/>
                  </a:lnTo>
                  <a:lnTo>
                    <a:pt x="28737" y="146783"/>
                  </a:lnTo>
                  <a:lnTo>
                    <a:pt x="37734" y="149511"/>
                  </a:lnTo>
                  <a:lnTo>
                    <a:pt x="57089" y="149422"/>
                  </a:lnTo>
                  <a:lnTo>
                    <a:pt x="87716" y="142795"/>
                  </a:lnTo>
                  <a:lnTo>
                    <a:pt x="99190" y="136689"/>
                  </a:lnTo>
                  <a:lnTo>
                    <a:pt x="108370" y="126890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784193" y="4242984"/>
              <a:ext cx="27124" cy="326384"/>
            </a:xfrm>
            <a:custGeom>
              <a:avLst/>
              <a:gdLst/>
              <a:ahLst/>
              <a:cxnLst/>
              <a:rect l="0" t="0" r="0" b="0"/>
              <a:pathLst>
                <a:path w="27124" h="326384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13098" y="151559"/>
                  </a:lnTo>
                  <a:lnTo>
                    <a:pt x="19023" y="210005"/>
                  </a:lnTo>
                  <a:lnTo>
                    <a:pt x="25523" y="266610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727088" y="4379855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927129" y="446408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937658" y="433774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996856" y="4398138"/>
              <a:ext cx="140844" cy="177385"/>
            </a:xfrm>
            <a:custGeom>
              <a:avLst/>
              <a:gdLst/>
              <a:ahLst/>
              <a:cxnLst/>
              <a:rect l="0" t="0" r="0" b="0"/>
              <a:pathLst>
                <a:path w="140844" h="177385">
                  <a:moveTo>
                    <a:pt x="88201" y="13302"/>
                  </a:moveTo>
                  <a:lnTo>
                    <a:pt x="77022" y="2124"/>
                  </a:lnTo>
                  <a:lnTo>
                    <a:pt x="70220" y="0"/>
                  </a:lnTo>
                  <a:lnTo>
                    <a:pt x="53303" y="761"/>
                  </a:lnTo>
                  <a:lnTo>
                    <a:pt x="37206" y="8118"/>
                  </a:lnTo>
                  <a:lnTo>
                    <a:pt x="29638" y="13356"/>
                  </a:lnTo>
                  <a:lnTo>
                    <a:pt x="18109" y="28534"/>
                  </a:lnTo>
                  <a:lnTo>
                    <a:pt x="1176" y="72463"/>
                  </a:lnTo>
                  <a:lnTo>
                    <a:pt x="0" y="95748"/>
                  </a:lnTo>
                  <a:lnTo>
                    <a:pt x="8777" y="139292"/>
                  </a:lnTo>
                  <a:lnTo>
                    <a:pt x="21316" y="157425"/>
                  </a:lnTo>
                  <a:lnTo>
                    <a:pt x="29573" y="165536"/>
                  </a:lnTo>
                  <a:lnTo>
                    <a:pt x="51225" y="174548"/>
                  </a:lnTo>
                  <a:lnTo>
                    <a:pt x="75277" y="177384"/>
                  </a:lnTo>
                  <a:lnTo>
                    <a:pt x="116193" y="172792"/>
                  </a:lnTo>
                  <a:lnTo>
                    <a:pt x="140843" y="17122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380060" y="4256663"/>
              <a:ext cx="210366" cy="351322"/>
            </a:xfrm>
            <a:custGeom>
              <a:avLst/>
              <a:gdLst/>
              <a:ahLst/>
              <a:cxnLst/>
              <a:rect l="0" t="0" r="0" b="0"/>
              <a:pathLst>
                <a:path w="210366" h="351322">
                  <a:moveTo>
                    <a:pt x="136665" y="70549"/>
                  </a:moveTo>
                  <a:lnTo>
                    <a:pt x="122011" y="26586"/>
                  </a:lnTo>
                  <a:lnTo>
                    <a:pt x="109095" y="12795"/>
                  </a:lnTo>
                  <a:lnTo>
                    <a:pt x="100738" y="7480"/>
                  </a:lnTo>
                  <a:lnTo>
                    <a:pt x="66618" y="0"/>
                  </a:lnTo>
                  <a:lnTo>
                    <a:pt x="56042" y="2459"/>
                  </a:lnTo>
                  <a:lnTo>
                    <a:pt x="38052" y="14551"/>
                  </a:lnTo>
                  <a:lnTo>
                    <a:pt x="20359" y="41089"/>
                  </a:lnTo>
                  <a:lnTo>
                    <a:pt x="5070" y="82667"/>
                  </a:lnTo>
                  <a:lnTo>
                    <a:pt x="837" y="137847"/>
                  </a:lnTo>
                  <a:lnTo>
                    <a:pt x="0" y="199136"/>
                  </a:lnTo>
                  <a:lnTo>
                    <a:pt x="9410" y="256303"/>
                  </a:lnTo>
                  <a:lnTo>
                    <a:pt x="32586" y="309536"/>
                  </a:lnTo>
                  <a:lnTo>
                    <a:pt x="47124" y="330014"/>
                  </a:lnTo>
                  <a:lnTo>
                    <a:pt x="65284" y="343014"/>
                  </a:lnTo>
                  <a:lnTo>
                    <a:pt x="100827" y="351321"/>
                  </a:lnTo>
                  <a:lnTo>
                    <a:pt x="153589" y="345722"/>
                  </a:lnTo>
                  <a:lnTo>
                    <a:pt x="192781" y="333351"/>
                  </a:lnTo>
                  <a:lnTo>
                    <a:pt x="210365" y="323233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643067" y="448514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19" y="4269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632538" y="4400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713185" y="4400911"/>
              <a:ext cx="87810" cy="182558"/>
            </a:xfrm>
            <a:custGeom>
              <a:avLst/>
              <a:gdLst/>
              <a:ahLst/>
              <a:cxnLst/>
              <a:rect l="0" t="0" r="0" b="0"/>
              <a:pathLst>
                <a:path w="87810" h="182558">
                  <a:moveTo>
                    <a:pt x="3582" y="136871"/>
                  </a:moveTo>
                  <a:lnTo>
                    <a:pt x="27301" y="180834"/>
                  </a:lnTo>
                  <a:lnTo>
                    <a:pt x="29923" y="182557"/>
                  </a:lnTo>
                  <a:lnTo>
                    <a:pt x="31671" y="179027"/>
                  </a:lnTo>
                  <a:lnTo>
                    <a:pt x="32443" y="163796"/>
                  </a:lnTo>
                  <a:lnTo>
                    <a:pt x="17072" y="104876"/>
                  </a:lnTo>
                  <a:lnTo>
                    <a:pt x="0" y="52590"/>
                  </a:lnTo>
                  <a:lnTo>
                    <a:pt x="24" y="43249"/>
                  </a:lnTo>
                  <a:lnTo>
                    <a:pt x="6290" y="26631"/>
                  </a:lnTo>
                  <a:lnTo>
                    <a:pt x="19993" y="14566"/>
                  </a:lnTo>
                  <a:lnTo>
                    <a:pt x="38952" y="6474"/>
                  </a:lnTo>
                  <a:lnTo>
                    <a:pt x="87809" y="0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878650" y="4416380"/>
              <a:ext cx="101330" cy="144873"/>
            </a:xfrm>
            <a:custGeom>
              <a:avLst/>
              <a:gdLst/>
              <a:ahLst/>
              <a:cxnLst/>
              <a:rect l="0" t="0" r="0" b="0"/>
              <a:pathLst>
                <a:path w="101330" h="144873">
                  <a:moveTo>
                    <a:pt x="69744" y="5589"/>
                  </a:moveTo>
                  <a:lnTo>
                    <a:pt x="52976" y="0"/>
                  </a:lnTo>
                  <a:lnTo>
                    <a:pt x="45697" y="693"/>
                  </a:lnTo>
                  <a:lnTo>
                    <a:pt x="31370" y="7702"/>
                  </a:lnTo>
                  <a:lnTo>
                    <a:pt x="10150" y="24802"/>
                  </a:lnTo>
                  <a:lnTo>
                    <a:pt x="2314" y="44154"/>
                  </a:lnTo>
                  <a:lnTo>
                    <a:pt x="0" y="67182"/>
                  </a:lnTo>
                  <a:lnTo>
                    <a:pt x="11065" y="121194"/>
                  </a:lnTo>
                  <a:lnTo>
                    <a:pt x="16587" y="129452"/>
                  </a:lnTo>
                  <a:lnTo>
                    <a:pt x="32080" y="141747"/>
                  </a:lnTo>
                  <a:lnTo>
                    <a:pt x="50665" y="144872"/>
                  </a:lnTo>
                  <a:lnTo>
                    <a:pt x="77738" y="140055"/>
                  </a:lnTo>
                  <a:lnTo>
                    <a:pt x="101329" y="131931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027032" y="4274570"/>
              <a:ext cx="37176" cy="273742"/>
            </a:xfrm>
            <a:custGeom>
              <a:avLst/>
              <a:gdLst/>
              <a:ahLst/>
              <a:cxnLst/>
              <a:rect l="0" t="0" r="0" b="0"/>
              <a:pathLst>
                <a:path w="37176" h="273742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149" y="85425"/>
                  </a:lnTo>
                  <a:lnTo>
                    <a:pt x="19939" y="134755"/>
                  </a:lnTo>
                  <a:lnTo>
                    <a:pt x="26492" y="195421"/>
                  </a:lnTo>
                  <a:lnTo>
                    <a:pt x="34718" y="246225"/>
                  </a:lnTo>
                  <a:lnTo>
                    <a:pt x="37175" y="273741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106321" y="4388407"/>
              <a:ext cx="210571" cy="152612"/>
            </a:xfrm>
            <a:custGeom>
              <a:avLst/>
              <a:gdLst/>
              <a:ahLst/>
              <a:cxnLst/>
              <a:rect l="0" t="0" r="0" b="0"/>
              <a:pathLst>
                <a:path w="210571" h="152612">
                  <a:moveTo>
                    <a:pt x="0" y="54619"/>
                  </a:moveTo>
                  <a:lnTo>
                    <a:pt x="43963" y="69273"/>
                  </a:lnTo>
                  <a:lnTo>
                    <a:pt x="63993" y="69710"/>
                  </a:lnTo>
                  <a:lnTo>
                    <a:pt x="105447" y="60459"/>
                  </a:lnTo>
                  <a:lnTo>
                    <a:pt x="111242" y="55003"/>
                  </a:lnTo>
                  <a:lnTo>
                    <a:pt x="113936" y="47856"/>
                  </a:lnTo>
                  <a:lnTo>
                    <a:pt x="114562" y="39582"/>
                  </a:lnTo>
                  <a:lnTo>
                    <a:pt x="109018" y="24149"/>
                  </a:lnTo>
                  <a:lnTo>
                    <a:pt x="104264" y="16758"/>
                  </a:lnTo>
                  <a:lnTo>
                    <a:pt x="89623" y="5426"/>
                  </a:lnTo>
                  <a:lnTo>
                    <a:pt x="80806" y="767"/>
                  </a:lnTo>
                  <a:lnTo>
                    <a:pt x="72588" y="0"/>
                  </a:lnTo>
                  <a:lnTo>
                    <a:pt x="57218" y="5387"/>
                  </a:lnTo>
                  <a:lnTo>
                    <a:pt x="35411" y="21574"/>
                  </a:lnTo>
                  <a:lnTo>
                    <a:pt x="19721" y="46777"/>
                  </a:lnTo>
                  <a:lnTo>
                    <a:pt x="17733" y="69461"/>
                  </a:lnTo>
                  <a:lnTo>
                    <a:pt x="21919" y="92801"/>
                  </a:lnTo>
                  <a:lnTo>
                    <a:pt x="37430" y="119094"/>
                  </a:lnTo>
                  <a:lnTo>
                    <a:pt x="50171" y="134357"/>
                  </a:lnTo>
                  <a:lnTo>
                    <a:pt x="76087" y="150515"/>
                  </a:lnTo>
                  <a:lnTo>
                    <a:pt x="95818" y="152611"/>
                  </a:lnTo>
                  <a:lnTo>
                    <a:pt x="154774" y="148631"/>
                  </a:lnTo>
                  <a:lnTo>
                    <a:pt x="186239" y="141095"/>
                  </a:lnTo>
                  <a:lnTo>
                    <a:pt x="210570" y="128318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4433137" y="825402"/>
            <a:ext cx="704770" cy="353790"/>
            <a:chOff x="4433137" y="825402"/>
            <a:chExt cx="704770" cy="353790"/>
          </a:xfrm>
        </p:grpSpPr>
        <p:sp>
          <p:nvSpPr>
            <p:cNvPr id="180" name="Freeform 179"/>
            <p:cNvSpPr/>
            <p:nvPr/>
          </p:nvSpPr>
          <p:spPr>
            <a:xfrm>
              <a:off x="4433137" y="825402"/>
              <a:ext cx="167817" cy="340356"/>
            </a:xfrm>
            <a:custGeom>
              <a:avLst/>
              <a:gdLst/>
              <a:ahLst/>
              <a:cxnLst/>
              <a:rect l="0" t="0" r="0" b="0"/>
              <a:pathLst>
                <a:path w="167817" h="340356">
                  <a:moveTo>
                    <a:pt x="167816" y="69520"/>
                  </a:moveTo>
                  <a:lnTo>
                    <a:pt x="138507" y="31146"/>
                  </a:lnTo>
                  <a:lnTo>
                    <a:pt x="112728" y="9927"/>
                  </a:lnTo>
                  <a:lnTo>
                    <a:pt x="89910" y="2090"/>
                  </a:lnTo>
                  <a:lnTo>
                    <a:pt x="77274" y="0"/>
                  </a:lnTo>
                  <a:lnTo>
                    <a:pt x="56995" y="3917"/>
                  </a:lnTo>
                  <a:lnTo>
                    <a:pt x="48312" y="8237"/>
                  </a:lnTo>
                  <a:lnTo>
                    <a:pt x="35544" y="22396"/>
                  </a:lnTo>
                  <a:lnTo>
                    <a:pt x="10292" y="80533"/>
                  </a:lnTo>
                  <a:lnTo>
                    <a:pt x="2599" y="114897"/>
                  </a:lnTo>
                  <a:lnTo>
                    <a:pt x="0" y="168430"/>
                  </a:lnTo>
                  <a:lnTo>
                    <a:pt x="656" y="230131"/>
                  </a:lnTo>
                  <a:lnTo>
                    <a:pt x="8973" y="267237"/>
                  </a:lnTo>
                  <a:lnTo>
                    <a:pt x="32151" y="308097"/>
                  </a:lnTo>
                  <a:lnTo>
                    <a:pt x="46689" y="322953"/>
                  </a:lnTo>
                  <a:lnTo>
                    <a:pt x="64849" y="333455"/>
                  </a:lnTo>
                  <a:lnTo>
                    <a:pt x="100393" y="340355"/>
                  </a:lnTo>
                  <a:lnTo>
                    <a:pt x="146759" y="3327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643067" y="1084435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653596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727295" y="989678"/>
              <a:ext cx="31586" cy="119387"/>
            </a:xfrm>
            <a:custGeom>
              <a:avLst/>
              <a:gdLst/>
              <a:ahLst/>
              <a:cxnLst/>
              <a:rect l="0" t="0" r="0" b="0"/>
              <a:pathLst>
                <a:path w="31586" h="119387">
                  <a:moveTo>
                    <a:pt x="0" y="73700"/>
                  </a:moveTo>
                  <a:lnTo>
                    <a:pt x="15618" y="119386"/>
                  </a:lnTo>
                  <a:lnTo>
                    <a:pt x="2596" y="59131"/>
                  </a:lnTo>
                  <a:lnTo>
                    <a:pt x="1731" y="46440"/>
                  </a:lnTo>
                  <a:lnTo>
                    <a:pt x="7009" y="26099"/>
                  </a:lnTo>
                  <a:lnTo>
                    <a:pt x="15983" y="11600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814978" y="1018491"/>
              <a:ext cx="91302" cy="108059"/>
            </a:xfrm>
            <a:custGeom>
              <a:avLst/>
              <a:gdLst/>
              <a:ahLst/>
              <a:cxnLst/>
              <a:rect l="0" t="0" r="0" b="0"/>
              <a:pathLst>
                <a:path w="91302" h="108059">
                  <a:moveTo>
                    <a:pt x="70245" y="13301"/>
                  </a:moveTo>
                  <a:lnTo>
                    <a:pt x="59066" y="2123"/>
                  </a:lnTo>
                  <a:lnTo>
                    <a:pt x="51094" y="0"/>
                  </a:lnTo>
                  <a:lnTo>
                    <a:pt x="29758" y="761"/>
                  </a:lnTo>
                  <a:lnTo>
                    <a:pt x="21026" y="4941"/>
                  </a:lnTo>
                  <a:lnTo>
                    <a:pt x="8206" y="18944"/>
                  </a:lnTo>
                  <a:lnTo>
                    <a:pt x="1727" y="39986"/>
                  </a:lnTo>
                  <a:lnTo>
                    <a:pt x="0" y="52148"/>
                  </a:lnTo>
                  <a:lnTo>
                    <a:pt x="4320" y="71901"/>
                  </a:lnTo>
                  <a:lnTo>
                    <a:pt x="26157" y="103645"/>
                  </a:lnTo>
                  <a:lnTo>
                    <a:pt x="33834" y="107456"/>
                  </a:lnTo>
                  <a:lnTo>
                    <a:pt x="91301" y="1080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940060" y="831751"/>
              <a:ext cx="39920" cy="294799"/>
            </a:xfrm>
            <a:custGeom>
              <a:avLst/>
              <a:gdLst/>
              <a:ahLst/>
              <a:cxnLst/>
              <a:rect l="0" t="0" r="0" b="0"/>
              <a:pathLst>
                <a:path w="39920" h="294799">
                  <a:moveTo>
                    <a:pt x="8334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12588" y="153915"/>
                  </a:lnTo>
                  <a:lnTo>
                    <a:pt x="26028" y="214933"/>
                  </a:lnTo>
                  <a:lnTo>
                    <a:pt x="36828" y="261995"/>
                  </a:lnTo>
                  <a:lnTo>
                    <a:pt x="39919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018138" y="925201"/>
              <a:ext cx="119769" cy="159235"/>
            </a:xfrm>
            <a:custGeom>
              <a:avLst/>
              <a:gdLst/>
              <a:ahLst/>
              <a:cxnLst/>
              <a:rect l="0" t="0" r="0" b="0"/>
              <a:pathLst>
                <a:path w="119769" h="159235">
                  <a:moveTo>
                    <a:pt x="25012" y="96063"/>
                  </a:moveTo>
                  <a:lnTo>
                    <a:pt x="68975" y="81409"/>
                  </a:lnTo>
                  <a:lnTo>
                    <a:pt x="85885" y="68493"/>
                  </a:lnTo>
                  <a:lnTo>
                    <a:pt x="93670" y="60135"/>
                  </a:lnTo>
                  <a:lnTo>
                    <a:pt x="97690" y="49884"/>
                  </a:lnTo>
                  <a:lnTo>
                    <a:pt x="99038" y="26016"/>
                  </a:lnTo>
                  <a:lnTo>
                    <a:pt x="95420" y="16610"/>
                  </a:lnTo>
                  <a:lnTo>
                    <a:pt x="82041" y="3038"/>
                  </a:lnTo>
                  <a:lnTo>
                    <a:pt x="73560" y="121"/>
                  </a:lnTo>
                  <a:lnTo>
                    <a:pt x="54777" y="0"/>
                  </a:lnTo>
                  <a:lnTo>
                    <a:pt x="37851" y="6965"/>
                  </a:lnTo>
                  <a:lnTo>
                    <a:pt x="30062" y="12098"/>
                  </a:lnTo>
                  <a:lnTo>
                    <a:pt x="18287" y="27159"/>
                  </a:lnTo>
                  <a:lnTo>
                    <a:pt x="1197" y="65425"/>
                  </a:lnTo>
                  <a:lnTo>
                    <a:pt x="0" y="89075"/>
                  </a:lnTo>
                  <a:lnTo>
                    <a:pt x="1318" y="101933"/>
                  </a:lnTo>
                  <a:lnTo>
                    <a:pt x="12142" y="122458"/>
                  </a:lnTo>
                  <a:lnTo>
                    <a:pt x="19942" y="131207"/>
                  </a:lnTo>
                  <a:lnTo>
                    <a:pt x="53276" y="149110"/>
                  </a:lnTo>
                  <a:lnTo>
                    <a:pt x="107777" y="157901"/>
                  </a:lnTo>
                  <a:lnTo>
                    <a:pt x="119768" y="1592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8" name="Freeform 187"/>
          <p:cNvSpPr/>
          <p:nvPr/>
        </p:nvSpPr>
        <p:spPr>
          <a:xfrm>
            <a:off x="2198138" y="1077222"/>
            <a:ext cx="3673110" cy="807300"/>
          </a:xfrm>
          <a:custGeom>
            <a:avLst/>
            <a:gdLst/>
            <a:ahLst/>
            <a:cxnLst/>
            <a:rect l="0" t="0" r="0" b="0"/>
            <a:pathLst>
              <a:path w="3673110" h="807300">
                <a:moveTo>
                  <a:pt x="3360908" y="291482"/>
                </a:moveTo>
                <a:lnTo>
                  <a:pt x="3300232" y="350045"/>
                </a:lnTo>
                <a:lnTo>
                  <a:pt x="3246541" y="379003"/>
                </a:lnTo>
                <a:lnTo>
                  <a:pt x="3197820" y="399043"/>
                </a:lnTo>
                <a:lnTo>
                  <a:pt x="3135194" y="416887"/>
                </a:lnTo>
                <a:lnTo>
                  <a:pt x="3077157" y="431677"/>
                </a:lnTo>
                <a:lnTo>
                  <a:pt x="3021031" y="436747"/>
                </a:lnTo>
                <a:lnTo>
                  <a:pt x="2962059" y="445695"/>
                </a:lnTo>
                <a:lnTo>
                  <a:pt x="2913488" y="448309"/>
                </a:lnTo>
                <a:lnTo>
                  <a:pt x="2860882" y="447914"/>
                </a:lnTo>
                <a:lnTo>
                  <a:pt x="2803700" y="442077"/>
                </a:lnTo>
                <a:lnTo>
                  <a:pt x="2744392" y="436393"/>
                </a:lnTo>
                <a:lnTo>
                  <a:pt x="2692945" y="429941"/>
                </a:lnTo>
                <a:lnTo>
                  <a:pt x="2638893" y="427497"/>
                </a:lnTo>
                <a:lnTo>
                  <a:pt x="2604175" y="418870"/>
                </a:lnTo>
                <a:lnTo>
                  <a:pt x="2571662" y="405526"/>
                </a:lnTo>
                <a:lnTo>
                  <a:pt x="2550388" y="405729"/>
                </a:lnTo>
                <a:lnTo>
                  <a:pt x="2545650" y="408591"/>
                </a:lnTo>
                <a:lnTo>
                  <a:pt x="2544832" y="412838"/>
                </a:lnTo>
                <a:lnTo>
                  <a:pt x="2546626" y="418010"/>
                </a:lnTo>
                <a:lnTo>
                  <a:pt x="2565918" y="442056"/>
                </a:lnTo>
                <a:lnTo>
                  <a:pt x="2593862" y="460229"/>
                </a:lnTo>
                <a:lnTo>
                  <a:pt x="2648292" y="480571"/>
                </a:lnTo>
                <a:lnTo>
                  <a:pt x="2707368" y="489360"/>
                </a:lnTo>
                <a:lnTo>
                  <a:pt x="2758085" y="490883"/>
                </a:lnTo>
                <a:lnTo>
                  <a:pt x="2810157" y="496923"/>
                </a:lnTo>
                <a:lnTo>
                  <a:pt x="2862631" y="500532"/>
                </a:lnTo>
                <a:lnTo>
                  <a:pt x="2920812" y="496013"/>
                </a:lnTo>
                <a:lnTo>
                  <a:pt x="2982505" y="492854"/>
                </a:lnTo>
                <a:lnTo>
                  <a:pt x="3039648" y="486329"/>
                </a:lnTo>
                <a:lnTo>
                  <a:pt x="3099214" y="476986"/>
                </a:lnTo>
                <a:lnTo>
                  <a:pt x="3155727" y="466809"/>
                </a:lnTo>
                <a:lnTo>
                  <a:pt x="3218820" y="452890"/>
                </a:lnTo>
                <a:lnTo>
                  <a:pt x="3273223" y="438875"/>
                </a:lnTo>
                <a:lnTo>
                  <a:pt x="3328868" y="421333"/>
                </a:lnTo>
                <a:lnTo>
                  <a:pt x="3353754" y="413145"/>
                </a:lnTo>
                <a:lnTo>
                  <a:pt x="3307912" y="424495"/>
                </a:lnTo>
                <a:lnTo>
                  <a:pt x="3251740" y="430710"/>
                </a:lnTo>
                <a:lnTo>
                  <a:pt x="3198711" y="439580"/>
                </a:lnTo>
                <a:lnTo>
                  <a:pt x="3144783" y="449617"/>
                </a:lnTo>
                <a:lnTo>
                  <a:pt x="3084640" y="457899"/>
                </a:lnTo>
                <a:lnTo>
                  <a:pt x="3027700" y="466771"/>
                </a:lnTo>
                <a:lnTo>
                  <a:pt x="2971392" y="472856"/>
                </a:lnTo>
                <a:lnTo>
                  <a:pt x="2915209" y="479388"/>
                </a:lnTo>
                <a:lnTo>
                  <a:pt x="2859051" y="489083"/>
                </a:lnTo>
                <a:lnTo>
                  <a:pt x="2802898" y="499144"/>
                </a:lnTo>
                <a:lnTo>
                  <a:pt x="2746746" y="501478"/>
                </a:lnTo>
                <a:lnTo>
                  <a:pt x="2690594" y="509174"/>
                </a:lnTo>
                <a:lnTo>
                  <a:pt x="2634442" y="515027"/>
                </a:lnTo>
                <a:lnTo>
                  <a:pt x="2620404" y="517721"/>
                </a:lnTo>
                <a:lnTo>
                  <a:pt x="2598567" y="514475"/>
                </a:lnTo>
                <a:lnTo>
                  <a:pt x="2589468" y="510334"/>
                </a:lnTo>
                <a:lnTo>
                  <a:pt x="2566881" y="508853"/>
                </a:lnTo>
                <a:lnTo>
                  <a:pt x="2514252" y="511844"/>
                </a:lnTo>
                <a:lnTo>
                  <a:pt x="2461569" y="517952"/>
                </a:lnTo>
                <a:lnTo>
                  <a:pt x="2407096" y="521581"/>
                </a:lnTo>
                <a:lnTo>
                  <a:pt x="2359500" y="528245"/>
                </a:lnTo>
                <a:lnTo>
                  <a:pt x="2310172" y="532040"/>
                </a:lnTo>
                <a:lnTo>
                  <a:pt x="2249508" y="533322"/>
                </a:lnTo>
                <a:lnTo>
                  <a:pt x="2189345" y="533575"/>
                </a:lnTo>
                <a:lnTo>
                  <a:pt x="2127072" y="533625"/>
                </a:lnTo>
                <a:lnTo>
                  <a:pt x="2075776" y="540871"/>
                </a:lnTo>
                <a:lnTo>
                  <a:pt x="2028534" y="543190"/>
                </a:lnTo>
                <a:lnTo>
                  <a:pt x="1978662" y="543877"/>
                </a:lnTo>
                <a:lnTo>
                  <a:pt x="1919295" y="544109"/>
                </a:lnTo>
                <a:lnTo>
                  <a:pt x="1862509" y="544155"/>
                </a:lnTo>
                <a:lnTo>
                  <a:pt x="1814695" y="538574"/>
                </a:lnTo>
                <a:lnTo>
                  <a:pt x="1763484" y="535100"/>
                </a:lnTo>
                <a:lnTo>
                  <a:pt x="1711265" y="534071"/>
                </a:lnTo>
                <a:lnTo>
                  <a:pt x="1650794" y="532553"/>
                </a:lnTo>
                <a:lnTo>
                  <a:pt x="1587325" y="524584"/>
                </a:lnTo>
                <a:lnTo>
                  <a:pt x="1524970" y="523400"/>
                </a:lnTo>
                <a:lnTo>
                  <a:pt x="1466379" y="523167"/>
                </a:lnTo>
                <a:lnTo>
                  <a:pt x="1404156" y="523121"/>
                </a:lnTo>
                <a:lnTo>
                  <a:pt x="1342776" y="521942"/>
                </a:lnTo>
                <a:lnTo>
                  <a:pt x="1293893" y="515874"/>
                </a:lnTo>
                <a:lnTo>
                  <a:pt x="1237980" y="510112"/>
                </a:lnTo>
                <a:lnTo>
                  <a:pt x="1181616" y="498055"/>
                </a:lnTo>
                <a:lnTo>
                  <a:pt x="1128628" y="485578"/>
                </a:lnTo>
                <a:lnTo>
                  <a:pt x="1070501" y="478781"/>
                </a:lnTo>
                <a:lnTo>
                  <a:pt x="1018942" y="466520"/>
                </a:lnTo>
                <a:lnTo>
                  <a:pt x="969763" y="452833"/>
                </a:lnTo>
                <a:lnTo>
                  <a:pt x="912389" y="438864"/>
                </a:lnTo>
                <a:lnTo>
                  <a:pt x="860978" y="424840"/>
                </a:lnTo>
                <a:lnTo>
                  <a:pt x="806932" y="410805"/>
                </a:lnTo>
                <a:lnTo>
                  <a:pt x="750427" y="393258"/>
                </a:lnTo>
                <a:lnTo>
                  <a:pt x="697275" y="367377"/>
                </a:lnTo>
                <a:lnTo>
                  <a:pt x="634034" y="344317"/>
                </a:lnTo>
                <a:lnTo>
                  <a:pt x="570857" y="323085"/>
                </a:lnTo>
                <a:lnTo>
                  <a:pt x="507685" y="293679"/>
                </a:lnTo>
                <a:lnTo>
                  <a:pt x="447634" y="267499"/>
                </a:lnTo>
                <a:lnTo>
                  <a:pt x="439575" y="261455"/>
                </a:lnTo>
                <a:lnTo>
                  <a:pt x="430621" y="242262"/>
                </a:lnTo>
                <a:lnTo>
                  <a:pt x="424873" y="191813"/>
                </a:lnTo>
                <a:lnTo>
                  <a:pt x="435097" y="134294"/>
                </a:lnTo>
                <a:lnTo>
                  <a:pt x="452849" y="82180"/>
                </a:lnTo>
                <a:lnTo>
                  <a:pt x="468171" y="56591"/>
                </a:lnTo>
                <a:lnTo>
                  <a:pt x="472576" y="37348"/>
                </a:lnTo>
                <a:lnTo>
                  <a:pt x="472581" y="34322"/>
                </a:lnTo>
                <a:lnTo>
                  <a:pt x="471414" y="35814"/>
                </a:lnTo>
                <a:lnTo>
                  <a:pt x="465829" y="45661"/>
                </a:lnTo>
                <a:lnTo>
                  <a:pt x="409244" y="105566"/>
                </a:lnTo>
                <a:lnTo>
                  <a:pt x="353261" y="167223"/>
                </a:lnTo>
                <a:lnTo>
                  <a:pt x="321291" y="209724"/>
                </a:lnTo>
                <a:lnTo>
                  <a:pt x="305449" y="236452"/>
                </a:lnTo>
                <a:lnTo>
                  <a:pt x="268457" y="283864"/>
                </a:lnTo>
                <a:lnTo>
                  <a:pt x="252749" y="310282"/>
                </a:lnTo>
                <a:lnTo>
                  <a:pt x="199932" y="369773"/>
                </a:lnTo>
                <a:lnTo>
                  <a:pt x="166281" y="420350"/>
                </a:lnTo>
                <a:lnTo>
                  <a:pt x="111074" y="477447"/>
                </a:lnTo>
                <a:lnTo>
                  <a:pt x="47940" y="540656"/>
                </a:lnTo>
                <a:lnTo>
                  <a:pt x="21294" y="556124"/>
                </a:lnTo>
                <a:lnTo>
                  <a:pt x="13799" y="555648"/>
                </a:lnTo>
                <a:lnTo>
                  <a:pt x="7632" y="551821"/>
                </a:lnTo>
                <a:lnTo>
                  <a:pt x="2351" y="545760"/>
                </a:lnTo>
                <a:lnTo>
                  <a:pt x="0" y="538209"/>
                </a:lnTo>
                <a:lnTo>
                  <a:pt x="508" y="520462"/>
                </a:lnTo>
                <a:lnTo>
                  <a:pt x="25878" y="459706"/>
                </a:lnTo>
                <a:lnTo>
                  <a:pt x="62114" y="396948"/>
                </a:lnTo>
                <a:lnTo>
                  <a:pt x="114764" y="337250"/>
                </a:lnTo>
                <a:lnTo>
                  <a:pt x="177796" y="273939"/>
                </a:lnTo>
                <a:lnTo>
                  <a:pt x="236479" y="224802"/>
                </a:lnTo>
                <a:lnTo>
                  <a:pt x="259392" y="204915"/>
                </a:lnTo>
                <a:lnTo>
                  <a:pt x="310152" y="171184"/>
                </a:lnTo>
                <a:lnTo>
                  <a:pt x="367266" y="115969"/>
                </a:lnTo>
                <a:lnTo>
                  <a:pt x="430475" y="52835"/>
                </a:lnTo>
                <a:lnTo>
                  <a:pt x="472590" y="1657"/>
                </a:lnTo>
                <a:lnTo>
                  <a:pt x="474930" y="0"/>
                </a:lnTo>
                <a:lnTo>
                  <a:pt x="471291" y="7516"/>
                </a:lnTo>
                <a:lnTo>
                  <a:pt x="437225" y="69848"/>
                </a:lnTo>
                <a:lnTo>
                  <a:pt x="398559" y="125227"/>
                </a:lnTo>
                <a:lnTo>
                  <a:pt x="357918" y="188605"/>
                </a:lnTo>
                <a:lnTo>
                  <a:pt x="317520" y="251704"/>
                </a:lnTo>
                <a:lnTo>
                  <a:pt x="276001" y="312744"/>
                </a:lnTo>
                <a:lnTo>
                  <a:pt x="240956" y="372444"/>
                </a:lnTo>
                <a:lnTo>
                  <a:pt x="205867" y="427923"/>
                </a:lnTo>
                <a:lnTo>
                  <a:pt x="179107" y="480939"/>
                </a:lnTo>
                <a:lnTo>
                  <a:pt x="147328" y="544161"/>
                </a:lnTo>
                <a:lnTo>
                  <a:pt x="126758" y="586279"/>
                </a:lnTo>
                <a:lnTo>
                  <a:pt x="125085" y="607337"/>
                </a:lnTo>
                <a:lnTo>
                  <a:pt x="126276" y="617865"/>
                </a:lnTo>
                <a:lnTo>
                  <a:pt x="130580" y="626054"/>
                </a:lnTo>
                <a:lnTo>
                  <a:pt x="144721" y="638273"/>
                </a:lnTo>
                <a:lnTo>
                  <a:pt x="202845" y="663124"/>
                </a:lnTo>
                <a:lnTo>
                  <a:pt x="265573" y="690103"/>
                </a:lnTo>
                <a:lnTo>
                  <a:pt x="326511" y="703634"/>
                </a:lnTo>
                <a:lnTo>
                  <a:pt x="389461" y="712608"/>
                </a:lnTo>
                <a:lnTo>
                  <a:pt x="447851" y="723841"/>
                </a:lnTo>
                <a:lnTo>
                  <a:pt x="498146" y="730764"/>
                </a:lnTo>
                <a:lnTo>
                  <a:pt x="550092" y="732815"/>
                </a:lnTo>
                <a:lnTo>
                  <a:pt x="599409" y="733423"/>
                </a:lnTo>
                <a:lnTo>
                  <a:pt x="657995" y="739218"/>
                </a:lnTo>
                <a:lnTo>
                  <a:pt x="716967" y="744392"/>
                </a:lnTo>
                <a:lnTo>
                  <a:pt x="771296" y="751151"/>
                </a:lnTo>
                <a:lnTo>
                  <a:pt x="832761" y="754028"/>
                </a:lnTo>
                <a:lnTo>
                  <a:pt x="889963" y="754596"/>
                </a:lnTo>
                <a:lnTo>
                  <a:pt x="952044" y="763051"/>
                </a:lnTo>
                <a:lnTo>
                  <a:pt x="1012051" y="764827"/>
                </a:lnTo>
                <a:lnTo>
                  <a:pt x="1072993" y="765178"/>
                </a:lnTo>
                <a:lnTo>
                  <a:pt x="1121800" y="765239"/>
                </a:lnTo>
                <a:lnTo>
                  <a:pt x="1177687" y="762140"/>
                </a:lnTo>
                <a:lnTo>
                  <a:pt x="1228457" y="756199"/>
                </a:lnTo>
                <a:lnTo>
                  <a:pt x="1291952" y="747789"/>
                </a:lnTo>
                <a:lnTo>
                  <a:pt x="1342265" y="745269"/>
                </a:lnTo>
                <a:lnTo>
                  <a:pt x="1401780" y="741298"/>
                </a:lnTo>
                <a:lnTo>
                  <a:pt x="1464185" y="735184"/>
                </a:lnTo>
                <a:lnTo>
                  <a:pt x="1515479" y="734125"/>
                </a:lnTo>
                <a:lnTo>
                  <a:pt x="1577978" y="733767"/>
                </a:lnTo>
                <a:lnTo>
                  <a:pt x="1628225" y="733705"/>
                </a:lnTo>
                <a:lnTo>
                  <a:pt x="1678987" y="734857"/>
                </a:lnTo>
                <a:lnTo>
                  <a:pt x="1741774" y="745134"/>
                </a:lnTo>
                <a:lnTo>
                  <a:pt x="1804566" y="758428"/>
                </a:lnTo>
                <a:lnTo>
                  <a:pt x="1863199" y="771150"/>
                </a:lnTo>
                <a:lnTo>
                  <a:pt x="1911606" y="775587"/>
                </a:lnTo>
                <a:lnTo>
                  <a:pt x="1970477" y="786974"/>
                </a:lnTo>
                <a:lnTo>
                  <a:pt x="2027166" y="800488"/>
                </a:lnTo>
                <a:lnTo>
                  <a:pt x="2083425" y="806018"/>
                </a:lnTo>
                <a:lnTo>
                  <a:pt x="2142717" y="807110"/>
                </a:lnTo>
                <a:lnTo>
                  <a:pt x="2193168" y="807299"/>
                </a:lnTo>
                <a:lnTo>
                  <a:pt x="2242042" y="804236"/>
                </a:lnTo>
                <a:lnTo>
                  <a:pt x="2294888" y="792720"/>
                </a:lnTo>
                <a:lnTo>
                  <a:pt x="2358158" y="775711"/>
                </a:lnTo>
                <a:lnTo>
                  <a:pt x="2379458" y="767568"/>
                </a:lnTo>
                <a:lnTo>
                  <a:pt x="2442513" y="738161"/>
                </a:lnTo>
                <a:lnTo>
                  <a:pt x="2497253" y="714180"/>
                </a:lnTo>
                <a:lnTo>
                  <a:pt x="2529062" y="700085"/>
                </a:lnTo>
                <a:lnTo>
                  <a:pt x="2553292" y="698471"/>
                </a:lnTo>
                <a:lnTo>
                  <a:pt x="2578488" y="698144"/>
                </a:lnTo>
                <a:lnTo>
                  <a:pt x="2639595" y="678162"/>
                </a:lnTo>
                <a:lnTo>
                  <a:pt x="2693258" y="656379"/>
                </a:lnTo>
                <a:lnTo>
                  <a:pt x="2745106" y="639598"/>
                </a:lnTo>
                <a:lnTo>
                  <a:pt x="2799801" y="625018"/>
                </a:lnTo>
                <a:lnTo>
                  <a:pt x="2851636" y="618109"/>
                </a:lnTo>
                <a:lnTo>
                  <a:pt x="2913258" y="608987"/>
                </a:lnTo>
                <a:lnTo>
                  <a:pt x="2970636" y="596102"/>
                </a:lnTo>
                <a:lnTo>
                  <a:pt x="3032307" y="570763"/>
                </a:lnTo>
                <a:lnTo>
                  <a:pt x="3087423" y="543874"/>
                </a:lnTo>
                <a:lnTo>
                  <a:pt x="3147816" y="509033"/>
                </a:lnTo>
                <a:lnTo>
                  <a:pt x="3183852" y="484107"/>
                </a:lnTo>
                <a:lnTo>
                  <a:pt x="3210961" y="468269"/>
                </a:lnTo>
                <a:lnTo>
                  <a:pt x="3273672" y="421205"/>
                </a:lnTo>
                <a:lnTo>
                  <a:pt x="3333997" y="379208"/>
                </a:lnTo>
                <a:lnTo>
                  <a:pt x="3394891" y="330086"/>
                </a:lnTo>
                <a:lnTo>
                  <a:pt x="3430951" y="289403"/>
                </a:lnTo>
                <a:lnTo>
                  <a:pt x="3446522" y="259281"/>
                </a:lnTo>
                <a:lnTo>
                  <a:pt x="3455029" y="202020"/>
                </a:lnTo>
                <a:lnTo>
                  <a:pt x="3460451" y="172952"/>
                </a:lnTo>
                <a:lnTo>
                  <a:pt x="3467044" y="164499"/>
                </a:lnTo>
                <a:lnTo>
                  <a:pt x="3476119" y="160034"/>
                </a:lnTo>
                <a:lnTo>
                  <a:pt x="3497511" y="158191"/>
                </a:lnTo>
                <a:lnTo>
                  <a:pt x="3518716" y="161272"/>
                </a:lnTo>
                <a:lnTo>
                  <a:pt x="3536720" y="169660"/>
                </a:lnTo>
                <a:lnTo>
                  <a:pt x="3588840" y="214538"/>
                </a:lnTo>
                <a:lnTo>
                  <a:pt x="3624096" y="269189"/>
                </a:lnTo>
                <a:lnTo>
                  <a:pt x="3651977" y="322905"/>
                </a:lnTo>
                <a:lnTo>
                  <a:pt x="3668379" y="355775"/>
                </a:lnTo>
                <a:lnTo>
                  <a:pt x="3673109" y="393460"/>
                </a:lnTo>
                <a:lnTo>
                  <a:pt x="3666452" y="428543"/>
                </a:lnTo>
                <a:lnTo>
                  <a:pt x="3649012" y="466884"/>
                </a:lnTo>
                <a:lnTo>
                  <a:pt x="3607771" y="517048"/>
                </a:lnTo>
                <a:lnTo>
                  <a:pt x="3580282" y="534311"/>
                </a:lnTo>
                <a:lnTo>
                  <a:pt x="3521571" y="556691"/>
                </a:lnTo>
                <a:lnTo>
                  <a:pt x="3466224" y="562695"/>
                </a:lnTo>
                <a:lnTo>
                  <a:pt x="3415640" y="564474"/>
                </a:lnTo>
                <a:lnTo>
                  <a:pt x="3353858" y="565001"/>
                </a:lnTo>
                <a:lnTo>
                  <a:pt x="3304357" y="565157"/>
                </a:lnTo>
                <a:lnTo>
                  <a:pt x="3256545" y="565204"/>
                </a:lnTo>
                <a:lnTo>
                  <a:pt x="3193245" y="565217"/>
                </a:lnTo>
                <a:lnTo>
                  <a:pt x="3133026" y="564052"/>
                </a:lnTo>
                <a:lnTo>
                  <a:pt x="3076339" y="553770"/>
                </a:lnTo>
                <a:lnTo>
                  <a:pt x="3015985" y="535856"/>
                </a:lnTo>
                <a:lnTo>
                  <a:pt x="2998599" y="524485"/>
                </a:lnTo>
                <a:lnTo>
                  <a:pt x="2996536" y="518177"/>
                </a:lnTo>
                <a:lnTo>
                  <a:pt x="2998671" y="511632"/>
                </a:lnTo>
                <a:lnTo>
                  <a:pt x="3003603" y="504930"/>
                </a:lnTo>
                <a:lnTo>
                  <a:pt x="3021562" y="497482"/>
                </a:lnTo>
                <a:lnTo>
                  <a:pt x="3080044" y="492308"/>
                </a:lnTo>
                <a:lnTo>
                  <a:pt x="3097696" y="491524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1942873" y="3739927"/>
            <a:ext cx="4451210" cy="678724"/>
          </a:xfrm>
          <a:custGeom>
            <a:avLst/>
            <a:gdLst/>
            <a:ahLst/>
            <a:cxnLst/>
            <a:rect l="0" t="0" r="0" b="0"/>
            <a:pathLst>
              <a:path w="4451210" h="678724">
                <a:moveTo>
                  <a:pt x="3847800" y="176674"/>
                </a:moveTo>
                <a:lnTo>
                  <a:pt x="3793656" y="179793"/>
                </a:lnTo>
                <a:lnTo>
                  <a:pt x="3746360" y="188127"/>
                </a:lnTo>
                <a:lnTo>
                  <a:pt x="3687892" y="198004"/>
                </a:lnTo>
                <a:lnTo>
                  <a:pt x="3635474" y="208340"/>
                </a:lnTo>
                <a:lnTo>
                  <a:pt x="3580731" y="222313"/>
                </a:lnTo>
                <a:lnTo>
                  <a:pt x="3526028" y="236338"/>
                </a:lnTo>
                <a:lnTo>
                  <a:pt x="3463792" y="253883"/>
                </a:lnTo>
                <a:lnTo>
                  <a:pt x="3408822" y="267921"/>
                </a:lnTo>
                <a:lnTo>
                  <a:pt x="3363403" y="278449"/>
                </a:lnTo>
                <a:lnTo>
                  <a:pt x="3322117" y="285468"/>
                </a:lnTo>
                <a:lnTo>
                  <a:pt x="3276471" y="292487"/>
                </a:lnTo>
                <a:lnTo>
                  <a:pt x="3217213" y="303016"/>
                </a:lnTo>
                <a:lnTo>
                  <a:pt x="3154571" y="311464"/>
                </a:lnTo>
                <a:lnTo>
                  <a:pt x="3094278" y="319199"/>
                </a:lnTo>
                <a:lnTo>
                  <a:pt x="3065635" y="316837"/>
                </a:lnTo>
                <a:lnTo>
                  <a:pt x="3059635" y="318079"/>
                </a:lnTo>
                <a:lnTo>
                  <a:pt x="3059144" y="321247"/>
                </a:lnTo>
                <a:lnTo>
                  <a:pt x="3062326" y="325698"/>
                </a:lnTo>
                <a:lnTo>
                  <a:pt x="3084580" y="330644"/>
                </a:lnTo>
                <a:lnTo>
                  <a:pt x="3136570" y="333429"/>
                </a:lnTo>
                <a:lnTo>
                  <a:pt x="3196428" y="334254"/>
                </a:lnTo>
                <a:lnTo>
                  <a:pt x="3252379" y="334498"/>
                </a:lnTo>
                <a:lnTo>
                  <a:pt x="3304831" y="337690"/>
                </a:lnTo>
                <a:lnTo>
                  <a:pt x="3358587" y="342926"/>
                </a:lnTo>
                <a:lnTo>
                  <a:pt x="3410390" y="344476"/>
                </a:lnTo>
                <a:lnTo>
                  <a:pt x="3463954" y="341816"/>
                </a:lnTo>
                <a:lnTo>
                  <a:pt x="3518819" y="336739"/>
                </a:lnTo>
                <a:lnTo>
                  <a:pt x="3562376" y="334382"/>
                </a:lnTo>
                <a:lnTo>
                  <a:pt x="3624020" y="327647"/>
                </a:lnTo>
                <a:lnTo>
                  <a:pt x="3675300" y="325132"/>
                </a:lnTo>
                <a:lnTo>
                  <a:pt x="3730399" y="323216"/>
                </a:lnTo>
                <a:lnTo>
                  <a:pt x="3791594" y="315801"/>
                </a:lnTo>
                <a:lnTo>
                  <a:pt x="3846744" y="314213"/>
                </a:lnTo>
                <a:lnTo>
                  <a:pt x="3897010" y="316862"/>
                </a:lnTo>
                <a:lnTo>
                  <a:pt x="3912193" y="319265"/>
                </a:lnTo>
                <a:lnTo>
                  <a:pt x="3921144" y="324377"/>
                </a:lnTo>
                <a:lnTo>
                  <a:pt x="3925942" y="331295"/>
                </a:lnTo>
                <a:lnTo>
                  <a:pt x="3927971" y="339416"/>
                </a:lnTo>
                <a:lnTo>
                  <a:pt x="3924644" y="347170"/>
                </a:lnTo>
                <a:lnTo>
                  <a:pt x="3908470" y="362024"/>
                </a:lnTo>
                <a:lnTo>
                  <a:pt x="3878644" y="377951"/>
                </a:lnTo>
                <a:lnTo>
                  <a:pt x="3822654" y="394984"/>
                </a:lnTo>
                <a:lnTo>
                  <a:pt x="3762895" y="416545"/>
                </a:lnTo>
                <a:lnTo>
                  <a:pt x="3709559" y="428681"/>
                </a:lnTo>
                <a:lnTo>
                  <a:pt x="3654507" y="443262"/>
                </a:lnTo>
                <a:lnTo>
                  <a:pt x="3592886" y="460925"/>
                </a:lnTo>
                <a:lnTo>
                  <a:pt x="3533038" y="478488"/>
                </a:lnTo>
                <a:lnTo>
                  <a:pt x="3486928" y="489409"/>
                </a:lnTo>
                <a:lnTo>
                  <a:pt x="3424155" y="500523"/>
                </a:lnTo>
                <a:lnTo>
                  <a:pt x="3370156" y="509196"/>
                </a:lnTo>
                <a:lnTo>
                  <a:pt x="3313212" y="513455"/>
                </a:lnTo>
                <a:lnTo>
                  <a:pt x="3251393" y="524781"/>
                </a:lnTo>
                <a:lnTo>
                  <a:pt x="3196135" y="531721"/>
                </a:lnTo>
                <a:lnTo>
                  <a:pt x="3142717" y="536896"/>
                </a:lnTo>
                <a:lnTo>
                  <a:pt x="3086725" y="542719"/>
                </a:lnTo>
                <a:lnTo>
                  <a:pt x="3031921" y="544445"/>
                </a:lnTo>
                <a:lnTo>
                  <a:pt x="2977070" y="550617"/>
                </a:lnTo>
                <a:lnTo>
                  <a:pt x="2924035" y="554695"/>
                </a:lnTo>
                <a:lnTo>
                  <a:pt x="2868498" y="555501"/>
                </a:lnTo>
                <a:lnTo>
                  <a:pt x="2806879" y="555660"/>
                </a:lnTo>
                <a:lnTo>
                  <a:pt x="2755721" y="555688"/>
                </a:lnTo>
                <a:lnTo>
                  <a:pt x="2703518" y="555696"/>
                </a:lnTo>
                <a:lnTo>
                  <a:pt x="2649118" y="548463"/>
                </a:lnTo>
                <a:lnTo>
                  <a:pt x="2586204" y="540016"/>
                </a:lnTo>
                <a:lnTo>
                  <a:pt x="2534221" y="534534"/>
                </a:lnTo>
                <a:lnTo>
                  <a:pt x="2478893" y="526519"/>
                </a:lnTo>
                <a:lnTo>
                  <a:pt x="2416114" y="517195"/>
                </a:lnTo>
                <a:lnTo>
                  <a:pt x="2362626" y="511179"/>
                </a:lnTo>
                <a:lnTo>
                  <a:pt x="2307000" y="504661"/>
                </a:lnTo>
                <a:lnTo>
                  <a:pt x="2245257" y="491816"/>
                </a:lnTo>
                <a:lnTo>
                  <a:pt x="2190880" y="483939"/>
                </a:lnTo>
                <a:lnTo>
                  <a:pt x="2135078" y="481213"/>
                </a:lnTo>
                <a:lnTo>
                  <a:pt x="2078996" y="470623"/>
                </a:lnTo>
                <a:lnTo>
                  <a:pt x="2022857" y="462856"/>
                </a:lnTo>
                <a:lnTo>
                  <a:pt x="1961004" y="452862"/>
                </a:lnTo>
                <a:lnTo>
                  <a:pt x="1901024" y="450898"/>
                </a:lnTo>
                <a:lnTo>
                  <a:pt x="1847323" y="443275"/>
                </a:lnTo>
                <a:lnTo>
                  <a:pt x="1789055" y="437436"/>
                </a:lnTo>
                <a:lnTo>
                  <a:pt x="1731039" y="423186"/>
                </a:lnTo>
                <a:lnTo>
                  <a:pt x="1669949" y="413814"/>
                </a:lnTo>
                <a:lnTo>
                  <a:pt x="1607629" y="397574"/>
                </a:lnTo>
                <a:lnTo>
                  <a:pt x="1545668" y="387434"/>
                </a:lnTo>
                <a:lnTo>
                  <a:pt x="1484303" y="372768"/>
                </a:lnTo>
                <a:lnTo>
                  <a:pt x="1429438" y="359081"/>
                </a:lnTo>
                <a:lnTo>
                  <a:pt x="1373540" y="341993"/>
                </a:lnTo>
                <a:lnTo>
                  <a:pt x="1317439" y="322023"/>
                </a:lnTo>
                <a:lnTo>
                  <a:pt x="1261297" y="307984"/>
                </a:lnTo>
                <a:lnTo>
                  <a:pt x="1202027" y="300877"/>
                </a:lnTo>
                <a:lnTo>
                  <a:pt x="1139930" y="288555"/>
                </a:lnTo>
                <a:lnTo>
                  <a:pt x="1081434" y="274857"/>
                </a:lnTo>
                <a:lnTo>
                  <a:pt x="1033051" y="264386"/>
                </a:lnTo>
                <a:lnTo>
                  <a:pt x="971068" y="250368"/>
                </a:lnTo>
                <a:lnTo>
                  <a:pt x="908435" y="241924"/>
                </a:lnTo>
                <a:lnTo>
                  <a:pt x="859610" y="234871"/>
                </a:lnTo>
                <a:lnTo>
                  <a:pt x="797945" y="223178"/>
                </a:lnTo>
                <a:lnTo>
                  <a:pt x="749013" y="218919"/>
                </a:lnTo>
                <a:lnTo>
                  <a:pt x="686844" y="207592"/>
                </a:lnTo>
                <a:lnTo>
                  <a:pt x="624175" y="199679"/>
                </a:lnTo>
                <a:lnTo>
                  <a:pt x="575343" y="192719"/>
                </a:lnTo>
                <a:lnTo>
                  <a:pt x="514846" y="188292"/>
                </a:lnTo>
                <a:lnTo>
                  <a:pt x="454716" y="187418"/>
                </a:lnTo>
                <a:lnTo>
                  <a:pt x="392449" y="187245"/>
                </a:lnTo>
                <a:lnTo>
                  <a:pt x="335089" y="195616"/>
                </a:lnTo>
                <a:lnTo>
                  <a:pt x="281818" y="208535"/>
                </a:lnTo>
                <a:lnTo>
                  <a:pt x="270230" y="211953"/>
                </a:lnTo>
                <a:lnTo>
                  <a:pt x="263674" y="217740"/>
                </a:lnTo>
                <a:lnTo>
                  <a:pt x="260474" y="225108"/>
                </a:lnTo>
                <a:lnTo>
                  <a:pt x="259510" y="233530"/>
                </a:lnTo>
                <a:lnTo>
                  <a:pt x="264678" y="249127"/>
                </a:lnTo>
                <a:lnTo>
                  <a:pt x="269332" y="256561"/>
                </a:lnTo>
                <a:lnTo>
                  <a:pt x="283862" y="267941"/>
                </a:lnTo>
                <a:lnTo>
                  <a:pt x="311772" y="287164"/>
                </a:lnTo>
                <a:lnTo>
                  <a:pt x="342269" y="308847"/>
                </a:lnTo>
                <a:lnTo>
                  <a:pt x="395683" y="330473"/>
                </a:lnTo>
                <a:lnTo>
                  <a:pt x="456168" y="348558"/>
                </a:lnTo>
                <a:lnTo>
                  <a:pt x="518408" y="366176"/>
                </a:lnTo>
                <a:lnTo>
                  <a:pt x="581529" y="383733"/>
                </a:lnTo>
                <a:lnTo>
                  <a:pt x="636820" y="397772"/>
                </a:lnTo>
                <a:lnTo>
                  <a:pt x="692802" y="411810"/>
                </a:lnTo>
                <a:lnTo>
                  <a:pt x="748921" y="425848"/>
                </a:lnTo>
                <a:lnTo>
                  <a:pt x="805066" y="439886"/>
                </a:lnTo>
                <a:lnTo>
                  <a:pt x="866806" y="453924"/>
                </a:lnTo>
                <a:lnTo>
                  <a:pt x="928091" y="460727"/>
                </a:lnTo>
                <a:lnTo>
                  <a:pt x="976958" y="468938"/>
                </a:lnTo>
                <a:lnTo>
                  <a:pt x="1039103" y="479073"/>
                </a:lnTo>
                <a:lnTo>
                  <a:pt x="1090048" y="481133"/>
                </a:lnTo>
                <a:lnTo>
                  <a:pt x="1142188" y="484863"/>
                </a:lnTo>
                <a:lnTo>
                  <a:pt x="1194682" y="490257"/>
                </a:lnTo>
                <a:lnTo>
                  <a:pt x="1247280" y="494975"/>
                </a:lnTo>
                <a:lnTo>
                  <a:pt x="1303029" y="500662"/>
                </a:lnTo>
                <a:lnTo>
                  <a:pt x="1354642" y="505468"/>
                </a:lnTo>
                <a:lnTo>
                  <a:pt x="1414702" y="511982"/>
                </a:lnTo>
                <a:lnTo>
                  <a:pt x="1471179" y="513111"/>
                </a:lnTo>
                <a:lnTo>
                  <a:pt x="1531437" y="521897"/>
                </a:lnTo>
                <a:lnTo>
                  <a:pt x="1587265" y="531516"/>
                </a:lnTo>
                <a:lnTo>
                  <a:pt x="1648260" y="540605"/>
                </a:lnTo>
                <a:lnTo>
                  <a:pt x="1710787" y="544988"/>
                </a:lnTo>
                <a:lnTo>
                  <a:pt x="1773767" y="552006"/>
                </a:lnTo>
                <a:lnTo>
                  <a:pt x="1834542" y="554605"/>
                </a:lnTo>
                <a:lnTo>
                  <a:pt x="1885564" y="556545"/>
                </a:lnTo>
                <a:lnTo>
                  <a:pt x="1944095" y="562839"/>
                </a:lnTo>
                <a:lnTo>
                  <a:pt x="2005892" y="565224"/>
                </a:lnTo>
                <a:lnTo>
                  <a:pt x="2068656" y="567101"/>
                </a:lnTo>
                <a:lnTo>
                  <a:pt x="2131706" y="573376"/>
                </a:lnTo>
                <a:lnTo>
                  <a:pt x="2194841" y="575755"/>
                </a:lnTo>
                <a:lnTo>
                  <a:pt x="2236947" y="576311"/>
                </a:lnTo>
                <a:lnTo>
                  <a:pt x="2282176" y="576559"/>
                </a:lnTo>
                <a:lnTo>
                  <a:pt x="2328405" y="575499"/>
                </a:lnTo>
                <a:lnTo>
                  <a:pt x="2372348" y="571129"/>
                </a:lnTo>
                <a:lnTo>
                  <a:pt x="2415274" y="568406"/>
                </a:lnTo>
                <a:lnTo>
                  <a:pt x="2457750" y="566026"/>
                </a:lnTo>
                <a:lnTo>
                  <a:pt x="2521124" y="558109"/>
                </a:lnTo>
                <a:lnTo>
                  <a:pt x="2584355" y="549525"/>
                </a:lnTo>
                <a:lnTo>
                  <a:pt x="2644035" y="545291"/>
                </a:lnTo>
                <a:lnTo>
                  <a:pt x="2706778" y="533973"/>
                </a:lnTo>
                <a:lnTo>
                  <a:pt x="2765316" y="523916"/>
                </a:lnTo>
                <a:lnTo>
                  <a:pt x="2817755" y="513527"/>
                </a:lnTo>
                <a:lnTo>
                  <a:pt x="2864878" y="499920"/>
                </a:lnTo>
                <a:lnTo>
                  <a:pt x="2923295" y="484190"/>
                </a:lnTo>
                <a:lnTo>
                  <a:pt x="2981937" y="472121"/>
                </a:lnTo>
                <a:lnTo>
                  <a:pt x="3039477" y="461135"/>
                </a:lnTo>
                <a:lnTo>
                  <a:pt x="3100979" y="450472"/>
                </a:lnTo>
                <a:lnTo>
                  <a:pt x="3160536" y="436783"/>
                </a:lnTo>
                <a:lnTo>
                  <a:pt x="3215228" y="421029"/>
                </a:lnTo>
                <a:lnTo>
                  <a:pt x="3274932" y="405226"/>
                </a:lnTo>
                <a:lnTo>
                  <a:pt x="3336161" y="389669"/>
                </a:lnTo>
                <a:lnTo>
                  <a:pt x="3391410" y="368399"/>
                </a:lnTo>
                <a:lnTo>
                  <a:pt x="3447643" y="352586"/>
                </a:lnTo>
                <a:lnTo>
                  <a:pt x="3507841" y="330961"/>
                </a:lnTo>
                <a:lnTo>
                  <a:pt x="3556519" y="318055"/>
                </a:lnTo>
                <a:lnTo>
                  <a:pt x="3615481" y="303213"/>
                </a:lnTo>
                <a:lnTo>
                  <a:pt x="3677867" y="285494"/>
                </a:lnTo>
                <a:lnTo>
                  <a:pt x="3731792" y="267924"/>
                </a:lnTo>
                <a:lnTo>
                  <a:pt x="3787723" y="250374"/>
                </a:lnTo>
                <a:lnTo>
                  <a:pt x="3841392" y="236335"/>
                </a:lnTo>
                <a:lnTo>
                  <a:pt x="3902719" y="210454"/>
                </a:lnTo>
                <a:lnTo>
                  <a:pt x="3963697" y="183765"/>
                </a:lnTo>
                <a:lnTo>
                  <a:pt x="4025178" y="163108"/>
                </a:lnTo>
                <a:lnTo>
                  <a:pt x="4079216" y="145150"/>
                </a:lnTo>
                <a:lnTo>
                  <a:pt x="4099220" y="136927"/>
                </a:lnTo>
                <a:lnTo>
                  <a:pt x="4138460" y="105871"/>
                </a:lnTo>
                <a:lnTo>
                  <a:pt x="4137500" y="101396"/>
                </a:lnTo>
                <a:lnTo>
                  <a:pt x="4131010" y="98413"/>
                </a:lnTo>
                <a:lnTo>
                  <a:pt x="4069713" y="93232"/>
                </a:lnTo>
                <a:lnTo>
                  <a:pt x="4021436" y="92678"/>
                </a:lnTo>
                <a:lnTo>
                  <a:pt x="3971257" y="93685"/>
                </a:lnTo>
                <a:lnTo>
                  <a:pt x="3908669" y="100793"/>
                </a:lnTo>
                <a:lnTo>
                  <a:pt x="3857647" y="102328"/>
                </a:lnTo>
                <a:lnTo>
                  <a:pt x="3805484" y="102783"/>
                </a:lnTo>
                <a:lnTo>
                  <a:pt x="3756104" y="106037"/>
                </a:lnTo>
                <a:lnTo>
                  <a:pt x="3697496" y="117617"/>
                </a:lnTo>
                <a:lnTo>
                  <a:pt x="3642029" y="131170"/>
                </a:lnTo>
                <a:lnTo>
                  <a:pt x="3589825" y="141992"/>
                </a:lnTo>
                <a:lnTo>
                  <a:pt x="3535060" y="150066"/>
                </a:lnTo>
                <a:lnTo>
                  <a:pt x="3474806" y="161756"/>
                </a:lnTo>
                <a:lnTo>
                  <a:pt x="3419750" y="168398"/>
                </a:lnTo>
                <a:lnTo>
                  <a:pt x="3361626" y="182819"/>
                </a:lnTo>
                <a:lnTo>
                  <a:pt x="3298564" y="189456"/>
                </a:lnTo>
                <a:lnTo>
                  <a:pt x="3247156" y="195279"/>
                </a:lnTo>
                <a:lnTo>
                  <a:pt x="3197999" y="197004"/>
                </a:lnTo>
                <a:lnTo>
                  <a:pt x="3150678" y="197515"/>
                </a:lnTo>
                <a:lnTo>
                  <a:pt x="3099613" y="197667"/>
                </a:lnTo>
                <a:lnTo>
                  <a:pt x="3050557" y="197712"/>
                </a:lnTo>
                <a:lnTo>
                  <a:pt x="3003267" y="197725"/>
                </a:lnTo>
                <a:lnTo>
                  <a:pt x="2940475" y="197729"/>
                </a:lnTo>
                <a:lnTo>
                  <a:pt x="2883011" y="198900"/>
                </a:lnTo>
                <a:lnTo>
                  <a:pt x="2826600" y="206064"/>
                </a:lnTo>
                <a:lnTo>
                  <a:pt x="2764808" y="207825"/>
                </a:lnTo>
                <a:lnTo>
                  <a:pt x="2703512" y="209343"/>
                </a:lnTo>
                <a:lnTo>
                  <a:pt x="2654644" y="215470"/>
                </a:lnTo>
                <a:lnTo>
                  <a:pt x="2595617" y="215013"/>
                </a:lnTo>
                <a:lnTo>
                  <a:pt x="2538897" y="209593"/>
                </a:lnTo>
                <a:lnTo>
                  <a:pt x="2481463" y="209692"/>
                </a:lnTo>
                <a:lnTo>
                  <a:pt x="2418125" y="216645"/>
                </a:lnTo>
                <a:lnTo>
                  <a:pt x="2360207" y="218365"/>
                </a:lnTo>
                <a:lnTo>
                  <a:pt x="2297641" y="219874"/>
                </a:lnTo>
                <a:lnTo>
                  <a:pt x="2242821" y="227104"/>
                </a:lnTo>
                <a:lnTo>
                  <a:pt x="2181950" y="228879"/>
                </a:lnTo>
                <a:lnTo>
                  <a:pt x="2124866" y="236465"/>
                </a:lnTo>
                <a:lnTo>
                  <a:pt x="2068530" y="242296"/>
                </a:lnTo>
                <a:lnTo>
                  <a:pt x="2012341" y="248777"/>
                </a:lnTo>
                <a:lnTo>
                  <a:pt x="1956182" y="250058"/>
                </a:lnTo>
                <a:lnTo>
                  <a:pt x="1900029" y="250311"/>
                </a:lnTo>
                <a:lnTo>
                  <a:pt x="1843876" y="250361"/>
                </a:lnTo>
                <a:lnTo>
                  <a:pt x="1787724" y="243135"/>
                </a:lnTo>
                <a:lnTo>
                  <a:pt x="1731572" y="240495"/>
                </a:lnTo>
                <a:lnTo>
                  <a:pt x="1675420" y="234384"/>
                </a:lnTo>
                <a:lnTo>
                  <a:pt x="1612033" y="229147"/>
                </a:lnTo>
                <a:lnTo>
                  <a:pt x="1550119" y="218061"/>
                </a:lnTo>
                <a:lnTo>
                  <a:pt x="1487499" y="210195"/>
                </a:lnTo>
                <a:lnTo>
                  <a:pt x="1430070" y="208642"/>
                </a:lnTo>
                <a:lnTo>
                  <a:pt x="1376785" y="211455"/>
                </a:lnTo>
                <a:lnTo>
                  <a:pt x="1365196" y="213899"/>
                </a:lnTo>
                <a:lnTo>
                  <a:pt x="1360979" y="217868"/>
                </a:lnTo>
                <a:lnTo>
                  <a:pt x="1361678" y="222854"/>
                </a:lnTo>
                <a:lnTo>
                  <a:pt x="1365653" y="228518"/>
                </a:lnTo>
                <a:lnTo>
                  <a:pt x="1379428" y="237930"/>
                </a:lnTo>
                <a:lnTo>
                  <a:pt x="1416868" y="253504"/>
                </a:lnTo>
                <a:lnTo>
                  <a:pt x="1472530" y="260610"/>
                </a:lnTo>
                <a:lnTo>
                  <a:pt x="1529105" y="272066"/>
                </a:lnTo>
                <a:lnTo>
                  <a:pt x="1590063" y="285594"/>
                </a:lnTo>
                <a:lnTo>
                  <a:pt x="1644305" y="291126"/>
                </a:lnTo>
                <a:lnTo>
                  <a:pt x="1700080" y="292218"/>
                </a:lnTo>
                <a:lnTo>
                  <a:pt x="1756157" y="298023"/>
                </a:lnTo>
                <a:lnTo>
                  <a:pt x="1815804" y="310435"/>
                </a:lnTo>
                <a:lnTo>
                  <a:pt x="1876113" y="320682"/>
                </a:lnTo>
                <a:lnTo>
                  <a:pt x="1925178" y="331127"/>
                </a:lnTo>
                <a:lnTo>
                  <a:pt x="1980559" y="345136"/>
                </a:lnTo>
                <a:lnTo>
                  <a:pt x="2043647" y="362678"/>
                </a:lnTo>
                <a:lnTo>
                  <a:pt x="2105161" y="380225"/>
                </a:lnTo>
                <a:lnTo>
                  <a:pt x="2162930" y="390753"/>
                </a:lnTo>
                <a:lnTo>
                  <a:pt x="2208336" y="397772"/>
                </a:lnTo>
                <a:lnTo>
                  <a:pt x="2254643" y="403622"/>
                </a:lnTo>
                <a:lnTo>
                  <a:pt x="2317835" y="406914"/>
                </a:lnTo>
                <a:lnTo>
                  <a:pt x="2369573" y="409060"/>
                </a:lnTo>
                <a:lnTo>
                  <a:pt x="2428317" y="415415"/>
                </a:lnTo>
                <a:lnTo>
                  <a:pt x="2489006" y="417818"/>
                </a:lnTo>
                <a:lnTo>
                  <a:pt x="2545723" y="418530"/>
                </a:lnTo>
                <a:lnTo>
                  <a:pt x="2605292" y="418740"/>
                </a:lnTo>
                <a:lnTo>
                  <a:pt x="2660506" y="417633"/>
                </a:lnTo>
                <a:lnTo>
                  <a:pt x="2713911" y="411586"/>
                </a:lnTo>
                <a:lnTo>
                  <a:pt x="2766780" y="406934"/>
                </a:lnTo>
                <a:lnTo>
                  <a:pt x="2818319" y="392948"/>
                </a:lnTo>
                <a:lnTo>
                  <a:pt x="2878249" y="377149"/>
                </a:lnTo>
                <a:lnTo>
                  <a:pt x="2940736" y="362763"/>
                </a:lnTo>
                <a:lnTo>
                  <a:pt x="2999829" y="348656"/>
                </a:lnTo>
                <a:lnTo>
                  <a:pt x="3063003" y="336683"/>
                </a:lnTo>
                <a:lnTo>
                  <a:pt x="3123704" y="323423"/>
                </a:lnTo>
                <a:lnTo>
                  <a:pt x="3183543" y="309906"/>
                </a:lnTo>
                <a:lnTo>
                  <a:pt x="3243283" y="297141"/>
                </a:lnTo>
                <a:lnTo>
                  <a:pt x="3300144" y="293406"/>
                </a:lnTo>
                <a:lnTo>
                  <a:pt x="3363250" y="285373"/>
                </a:lnTo>
                <a:lnTo>
                  <a:pt x="3416778" y="279514"/>
                </a:lnTo>
                <a:lnTo>
                  <a:pt x="3472411" y="273027"/>
                </a:lnTo>
                <a:lnTo>
                  <a:pt x="3534158" y="263307"/>
                </a:lnTo>
                <a:lnTo>
                  <a:pt x="3588534" y="261377"/>
                </a:lnTo>
                <a:lnTo>
                  <a:pt x="3650011" y="252631"/>
                </a:lnTo>
                <a:lnTo>
                  <a:pt x="3711010" y="243435"/>
                </a:lnTo>
                <a:lnTo>
                  <a:pt x="3767401" y="240554"/>
                </a:lnTo>
                <a:lnTo>
                  <a:pt x="3823340" y="234396"/>
                </a:lnTo>
                <a:lnTo>
                  <a:pt x="3875421" y="229150"/>
                </a:lnTo>
                <a:lnTo>
                  <a:pt x="3937096" y="214794"/>
                </a:lnTo>
                <a:lnTo>
                  <a:pt x="3991997" y="201144"/>
                </a:lnTo>
                <a:lnTo>
                  <a:pt x="4044783" y="187183"/>
                </a:lnTo>
                <a:lnTo>
                  <a:pt x="4100082" y="168482"/>
                </a:lnTo>
                <a:lnTo>
                  <a:pt x="4153073" y="143042"/>
                </a:lnTo>
                <a:lnTo>
                  <a:pt x="4214096" y="132557"/>
                </a:lnTo>
                <a:lnTo>
                  <a:pt x="4268650" y="116749"/>
                </a:lnTo>
                <a:lnTo>
                  <a:pt x="4299270" y="105236"/>
                </a:lnTo>
                <a:lnTo>
                  <a:pt x="4361223" y="68915"/>
                </a:lnTo>
                <a:lnTo>
                  <a:pt x="4419752" y="15140"/>
                </a:lnTo>
                <a:lnTo>
                  <a:pt x="4433844" y="1156"/>
                </a:lnTo>
                <a:lnTo>
                  <a:pt x="4439707" y="0"/>
                </a:lnTo>
                <a:lnTo>
                  <a:pt x="4444786" y="2739"/>
                </a:lnTo>
                <a:lnTo>
                  <a:pt x="4449342" y="8075"/>
                </a:lnTo>
                <a:lnTo>
                  <a:pt x="4451209" y="15142"/>
                </a:lnTo>
                <a:lnTo>
                  <a:pt x="4448248" y="41855"/>
                </a:lnTo>
                <a:lnTo>
                  <a:pt x="4428927" y="101985"/>
                </a:lnTo>
                <a:lnTo>
                  <a:pt x="4398573" y="156608"/>
                </a:lnTo>
                <a:lnTo>
                  <a:pt x="4367095" y="217705"/>
                </a:lnTo>
                <a:lnTo>
                  <a:pt x="4324490" y="274281"/>
                </a:lnTo>
                <a:lnTo>
                  <a:pt x="4308796" y="300741"/>
                </a:lnTo>
                <a:lnTo>
                  <a:pt x="4292447" y="326518"/>
                </a:lnTo>
                <a:lnTo>
                  <a:pt x="4257702" y="387459"/>
                </a:lnTo>
                <a:lnTo>
                  <a:pt x="4224569" y="447314"/>
                </a:lnTo>
                <a:lnTo>
                  <a:pt x="4208220" y="473672"/>
                </a:lnTo>
                <a:lnTo>
                  <a:pt x="4192847" y="500590"/>
                </a:lnTo>
                <a:lnTo>
                  <a:pt x="4178969" y="514829"/>
                </a:lnTo>
                <a:lnTo>
                  <a:pt x="4131313" y="537391"/>
                </a:lnTo>
                <a:lnTo>
                  <a:pt x="4067875" y="552479"/>
                </a:lnTo>
                <a:lnTo>
                  <a:pt x="4012544" y="555063"/>
                </a:lnTo>
                <a:lnTo>
                  <a:pt x="3957724" y="554404"/>
                </a:lnTo>
                <a:lnTo>
                  <a:pt x="3901054" y="541029"/>
                </a:lnTo>
                <a:lnTo>
                  <a:pt x="3839548" y="532364"/>
                </a:lnTo>
                <a:lnTo>
                  <a:pt x="3777694" y="524030"/>
                </a:lnTo>
                <a:lnTo>
                  <a:pt x="3716342" y="515192"/>
                </a:lnTo>
                <a:lnTo>
                  <a:pt x="3661479" y="513903"/>
                </a:lnTo>
                <a:lnTo>
                  <a:pt x="3605582" y="513649"/>
                </a:lnTo>
                <a:lnTo>
                  <a:pt x="3549480" y="513598"/>
                </a:lnTo>
                <a:lnTo>
                  <a:pt x="3499404" y="520824"/>
                </a:lnTo>
                <a:lnTo>
                  <a:pt x="3438733" y="523464"/>
                </a:lnTo>
                <a:lnTo>
                  <a:pt x="3386931" y="529575"/>
                </a:lnTo>
                <a:lnTo>
                  <a:pt x="3334498" y="534811"/>
                </a:lnTo>
                <a:lnTo>
                  <a:pt x="3275961" y="542778"/>
                </a:lnTo>
                <a:lnTo>
                  <a:pt x="3219598" y="550288"/>
                </a:lnTo>
                <a:lnTo>
                  <a:pt x="3167434" y="555800"/>
                </a:lnTo>
                <a:lnTo>
                  <a:pt x="3144163" y="560814"/>
                </a:lnTo>
                <a:lnTo>
                  <a:pt x="3141232" y="562618"/>
                </a:lnTo>
                <a:lnTo>
                  <a:pt x="3143958" y="563822"/>
                </a:lnTo>
                <a:lnTo>
                  <a:pt x="3158295" y="563989"/>
                </a:lnTo>
                <a:lnTo>
                  <a:pt x="3217448" y="551433"/>
                </a:lnTo>
                <a:lnTo>
                  <a:pt x="3266665" y="541437"/>
                </a:lnTo>
                <a:lnTo>
                  <a:pt x="3328462" y="527579"/>
                </a:lnTo>
                <a:lnTo>
                  <a:pt x="3378587" y="517082"/>
                </a:lnTo>
                <a:lnTo>
                  <a:pt x="3430484" y="506563"/>
                </a:lnTo>
                <a:lnTo>
                  <a:pt x="3482905" y="496037"/>
                </a:lnTo>
                <a:lnTo>
                  <a:pt x="3535482" y="485509"/>
                </a:lnTo>
                <a:lnTo>
                  <a:pt x="3588105" y="474981"/>
                </a:lnTo>
                <a:lnTo>
                  <a:pt x="3639573" y="463283"/>
                </a:lnTo>
                <a:lnTo>
                  <a:pt x="3696358" y="442081"/>
                </a:lnTo>
                <a:lnTo>
                  <a:pt x="3759747" y="422628"/>
                </a:lnTo>
                <a:lnTo>
                  <a:pt x="3811170" y="408358"/>
                </a:lnTo>
                <a:lnTo>
                  <a:pt x="3871370" y="388684"/>
                </a:lnTo>
                <a:lnTo>
                  <a:pt x="3934388" y="370674"/>
                </a:lnTo>
                <a:lnTo>
                  <a:pt x="3986177" y="352732"/>
                </a:lnTo>
                <a:lnTo>
                  <a:pt x="4048993" y="328583"/>
                </a:lnTo>
                <a:lnTo>
                  <a:pt x="4106387" y="313742"/>
                </a:lnTo>
                <a:lnTo>
                  <a:pt x="4163046" y="298362"/>
                </a:lnTo>
                <a:lnTo>
                  <a:pt x="4184442" y="300168"/>
                </a:lnTo>
                <a:lnTo>
                  <a:pt x="4202529" y="307989"/>
                </a:lnTo>
                <a:lnTo>
                  <a:pt x="4210628" y="313350"/>
                </a:lnTo>
                <a:lnTo>
                  <a:pt x="4213688" y="319264"/>
                </a:lnTo>
                <a:lnTo>
                  <a:pt x="4213388" y="325546"/>
                </a:lnTo>
                <a:lnTo>
                  <a:pt x="4210849" y="332074"/>
                </a:lnTo>
                <a:lnTo>
                  <a:pt x="4198668" y="342447"/>
                </a:lnTo>
                <a:lnTo>
                  <a:pt x="4141975" y="374285"/>
                </a:lnTo>
                <a:lnTo>
                  <a:pt x="4081468" y="392773"/>
                </a:lnTo>
                <a:lnTo>
                  <a:pt x="4041557" y="398631"/>
                </a:lnTo>
                <a:lnTo>
                  <a:pt x="3992918" y="414146"/>
                </a:lnTo>
                <a:lnTo>
                  <a:pt x="3933114" y="426618"/>
                </a:lnTo>
                <a:lnTo>
                  <a:pt x="3879529" y="449086"/>
                </a:lnTo>
                <a:lnTo>
                  <a:pt x="3816227" y="474556"/>
                </a:lnTo>
                <a:lnTo>
                  <a:pt x="3753045" y="496001"/>
                </a:lnTo>
                <a:lnTo>
                  <a:pt x="3697282" y="513581"/>
                </a:lnTo>
                <a:lnTo>
                  <a:pt x="3643633" y="522033"/>
                </a:lnTo>
                <a:lnTo>
                  <a:pt x="3585431" y="535293"/>
                </a:lnTo>
                <a:lnTo>
                  <a:pt x="3532056" y="552276"/>
                </a:lnTo>
                <a:lnTo>
                  <a:pt x="3479318" y="569749"/>
                </a:lnTo>
                <a:lnTo>
                  <a:pt x="3418329" y="578953"/>
                </a:lnTo>
                <a:lnTo>
                  <a:pt x="3362609" y="593424"/>
                </a:lnTo>
                <a:lnTo>
                  <a:pt x="3309980" y="600066"/>
                </a:lnTo>
                <a:lnTo>
                  <a:pt x="3248934" y="606707"/>
                </a:lnTo>
                <a:lnTo>
                  <a:pt x="3197876" y="607858"/>
                </a:lnTo>
                <a:lnTo>
                  <a:pt x="3188739" y="610359"/>
                </a:lnTo>
                <a:lnTo>
                  <a:pt x="3184988" y="614366"/>
                </a:lnTo>
                <a:lnTo>
                  <a:pt x="3184827" y="619377"/>
                </a:lnTo>
                <a:lnTo>
                  <a:pt x="3190569" y="622718"/>
                </a:lnTo>
                <a:lnTo>
                  <a:pt x="3212546" y="626430"/>
                </a:lnTo>
                <a:lnTo>
                  <a:pt x="3265910" y="621577"/>
                </a:lnTo>
                <a:lnTo>
                  <a:pt x="3324631" y="619405"/>
                </a:lnTo>
                <a:lnTo>
                  <a:pt x="3386619" y="618976"/>
                </a:lnTo>
                <a:lnTo>
                  <a:pt x="3442754" y="617722"/>
                </a:lnTo>
                <a:lnTo>
                  <a:pt x="3495090" y="610541"/>
                </a:lnTo>
                <a:lnTo>
                  <a:pt x="3555471" y="608776"/>
                </a:lnTo>
                <a:lnTo>
                  <a:pt x="3612458" y="607258"/>
                </a:lnTo>
                <a:lnTo>
                  <a:pt x="3668775" y="600026"/>
                </a:lnTo>
                <a:lnTo>
                  <a:pt x="3724960" y="592661"/>
                </a:lnTo>
                <a:lnTo>
                  <a:pt x="3779949" y="587177"/>
                </a:lnTo>
                <a:lnTo>
                  <a:pt x="3842245" y="578360"/>
                </a:lnTo>
                <a:lnTo>
                  <a:pt x="3846436" y="577826"/>
                </a:lnTo>
                <a:lnTo>
                  <a:pt x="3790829" y="568486"/>
                </a:lnTo>
                <a:lnTo>
                  <a:pt x="3738151" y="561085"/>
                </a:lnTo>
                <a:lnTo>
                  <a:pt x="3682685" y="556763"/>
                </a:lnTo>
                <a:lnTo>
                  <a:pt x="3629788" y="559029"/>
                </a:lnTo>
                <a:lnTo>
                  <a:pt x="3574019" y="564806"/>
                </a:lnTo>
                <a:lnTo>
                  <a:pt x="3515083" y="567117"/>
                </a:lnTo>
                <a:lnTo>
                  <a:pt x="3458381" y="574506"/>
                </a:lnTo>
                <a:lnTo>
                  <a:pt x="3402121" y="576312"/>
                </a:lnTo>
                <a:lnTo>
                  <a:pt x="3338711" y="577839"/>
                </a:lnTo>
                <a:lnTo>
                  <a:pt x="3279913" y="585072"/>
                </a:lnTo>
                <a:lnTo>
                  <a:pt x="3228827" y="592437"/>
                </a:lnTo>
                <a:lnTo>
                  <a:pt x="3165934" y="600225"/>
                </a:lnTo>
                <a:lnTo>
                  <a:pt x="3110647" y="606739"/>
                </a:lnTo>
                <a:lnTo>
                  <a:pt x="3060586" y="607867"/>
                </a:lnTo>
                <a:lnTo>
                  <a:pt x="3008708" y="608201"/>
                </a:lnTo>
                <a:lnTo>
                  <a:pt x="2953248" y="615550"/>
                </a:lnTo>
                <a:lnTo>
                  <a:pt x="2905284" y="617887"/>
                </a:lnTo>
                <a:lnTo>
                  <a:pt x="2856368" y="620919"/>
                </a:lnTo>
                <a:lnTo>
                  <a:pt x="2804093" y="635480"/>
                </a:lnTo>
                <a:lnTo>
                  <a:pt x="2743464" y="639049"/>
                </a:lnTo>
                <a:lnTo>
                  <a:pt x="2689634" y="646990"/>
                </a:lnTo>
                <a:lnTo>
                  <a:pt x="2628221" y="652891"/>
                </a:lnTo>
                <a:lnTo>
                  <a:pt x="2565094" y="659386"/>
                </a:lnTo>
                <a:lnTo>
                  <a:pt x="2503535" y="661838"/>
                </a:lnTo>
                <a:lnTo>
                  <a:pt x="2454622" y="668126"/>
                </a:lnTo>
                <a:lnTo>
                  <a:pt x="2395579" y="670844"/>
                </a:lnTo>
                <a:lnTo>
                  <a:pt x="2338856" y="671381"/>
                </a:lnTo>
                <a:lnTo>
                  <a:pt x="2282591" y="678723"/>
                </a:lnTo>
                <a:lnTo>
                  <a:pt x="2229537" y="678266"/>
                </a:lnTo>
                <a:lnTo>
                  <a:pt x="2179326" y="672847"/>
                </a:lnTo>
                <a:lnTo>
                  <a:pt x="2124347" y="671776"/>
                </a:lnTo>
                <a:lnTo>
                  <a:pt x="2068427" y="671565"/>
                </a:lnTo>
                <a:lnTo>
                  <a:pt x="2012321" y="665934"/>
                </a:lnTo>
                <a:lnTo>
                  <a:pt x="1956178" y="661962"/>
                </a:lnTo>
                <a:lnTo>
                  <a:pt x="1896908" y="661178"/>
                </a:lnTo>
                <a:lnTo>
                  <a:pt x="1840400" y="655434"/>
                </a:lnTo>
                <a:lnTo>
                  <a:pt x="1788207" y="652609"/>
                </a:lnTo>
                <a:lnTo>
                  <a:pt x="1742890" y="655864"/>
                </a:lnTo>
                <a:lnTo>
                  <a:pt x="1681156" y="651168"/>
                </a:lnTo>
                <a:lnTo>
                  <a:pt x="1626034" y="647477"/>
                </a:lnTo>
                <a:lnTo>
                  <a:pt x="1570085" y="641419"/>
                </a:lnTo>
                <a:lnTo>
                  <a:pt x="1513973" y="632987"/>
                </a:lnTo>
                <a:lnTo>
                  <a:pt x="1460949" y="626989"/>
                </a:lnTo>
                <a:lnTo>
                  <a:pt x="1398364" y="618770"/>
                </a:lnTo>
                <a:lnTo>
                  <a:pt x="1336916" y="609946"/>
                </a:lnTo>
                <a:lnTo>
                  <a:pt x="1283212" y="607489"/>
                </a:lnTo>
                <a:lnTo>
                  <a:pt x="1221190" y="599319"/>
                </a:lnTo>
                <a:lnTo>
                  <a:pt x="1167416" y="596941"/>
                </a:lnTo>
                <a:lnTo>
                  <a:pt x="1105379" y="588788"/>
                </a:lnTo>
                <a:lnTo>
                  <a:pt x="1050433" y="587582"/>
                </a:lnTo>
                <a:lnTo>
                  <a:pt x="997638" y="584224"/>
                </a:lnTo>
                <a:lnTo>
                  <a:pt x="942338" y="569335"/>
                </a:lnTo>
                <a:lnTo>
                  <a:pt x="896781" y="558739"/>
                </a:lnTo>
                <a:lnTo>
                  <a:pt x="836466" y="548864"/>
                </a:lnTo>
                <a:lnTo>
                  <a:pt x="775072" y="540068"/>
                </a:lnTo>
                <a:lnTo>
                  <a:pt x="717927" y="523904"/>
                </a:lnTo>
                <a:lnTo>
                  <a:pt x="657499" y="507709"/>
                </a:lnTo>
                <a:lnTo>
                  <a:pt x="596090" y="498080"/>
                </a:lnTo>
                <a:lnTo>
                  <a:pt x="542062" y="481807"/>
                </a:lnTo>
                <a:lnTo>
                  <a:pt x="507209" y="474534"/>
                </a:lnTo>
                <a:lnTo>
                  <a:pt x="482002" y="470493"/>
                </a:lnTo>
                <a:lnTo>
                  <a:pt x="420887" y="447932"/>
                </a:lnTo>
                <a:lnTo>
                  <a:pt x="363576" y="429493"/>
                </a:lnTo>
                <a:lnTo>
                  <a:pt x="311488" y="410658"/>
                </a:lnTo>
                <a:lnTo>
                  <a:pt x="250750" y="358986"/>
                </a:lnTo>
                <a:lnTo>
                  <a:pt x="208466" y="311448"/>
                </a:lnTo>
                <a:lnTo>
                  <a:pt x="175402" y="250189"/>
                </a:lnTo>
                <a:lnTo>
                  <a:pt x="143687" y="187186"/>
                </a:lnTo>
                <a:lnTo>
                  <a:pt x="112090" y="129619"/>
                </a:lnTo>
                <a:lnTo>
                  <a:pt x="64466" y="71294"/>
                </a:lnTo>
                <a:lnTo>
                  <a:pt x="29453" y="33234"/>
                </a:lnTo>
                <a:lnTo>
                  <a:pt x="2815" y="17450"/>
                </a:lnTo>
                <a:lnTo>
                  <a:pt x="0" y="16712"/>
                </a:lnTo>
                <a:lnTo>
                  <a:pt x="49517" y="57956"/>
                </a:lnTo>
                <a:lnTo>
                  <a:pt x="110403" y="84863"/>
                </a:lnTo>
                <a:lnTo>
                  <a:pt x="165975" y="102900"/>
                </a:lnTo>
                <a:lnTo>
                  <a:pt x="219600" y="111408"/>
                </a:lnTo>
                <a:lnTo>
                  <a:pt x="275253" y="113089"/>
                </a:lnTo>
                <a:lnTo>
                  <a:pt x="331306" y="113421"/>
                </a:lnTo>
                <a:lnTo>
                  <a:pt x="387439" y="113487"/>
                </a:lnTo>
                <a:lnTo>
                  <a:pt x="442417" y="114669"/>
                </a:lnTo>
                <a:lnTo>
                  <a:pt x="504711" y="122567"/>
                </a:lnTo>
                <a:lnTo>
                  <a:pt x="565297" y="135291"/>
                </a:lnTo>
                <a:lnTo>
                  <a:pt x="625008" y="152204"/>
                </a:lnTo>
                <a:lnTo>
                  <a:pt x="678581" y="169667"/>
                </a:lnTo>
                <a:lnTo>
                  <a:pt x="741881" y="190713"/>
                </a:lnTo>
                <a:lnTo>
                  <a:pt x="805063" y="211769"/>
                </a:lnTo>
                <a:lnTo>
                  <a:pt x="860826" y="226197"/>
                </a:lnTo>
                <a:lnTo>
                  <a:pt x="921072" y="237311"/>
                </a:lnTo>
                <a:lnTo>
                  <a:pt x="974252" y="247446"/>
                </a:lnTo>
                <a:lnTo>
                  <a:pt x="1029817" y="249795"/>
                </a:lnTo>
                <a:lnTo>
                  <a:pt x="1088428" y="261750"/>
                </a:lnTo>
                <a:lnTo>
                  <a:pt x="1149093" y="278561"/>
                </a:lnTo>
                <a:lnTo>
                  <a:pt x="1210287" y="290422"/>
                </a:lnTo>
                <a:lnTo>
                  <a:pt x="1263961" y="293249"/>
                </a:lnTo>
                <a:lnTo>
                  <a:pt x="1325976" y="301499"/>
                </a:lnTo>
                <a:lnTo>
                  <a:pt x="1380920" y="303886"/>
                </a:lnTo>
                <a:lnTo>
                  <a:pt x="1436774" y="313544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2" name="Group 191"/>
          <p:cNvGrpSpPr/>
          <p:nvPr/>
        </p:nvGrpSpPr>
        <p:grpSpPr>
          <a:xfrm>
            <a:off x="1945351" y="667470"/>
            <a:ext cx="697303" cy="795992"/>
            <a:chOff x="1945351" y="667470"/>
            <a:chExt cx="697303" cy="795992"/>
          </a:xfrm>
        </p:grpSpPr>
        <p:sp>
          <p:nvSpPr>
            <p:cNvPr id="190" name="Freeform 189"/>
            <p:cNvSpPr/>
            <p:nvPr/>
          </p:nvSpPr>
          <p:spPr>
            <a:xfrm>
              <a:off x="1945351" y="667470"/>
              <a:ext cx="697303" cy="795992"/>
            </a:xfrm>
            <a:custGeom>
              <a:avLst/>
              <a:gdLst/>
              <a:ahLst/>
              <a:cxnLst/>
              <a:rect l="0" t="0" r="0" b="0"/>
              <a:pathLst>
                <a:path w="697303" h="795992">
                  <a:moveTo>
                    <a:pt x="697302" y="69524"/>
                  </a:moveTo>
                  <a:lnTo>
                    <a:pt x="687726" y="45478"/>
                  </a:lnTo>
                  <a:lnTo>
                    <a:pt x="663487" y="4342"/>
                  </a:lnTo>
                  <a:lnTo>
                    <a:pt x="658381" y="333"/>
                  </a:lnTo>
                  <a:lnTo>
                    <a:pt x="652637" y="0"/>
                  </a:lnTo>
                  <a:lnTo>
                    <a:pt x="640016" y="5869"/>
                  </a:lnTo>
                  <a:lnTo>
                    <a:pt x="576779" y="62675"/>
                  </a:lnTo>
                  <a:lnTo>
                    <a:pt x="519073" y="104634"/>
                  </a:lnTo>
                  <a:lnTo>
                    <a:pt x="457591" y="153753"/>
                  </a:lnTo>
                  <a:lnTo>
                    <a:pt x="399090" y="209904"/>
                  </a:lnTo>
                  <a:lnTo>
                    <a:pt x="335826" y="273075"/>
                  </a:lnTo>
                  <a:lnTo>
                    <a:pt x="272652" y="336246"/>
                  </a:lnTo>
                  <a:lnTo>
                    <a:pt x="209481" y="399417"/>
                  </a:lnTo>
                  <a:lnTo>
                    <a:pt x="146310" y="462588"/>
                  </a:lnTo>
                  <a:lnTo>
                    <a:pt x="126423" y="484815"/>
                  </a:lnTo>
                  <a:lnTo>
                    <a:pt x="89118" y="545776"/>
                  </a:lnTo>
                  <a:lnTo>
                    <a:pt x="73732" y="572504"/>
                  </a:lnTo>
                  <a:lnTo>
                    <a:pt x="36916" y="619916"/>
                  </a:lnTo>
                  <a:lnTo>
                    <a:pt x="21220" y="646334"/>
                  </a:lnTo>
                  <a:lnTo>
                    <a:pt x="4871" y="672099"/>
                  </a:lnTo>
                  <a:lnTo>
                    <a:pt x="545" y="681811"/>
                  </a:lnTo>
                  <a:lnTo>
                    <a:pt x="0" y="690625"/>
                  </a:lnTo>
                  <a:lnTo>
                    <a:pt x="19910" y="744419"/>
                  </a:lnTo>
                  <a:lnTo>
                    <a:pt x="34006" y="7959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032000" y="98967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31586"/>
                  </a:moveTo>
                  <a:lnTo>
                    <a:pt x="85118" y="13628"/>
                  </a:lnTo>
                  <a:lnTo>
                    <a:pt x="34187" y="3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558353" y="662971"/>
            <a:ext cx="1378891" cy="695206"/>
            <a:chOff x="558353" y="662971"/>
            <a:chExt cx="1378891" cy="695206"/>
          </a:xfrm>
        </p:grpSpPr>
        <p:sp>
          <p:nvSpPr>
            <p:cNvPr id="193" name="Freeform 192"/>
            <p:cNvSpPr/>
            <p:nvPr/>
          </p:nvSpPr>
          <p:spPr>
            <a:xfrm>
              <a:off x="558353" y="844458"/>
              <a:ext cx="262870" cy="271563"/>
            </a:xfrm>
            <a:custGeom>
              <a:avLst/>
              <a:gdLst/>
              <a:ahLst/>
              <a:cxnLst/>
              <a:rect l="0" t="0" r="0" b="0"/>
              <a:pathLst>
                <a:path w="262870" h="271563">
                  <a:moveTo>
                    <a:pt x="10185" y="271562"/>
                  </a:moveTo>
                  <a:lnTo>
                    <a:pt x="4596" y="254795"/>
                  </a:lnTo>
                  <a:lnTo>
                    <a:pt x="6698" y="200876"/>
                  </a:lnTo>
                  <a:lnTo>
                    <a:pt x="2263" y="152222"/>
                  </a:lnTo>
                  <a:lnTo>
                    <a:pt x="172" y="93268"/>
                  </a:lnTo>
                  <a:lnTo>
                    <a:pt x="0" y="79000"/>
                  </a:lnTo>
                  <a:lnTo>
                    <a:pt x="2225" y="71827"/>
                  </a:lnTo>
                  <a:lnTo>
                    <a:pt x="6049" y="69386"/>
                  </a:lnTo>
                  <a:lnTo>
                    <a:pt x="10937" y="70097"/>
                  </a:lnTo>
                  <a:lnTo>
                    <a:pt x="22608" y="83366"/>
                  </a:lnTo>
                  <a:lnTo>
                    <a:pt x="62994" y="142216"/>
                  </a:lnTo>
                  <a:lnTo>
                    <a:pt x="69958" y="150237"/>
                  </a:lnTo>
                  <a:lnTo>
                    <a:pt x="90173" y="159148"/>
                  </a:lnTo>
                  <a:lnTo>
                    <a:pt x="102115" y="161524"/>
                  </a:lnTo>
                  <a:lnTo>
                    <a:pt x="111246" y="159599"/>
                  </a:lnTo>
                  <a:lnTo>
                    <a:pt x="118503" y="154806"/>
                  </a:lnTo>
                  <a:lnTo>
                    <a:pt x="129687" y="140122"/>
                  </a:lnTo>
                  <a:lnTo>
                    <a:pt x="150127" y="86317"/>
                  </a:lnTo>
                  <a:lnTo>
                    <a:pt x="156111" y="32373"/>
                  </a:lnTo>
                  <a:lnTo>
                    <a:pt x="156930" y="4599"/>
                  </a:lnTo>
                  <a:lnTo>
                    <a:pt x="159488" y="0"/>
                  </a:lnTo>
                  <a:lnTo>
                    <a:pt x="163532" y="1614"/>
                  </a:lnTo>
                  <a:lnTo>
                    <a:pt x="168569" y="7368"/>
                  </a:lnTo>
                  <a:lnTo>
                    <a:pt x="188768" y="63174"/>
                  </a:lnTo>
                  <a:lnTo>
                    <a:pt x="206664" y="124234"/>
                  </a:lnTo>
                  <a:lnTo>
                    <a:pt x="223864" y="177513"/>
                  </a:lnTo>
                  <a:lnTo>
                    <a:pt x="236175" y="201687"/>
                  </a:lnTo>
                  <a:lnTo>
                    <a:pt x="262869" y="2294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73865" y="968621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6788" y="61088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63336" y="842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71681" y="662971"/>
              <a:ext cx="165397" cy="406008"/>
            </a:xfrm>
            <a:custGeom>
              <a:avLst/>
              <a:gdLst/>
              <a:ahLst/>
              <a:cxnLst/>
              <a:rect l="0" t="0" r="0" b="0"/>
              <a:pathLst>
                <a:path w="165397" h="406008">
                  <a:moveTo>
                    <a:pt x="70640" y="284593"/>
                  </a:moveTo>
                  <a:lnTo>
                    <a:pt x="61064" y="260547"/>
                  </a:lnTo>
                  <a:lnTo>
                    <a:pt x="50396" y="246220"/>
                  </a:lnTo>
                  <a:lnTo>
                    <a:pt x="43106" y="242633"/>
                  </a:lnTo>
                  <a:lnTo>
                    <a:pt x="25647" y="241768"/>
                  </a:lnTo>
                  <a:lnTo>
                    <a:pt x="18418" y="245515"/>
                  </a:lnTo>
                  <a:lnTo>
                    <a:pt x="7266" y="259036"/>
                  </a:lnTo>
                  <a:lnTo>
                    <a:pt x="0" y="291969"/>
                  </a:lnTo>
                  <a:lnTo>
                    <a:pt x="5950" y="343849"/>
                  </a:lnTo>
                  <a:lnTo>
                    <a:pt x="16248" y="377020"/>
                  </a:lnTo>
                  <a:lnTo>
                    <a:pt x="27358" y="394302"/>
                  </a:lnTo>
                  <a:lnTo>
                    <a:pt x="35936" y="399846"/>
                  </a:lnTo>
                  <a:lnTo>
                    <a:pt x="57946" y="406007"/>
                  </a:lnTo>
                  <a:lnTo>
                    <a:pt x="68026" y="405310"/>
                  </a:lnTo>
                  <a:lnTo>
                    <a:pt x="85466" y="398297"/>
                  </a:lnTo>
                  <a:lnTo>
                    <a:pt x="97896" y="384261"/>
                  </a:lnTo>
                  <a:lnTo>
                    <a:pt x="115408" y="341065"/>
                  </a:lnTo>
                  <a:lnTo>
                    <a:pt x="120557" y="279067"/>
                  </a:lnTo>
                  <a:lnTo>
                    <a:pt x="114416" y="226674"/>
                  </a:lnTo>
                  <a:lnTo>
                    <a:pt x="105187" y="168386"/>
                  </a:lnTo>
                  <a:lnTo>
                    <a:pt x="93874" y="113551"/>
                  </a:lnTo>
                  <a:lnTo>
                    <a:pt x="76224" y="62599"/>
                  </a:lnTo>
                  <a:lnTo>
                    <a:pt x="47964" y="1592"/>
                  </a:lnTo>
                  <a:lnTo>
                    <a:pt x="46164" y="0"/>
                  </a:lnTo>
                  <a:lnTo>
                    <a:pt x="54491" y="54498"/>
                  </a:lnTo>
                  <a:lnTo>
                    <a:pt x="74642" y="111067"/>
                  </a:lnTo>
                  <a:lnTo>
                    <a:pt x="94809" y="173701"/>
                  </a:lnTo>
                  <a:lnTo>
                    <a:pt x="115821" y="231212"/>
                  </a:lnTo>
                  <a:lnTo>
                    <a:pt x="146804" y="291937"/>
                  </a:lnTo>
                  <a:lnTo>
                    <a:pt x="165396" y="3161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273948" y="831751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0"/>
                  </a:moveTo>
                  <a:lnTo>
                    <a:pt x="1280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57271" y="1147606"/>
              <a:ext cx="27123" cy="210571"/>
            </a:xfrm>
            <a:custGeom>
              <a:avLst/>
              <a:gdLst/>
              <a:ahLst/>
              <a:cxnLst/>
              <a:rect l="0" t="0" r="0" b="0"/>
              <a:pathLst>
                <a:path w="27123" h="210571">
                  <a:moveTo>
                    <a:pt x="6065" y="0"/>
                  </a:moveTo>
                  <a:lnTo>
                    <a:pt x="0" y="32452"/>
                  </a:lnTo>
                  <a:lnTo>
                    <a:pt x="10625" y="84342"/>
                  </a:lnTo>
                  <a:lnTo>
                    <a:pt x="18927" y="145219"/>
                  </a:lnTo>
                  <a:lnTo>
                    <a:pt x="24694" y="178338"/>
                  </a:lnTo>
                  <a:lnTo>
                    <a:pt x="2712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951579" y="1208988"/>
              <a:ext cx="185499" cy="133788"/>
            </a:xfrm>
            <a:custGeom>
              <a:avLst/>
              <a:gdLst/>
              <a:ahLst/>
              <a:cxnLst/>
              <a:rect l="0" t="0" r="0" b="0"/>
              <a:pathLst>
                <a:path w="185499" h="133788">
                  <a:moveTo>
                    <a:pt x="101270" y="64960"/>
                  </a:moveTo>
                  <a:lnTo>
                    <a:pt x="91695" y="33678"/>
                  </a:lnTo>
                  <a:lnTo>
                    <a:pt x="81027" y="17521"/>
                  </a:lnTo>
                  <a:lnTo>
                    <a:pt x="65367" y="5661"/>
                  </a:lnTo>
                  <a:lnTo>
                    <a:pt x="56278" y="861"/>
                  </a:lnTo>
                  <a:lnTo>
                    <a:pt x="47879" y="0"/>
                  </a:lnTo>
                  <a:lnTo>
                    <a:pt x="32307" y="5283"/>
                  </a:lnTo>
                  <a:lnTo>
                    <a:pt x="10387" y="27001"/>
                  </a:lnTo>
                  <a:lnTo>
                    <a:pt x="2386" y="48869"/>
                  </a:lnTo>
                  <a:lnTo>
                    <a:pt x="0" y="73016"/>
                  </a:lnTo>
                  <a:lnTo>
                    <a:pt x="2839" y="95447"/>
                  </a:lnTo>
                  <a:lnTo>
                    <a:pt x="11120" y="113994"/>
                  </a:lnTo>
                  <a:lnTo>
                    <a:pt x="16603" y="122216"/>
                  </a:lnTo>
                  <a:lnTo>
                    <a:pt x="24939" y="127697"/>
                  </a:lnTo>
                  <a:lnTo>
                    <a:pt x="46678" y="133787"/>
                  </a:lnTo>
                  <a:lnTo>
                    <a:pt x="55517" y="131902"/>
                  </a:lnTo>
                  <a:lnTo>
                    <a:pt x="62579" y="127135"/>
                  </a:lnTo>
                  <a:lnTo>
                    <a:pt x="73546" y="112480"/>
                  </a:lnTo>
                  <a:lnTo>
                    <a:pt x="97484" y="53765"/>
                  </a:lnTo>
                  <a:lnTo>
                    <a:pt x="101085" y="53987"/>
                  </a:lnTo>
                  <a:lnTo>
                    <a:pt x="149545" y="93626"/>
                  </a:lnTo>
                  <a:lnTo>
                    <a:pt x="164060" y="101097"/>
                  </a:lnTo>
                  <a:lnTo>
                    <a:pt x="185498" y="107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1168663" y="1042321"/>
              <a:ext cx="73700" cy="242156"/>
            </a:xfrm>
            <a:custGeom>
              <a:avLst/>
              <a:gdLst/>
              <a:ahLst/>
              <a:cxnLst/>
              <a:rect l="0" t="0" r="0" b="0"/>
              <a:pathLst>
                <a:path w="73700" h="242156">
                  <a:moveTo>
                    <a:pt x="0" y="0"/>
                  </a:moveTo>
                  <a:lnTo>
                    <a:pt x="25194" y="61110"/>
                  </a:lnTo>
                  <a:lnTo>
                    <a:pt x="45244" y="121131"/>
                  </a:lnTo>
                  <a:lnTo>
                    <a:pt x="60001" y="181418"/>
                  </a:lnTo>
                  <a:lnTo>
                    <a:pt x="65351" y="215580"/>
                  </a:lnTo>
                  <a:lnTo>
                    <a:pt x="7369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137077" y="1094963"/>
              <a:ext cx="147400" cy="84229"/>
            </a:xfrm>
            <a:custGeom>
              <a:avLst/>
              <a:gdLst/>
              <a:ahLst/>
              <a:cxnLst/>
              <a:rect l="0" t="0" r="0" b="0"/>
              <a:pathLst>
                <a:path w="147400" h="84229">
                  <a:moveTo>
                    <a:pt x="147399" y="0"/>
                  </a:moveTo>
                  <a:lnTo>
                    <a:pt x="103437" y="20244"/>
                  </a:lnTo>
                  <a:lnTo>
                    <a:pt x="41952" y="5430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347647" y="1137077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8334" y="37478"/>
                  </a:lnTo>
                  <a:lnTo>
                    <a:pt x="10723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337119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410818" y="968621"/>
              <a:ext cx="84229" cy="210571"/>
            </a:xfrm>
            <a:custGeom>
              <a:avLst/>
              <a:gdLst/>
              <a:ahLst/>
              <a:cxnLst/>
              <a:rect l="0" t="0" r="0" b="0"/>
              <a:pathLst>
                <a:path w="84229" h="210571">
                  <a:moveTo>
                    <a:pt x="0" y="0"/>
                  </a:moveTo>
                  <a:lnTo>
                    <a:pt x="11453" y="48931"/>
                  </a:lnTo>
                  <a:lnTo>
                    <a:pt x="19128" y="76730"/>
                  </a:lnTo>
                  <a:lnTo>
                    <a:pt x="48194" y="137291"/>
                  </a:lnTo>
                  <a:lnTo>
                    <a:pt x="66105" y="175948"/>
                  </a:lnTo>
                  <a:lnTo>
                    <a:pt x="78858" y="196023"/>
                  </a:lnTo>
                  <a:lnTo>
                    <a:pt x="8422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410818" y="1042321"/>
              <a:ext cx="94758" cy="52643"/>
            </a:xfrm>
            <a:custGeom>
              <a:avLst/>
              <a:gdLst/>
              <a:ahLst/>
              <a:cxnLst/>
              <a:rect l="0" t="0" r="0" b="0"/>
              <a:pathLst>
                <a:path w="94758" h="52643">
                  <a:moveTo>
                    <a:pt x="94757" y="0"/>
                  </a:moveTo>
                  <a:lnTo>
                    <a:pt x="50794" y="2024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537160" y="979150"/>
              <a:ext cx="76270" cy="136461"/>
            </a:xfrm>
            <a:custGeom>
              <a:avLst/>
              <a:gdLst/>
              <a:ahLst/>
              <a:cxnLst/>
              <a:rect l="0" t="0" r="0" b="0"/>
              <a:pathLst>
                <a:path w="76270" h="136461">
                  <a:moveTo>
                    <a:pt x="0" y="31585"/>
                  </a:moveTo>
                  <a:lnTo>
                    <a:pt x="3120" y="74277"/>
                  </a:lnTo>
                  <a:lnTo>
                    <a:pt x="14572" y="105456"/>
                  </a:lnTo>
                  <a:lnTo>
                    <a:pt x="20243" y="115927"/>
                  </a:lnTo>
                  <a:lnTo>
                    <a:pt x="35903" y="130682"/>
                  </a:lnTo>
                  <a:lnTo>
                    <a:pt x="44993" y="136254"/>
                  </a:lnTo>
                  <a:lnTo>
                    <a:pt x="52222" y="136460"/>
                  </a:lnTo>
                  <a:lnTo>
                    <a:pt x="58211" y="133087"/>
                  </a:lnTo>
                  <a:lnTo>
                    <a:pt x="63374" y="127329"/>
                  </a:lnTo>
                  <a:lnTo>
                    <a:pt x="76229" y="96869"/>
                  </a:lnTo>
                  <a:lnTo>
                    <a:pt x="76269" y="5820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670827" y="716273"/>
              <a:ext cx="119018" cy="368880"/>
            </a:xfrm>
            <a:custGeom>
              <a:avLst/>
              <a:gdLst/>
              <a:ahLst/>
              <a:cxnLst/>
              <a:rect l="0" t="0" r="0" b="0"/>
              <a:pathLst>
                <a:path w="119018" h="368880">
                  <a:moveTo>
                    <a:pt x="87432" y="294462"/>
                  </a:moveTo>
                  <a:lnTo>
                    <a:pt x="77856" y="263180"/>
                  </a:lnTo>
                  <a:lnTo>
                    <a:pt x="67188" y="247024"/>
                  </a:lnTo>
                  <a:lnTo>
                    <a:pt x="51529" y="235164"/>
                  </a:lnTo>
                  <a:lnTo>
                    <a:pt x="42439" y="230364"/>
                  </a:lnTo>
                  <a:lnTo>
                    <a:pt x="34040" y="229503"/>
                  </a:lnTo>
                  <a:lnTo>
                    <a:pt x="18469" y="234786"/>
                  </a:lnTo>
                  <a:lnTo>
                    <a:pt x="6869" y="248052"/>
                  </a:lnTo>
                  <a:lnTo>
                    <a:pt x="2137" y="256503"/>
                  </a:lnTo>
                  <a:lnTo>
                    <a:pt x="0" y="278372"/>
                  </a:lnTo>
                  <a:lnTo>
                    <a:pt x="8160" y="324949"/>
                  </a:lnTo>
                  <a:lnTo>
                    <a:pt x="23260" y="351719"/>
                  </a:lnTo>
                  <a:lnTo>
                    <a:pt x="39024" y="363973"/>
                  </a:lnTo>
                  <a:lnTo>
                    <a:pt x="48141" y="368879"/>
                  </a:lnTo>
                  <a:lnTo>
                    <a:pt x="56558" y="368640"/>
                  </a:lnTo>
                  <a:lnTo>
                    <a:pt x="64510" y="364971"/>
                  </a:lnTo>
                  <a:lnTo>
                    <a:pt x="72150" y="359016"/>
                  </a:lnTo>
                  <a:lnTo>
                    <a:pt x="83759" y="336801"/>
                  </a:lnTo>
                  <a:lnTo>
                    <a:pt x="93752" y="294529"/>
                  </a:lnTo>
                  <a:lnTo>
                    <a:pt x="97129" y="232734"/>
                  </a:lnTo>
                  <a:lnTo>
                    <a:pt x="92125" y="181546"/>
                  </a:lnTo>
                  <a:lnTo>
                    <a:pt x="83233" y="129334"/>
                  </a:lnTo>
                  <a:lnTo>
                    <a:pt x="68578" y="67696"/>
                  </a:lnTo>
                  <a:lnTo>
                    <a:pt x="47486" y="13579"/>
                  </a:lnTo>
                  <a:lnTo>
                    <a:pt x="43254" y="1922"/>
                  </a:lnTo>
                  <a:lnTo>
                    <a:pt x="41602" y="0"/>
                  </a:lnTo>
                  <a:lnTo>
                    <a:pt x="46007" y="62528"/>
                  </a:lnTo>
                  <a:lnTo>
                    <a:pt x="56676" y="121093"/>
                  </a:lnTo>
                  <a:lnTo>
                    <a:pt x="70048" y="178328"/>
                  </a:lnTo>
                  <a:lnTo>
                    <a:pt x="83955" y="236384"/>
                  </a:lnTo>
                  <a:lnTo>
                    <a:pt x="101086" y="282860"/>
                  </a:lnTo>
                  <a:lnTo>
                    <a:pt x="119017" y="3155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831958" y="789724"/>
              <a:ext cx="105286" cy="252598"/>
            </a:xfrm>
            <a:custGeom>
              <a:avLst/>
              <a:gdLst/>
              <a:ahLst/>
              <a:cxnLst/>
              <a:rect l="0" t="0" r="0" b="0"/>
              <a:pathLst>
                <a:path w="105286" h="252598">
                  <a:moveTo>
                    <a:pt x="0" y="168369"/>
                  </a:moveTo>
                  <a:lnTo>
                    <a:pt x="9575" y="144322"/>
                  </a:lnTo>
                  <a:lnTo>
                    <a:pt x="27534" y="122899"/>
                  </a:lnTo>
                  <a:lnTo>
                    <a:pt x="90884" y="66599"/>
                  </a:lnTo>
                  <a:lnTo>
                    <a:pt x="98884" y="46319"/>
                  </a:lnTo>
                  <a:lnTo>
                    <a:pt x="101018" y="34360"/>
                  </a:lnTo>
                  <a:lnTo>
                    <a:pt x="97149" y="14833"/>
                  </a:lnTo>
                  <a:lnTo>
                    <a:pt x="92842" y="6350"/>
                  </a:lnTo>
                  <a:lnTo>
                    <a:pt x="85292" y="1865"/>
                  </a:lnTo>
                  <a:lnTo>
                    <a:pt x="64424" y="0"/>
                  </a:lnTo>
                  <a:lnTo>
                    <a:pt x="45790" y="6191"/>
                  </a:lnTo>
                  <a:lnTo>
                    <a:pt x="37546" y="11117"/>
                  </a:lnTo>
                  <a:lnTo>
                    <a:pt x="25266" y="25949"/>
                  </a:lnTo>
                  <a:lnTo>
                    <a:pt x="20353" y="34818"/>
                  </a:lnTo>
                  <a:lnTo>
                    <a:pt x="12469" y="89909"/>
                  </a:lnTo>
                  <a:lnTo>
                    <a:pt x="13443" y="131733"/>
                  </a:lnTo>
                  <a:lnTo>
                    <a:pt x="33548" y="177900"/>
                  </a:lnTo>
                  <a:lnTo>
                    <a:pt x="60049" y="220814"/>
                  </a:lnTo>
                  <a:lnTo>
                    <a:pt x="76991" y="235742"/>
                  </a:lnTo>
                  <a:lnTo>
                    <a:pt x="105285" y="252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1523468" y="3537575"/>
            <a:ext cx="413776" cy="873866"/>
            <a:chOff x="1523468" y="3537575"/>
            <a:chExt cx="413776" cy="873866"/>
          </a:xfrm>
        </p:grpSpPr>
        <p:sp>
          <p:nvSpPr>
            <p:cNvPr id="210" name="Freeform 209"/>
            <p:cNvSpPr/>
            <p:nvPr/>
          </p:nvSpPr>
          <p:spPr>
            <a:xfrm>
              <a:off x="1589803" y="3548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523468" y="3537575"/>
              <a:ext cx="413776" cy="873866"/>
            </a:xfrm>
            <a:custGeom>
              <a:avLst/>
              <a:gdLst/>
              <a:ahLst/>
              <a:cxnLst/>
              <a:rect l="0" t="0" r="0" b="0"/>
              <a:pathLst>
                <a:path w="413776" h="873866">
                  <a:moveTo>
                    <a:pt x="87392" y="0"/>
                  </a:moveTo>
                  <a:lnTo>
                    <a:pt x="26519" y="34329"/>
                  </a:lnTo>
                  <a:lnTo>
                    <a:pt x="12374" y="48012"/>
                  </a:lnTo>
                  <a:lnTo>
                    <a:pt x="2188" y="65793"/>
                  </a:lnTo>
                  <a:lnTo>
                    <a:pt x="0" y="85393"/>
                  </a:lnTo>
                  <a:lnTo>
                    <a:pt x="3917" y="144259"/>
                  </a:lnTo>
                  <a:lnTo>
                    <a:pt x="17763" y="199628"/>
                  </a:lnTo>
                  <a:lnTo>
                    <a:pt x="31704" y="255749"/>
                  </a:lnTo>
                  <a:lnTo>
                    <a:pt x="42754" y="314872"/>
                  </a:lnTo>
                  <a:lnTo>
                    <a:pt x="59445" y="368368"/>
                  </a:lnTo>
                  <a:lnTo>
                    <a:pt x="80384" y="431657"/>
                  </a:lnTo>
                  <a:lnTo>
                    <a:pt x="107020" y="494838"/>
                  </a:lnTo>
                  <a:lnTo>
                    <a:pt x="131975" y="555815"/>
                  </a:lnTo>
                  <a:lnTo>
                    <a:pt x="156520" y="610364"/>
                  </a:lnTo>
                  <a:lnTo>
                    <a:pt x="179715" y="673798"/>
                  </a:lnTo>
                  <a:lnTo>
                    <a:pt x="210410" y="736992"/>
                  </a:lnTo>
                  <a:lnTo>
                    <a:pt x="247983" y="792930"/>
                  </a:lnTo>
                  <a:lnTo>
                    <a:pt x="274901" y="842713"/>
                  </a:lnTo>
                  <a:lnTo>
                    <a:pt x="291222" y="857290"/>
                  </a:lnTo>
                  <a:lnTo>
                    <a:pt x="311344" y="866498"/>
                  </a:lnTo>
                  <a:lnTo>
                    <a:pt x="362389" y="872410"/>
                  </a:lnTo>
                  <a:lnTo>
                    <a:pt x="413775" y="873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1568746" y="4106114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67807" y="8333"/>
                  </a:lnTo>
                  <a:lnTo>
                    <a:pt x="44174" y="118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409390" y="3943046"/>
            <a:ext cx="1475212" cy="975100"/>
            <a:chOff x="409390" y="3943046"/>
            <a:chExt cx="1475212" cy="975100"/>
          </a:xfrm>
        </p:grpSpPr>
        <p:sp>
          <p:nvSpPr>
            <p:cNvPr id="214" name="Freeform 213"/>
            <p:cNvSpPr/>
            <p:nvPr/>
          </p:nvSpPr>
          <p:spPr>
            <a:xfrm>
              <a:off x="409390" y="4197355"/>
              <a:ext cx="285491" cy="372013"/>
            </a:xfrm>
            <a:custGeom>
              <a:avLst/>
              <a:gdLst/>
              <a:ahLst/>
              <a:cxnLst/>
              <a:rect l="0" t="0" r="0" b="0"/>
              <a:pathLst>
                <a:path w="285491" h="372013">
                  <a:moveTo>
                    <a:pt x="43335" y="372012"/>
                  </a:moveTo>
                  <a:lnTo>
                    <a:pt x="36099" y="344456"/>
                  </a:lnTo>
                  <a:lnTo>
                    <a:pt x="30337" y="288234"/>
                  </a:lnTo>
                  <a:lnTo>
                    <a:pt x="18281" y="226132"/>
                  </a:lnTo>
                  <a:lnTo>
                    <a:pt x="10700" y="168285"/>
                  </a:lnTo>
                  <a:lnTo>
                    <a:pt x="0" y="144622"/>
                  </a:lnTo>
                  <a:lnTo>
                    <a:pt x="1577" y="144380"/>
                  </a:lnTo>
                  <a:lnTo>
                    <a:pt x="4968" y="146558"/>
                  </a:lnTo>
                  <a:lnTo>
                    <a:pt x="28548" y="181579"/>
                  </a:lnTo>
                  <a:lnTo>
                    <a:pt x="36987" y="188905"/>
                  </a:lnTo>
                  <a:lnTo>
                    <a:pt x="47292" y="192619"/>
                  </a:lnTo>
                  <a:lnTo>
                    <a:pt x="71220" y="193626"/>
                  </a:lnTo>
                  <a:lnTo>
                    <a:pt x="105409" y="182027"/>
                  </a:lnTo>
                  <a:lnTo>
                    <a:pt x="132177" y="158183"/>
                  </a:lnTo>
                  <a:lnTo>
                    <a:pt x="167420" y="97985"/>
                  </a:lnTo>
                  <a:lnTo>
                    <a:pt x="182006" y="66601"/>
                  </a:lnTo>
                  <a:lnTo>
                    <a:pt x="183735" y="45591"/>
                  </a:lnTo>
                  <a:lnTo>
                    <a:pt x="182944" y="24555"/>
                  </a:lnTo>
                  <a:lnTo>
                    <a:pt x="186492" y="3507"/>
                  </a:lnTo>
                  <a:lnTo>
                    <a:pt x="189076" y="0"/>
                  </a:lnTo>
                  <a:lnTo>
                    <a:pt x="191968" y="1172"/>
                  </a:lnTo>
                  <a:lnTo>
                    <a:pt x="201628" y="19589"/>
                  </a:lnTo>
                  <a:lnTo>
                    <a:pt x="226094" y="75822"/>
                  </a:lnTo>
                  <a:lnTo>
                    <a:pt x="246459" y="138585"/>
                  </a:lnTo>
                  <a:lnTo>
                    <a:pt x="264377" y="192791"/>
                  </a:lnTo>
                  <a:lnTo>
                    <a:pt x="285490" y="245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36994" y="4327212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6789" y="59918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694880" y="4200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28361" y="3943046"/>
              <a:ext cx="140261" cy="394751"/>
            </a:xfrm>
            <a:custGeom>
              <a:avLst/>
              <a:gdLst/>
              <a:ahLst/>
              <a:cxnLst/>
              <a:rect l="0" t="0" r="0" b="0"/>
              <a:pathLst>
                <a:path w="140261" h="394751">
                  <a:moveTo>
                    <a:pt x="77089" y="289409"/>
                  </a:moveTo>
                  <a:lnTo>
                    <a:pt x="71500" y="272642"/>
                  </a:lnTo>
                  <a:lnTo>
                    <a:pt x="59397" y="261291"/>
                  </a:lnTo>
                  <a:lnTo>
                    <a:pt x="51257" y="256625"/>
                  </a:lnTo>
                  <a:lnTo>
                    <a:pt x="44660" y="257025"/>
                  </a:lnTo>
                  <a:lnTo>
                    <a:pt x="39092" y="260801"/>
                  </a:lnTo>
                  <a:lnTo>
                    <a:pt x="29786" y="274355"/>
                  </a:lnTo>
                  <a:lnTo>
                    <a:pt x="19140" y="302887"/>
                  </a:lnTo>
                  <a:lnTo>
                    <a:pt x="16635" y="339286"/>
                  </a:lnTo>
                  <a:lnTo>
                    <a:pt x="20195" y="361880"/>
                  </a:lnTo>
                  <a:lnTo>
                    <a:pt x="28796" y="380500"/>
                  </a:lnTo>
                  <a:lnTo>
                    <a:pt x="34365" y="388741"/>
                  </a:lnTo>
                  <a:lnTo>
                    <a:pt x="41588" y="393065"/>
                  </a:lnTo>
                  <a:lnTo>
                    <a:pt x="58971" y="394750"/>
                  </a:lnTo>
                  <a:lnTo>
                    <a:pt x="67350" y="390052"/>
                  </a:lnTo>
                  <a:lnTo>
                    <a:pt x="82899" y="372354"/>
                  </a:lnTo>
                  <a:lnTo>
                    <a:pt x="99218" y="336083"/>
                  </a:lnTo>
                  <a:lnTo>
                    <a:pt x="99571" y="273499"/>
                  </a:lnTo>
                  <a:lnTo>
                    <a:pt x="95308" y="211051"/>
                  </a:lnTo>
                  <a:lnTo>
                    <a:pt x="83548" y="158638"/>
                  </a:lnTo>
                  <a:lnTo>
                    <a:pt x="68790" y="95989"/>
                  </a:lnTo>
                  <a:lnTo>
                    <a:pt x="44558" y="40460"/>
                  </a:lnTo>
                  <a:lnTo>
                    <a:pt x="17241" y="939"/>
                  </a:lnTo>
                  <a:lnTo>
                    <a:pt x="11454" y="0"/>
                  </a:lnTo>
                  <a:lnTo>
                    <a:pt x="6426" y="4053"/>
                  </a:lnTo>
                  <a:lnTo>
                    <a:pt x="1905" y="11434"/>
                  </a:lnTo>
                  <a:lnTo>
                    <a:pt x="0" y="28995"/>
                  </a:lnTo>
                  <a:lnTo>
                    <a:pt x="8310" y="68864"/>
                  </a:lnTo>
                  <a:lnTo>
                    <a:pt x="29621" y="118940"/>
                  </a:lnTo>
                  <a:lnTo>
                    <a:pt x="63271" y="182242"/>
                  </a:lnTo>
                  <a:lnTo>
                    <a:pt x="89842" y="236519"/>
                  </a:lnTo>
                  <a:lnTo>
                    <a:pt x="103814" y="255374"/>
                  </a:lnTo>
                  <a:lnTo>
                    <a:pt x="140260" y="278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1073906" y="4042943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63295" y="4643067"/>
              <a:ext cx="200042" cy="275079"/>
            </a:xfrm>
            <a:custGeom>
              <a:avLst/>
              <a:gdLst/>
              <a:ahLst/>
              <a:cxnLst/>
              <a:rect l="0" t="0" r="0" b="0"/>
              <a:pathLst>
                <a:path w="200042" h="275079">
                  <a:moveTo>
                    <a:pt x="0" y="0"/>
                  </a:moveTo>
                  <a:lnTo>
                    <a:pt x="14654" y="58617"/>
                  </a:lnTo>
                  <a:lnTo>
                    <a:pt x="40000" y="118333"/>
                  </a:lnTo>
                  <a:lnTo>
                    <a:pt x="59383" y="177930"/>
                  </a:lnTo>
                  <a:lnTo>
                    <a:pt x="70525" y="224010"/>
                  </a:lnTo>
                  <a:lnTo>
                    <a:pt x="78661" y="272236"/>
                  </a:lnTo>
                  <a:lnTo>
                    <a:pt x="81687" y="275078"/>
                  </a:lnTo>
                  <a:lnTo>
                    <a:pt x="84873" y="272293"/>
                  </a:lnTo>
                  <a:lnTo>
                    <a:pt x="116794" y="223166"/>
                  </a:lnTo>
                  <a:lnTo>
                    <a:pt x="131457" y="209150"/>
                  </a:lnTo>
                  <a:lnTo>
                    <a:pt x="190982" y="182432"/>
                  </a:lnTo>
                  <a:lnTo>
                    <a:pt x="200041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908382" y="4647295"/>
              <a:ext cx="197111" cy="143107"/>
            </a:xfrm>
            <a:custGeom>
              <a:avLst/>
              <a:gdLst/>
              <a:ahLst/>
              <a:cxnLst/>
              <a:rect l="0" t="0" r="0" b="0"/>
              <a:pathLst>
                <a:path w="197111" h="143107">
                  <a:moveTo>
                    <a:pt x="102353" y="48414"/>
                  </a:moveTo>
                  <a:lnTo>
                    <a:pt x="92778" y="24368"/>
                  </a:lnTo>
                  <a:lnTo>
                    <a:pt x="82110" y="10041"/>
                  </a:lnTo>
                  <a:lnTo>
                    <a:pt x="63331" y="2114"/>
                  </a:lnTo>
                  <a:lnTo>
                    <a:pt x="51772" y="0"/>
                  </a:lnTo>
                  <a:lnTo>
                    <a:pt x="41726" y="930"/>
                  </a:lnTo>
                  <a:lnTo>
                    <a:pt x="24325" y="8203"/>
                  </a:lnTo>
                  <a:lnTo>
                    <a:pt x="11912" y="22354"/>
                  </a:lnTo>
                  <a:lnTo>
                    <a:pt x="6964" y="31041"/>
                  </a:lnTo>
                  <a:lnTo>
                    <a:pt x="0" y="71213"/>
                  </a:lnTo>
                  <a:lnTo>
                    <a:pt x="3526" y="108982"/>
                  </a:lnTo>
                  <a:lnTo>
                    <a:pt x="15146" y="128366"/>
                  </a:lnTo>
                  <a:lnTo>
                    <a:pt x="23158" y="136810"/>
                  </a:lnTo>
                  <a:lnTo>
                    <a:pt x="32009" y="141270"/>
                  </a:lnTo>
                  <a:lnTo>
                    <a:pt x="51202" y="143106"/>
                  </a:lnTo>
                  <a:lnTo>
                    <a:pt x="81738" y="131973"/>
                  </a:lnTo>
                  <a:lnTo>
                    <a:pt x="96311" y="117137"/>
                  </a:lnTo>
                  <a:lnTo>
                    <a:pt x="111091" y="85934"/>
                  </a:lnTo>
                  <a:lnTo>
                    <a:pt x="119760" y="47053"/>
                  </a:lnTo>
                  <a:lnTo>
                    <a:pt x="120977" y="33469"/>
                  </a:lnTo>
                  <a:lnTo>
                    <a:pt x="122958" y="27922"/>
                  </a:lnTo>
                  <a:lnTo>
                    <a:pt x="125448" y="27734"/>
                  </a:lnTo>
                  <a:lnTo>
                    <a:pt x="150801" y="59426"/>
                  </a:lnTo>
                  <a:lnTo>
                    <a:pt x="168339" y="70076"/>
                  </a:lnTo>
                  <a:lnTo>
                    <a:pt x="175590" y="72214"/>
                  </a:lnTo>
                  <a:lnTo>
                    <a:pt x="181593" y="72470"/>
                  </a:lnTo>
                  <a:lnTo>
                    <a:pt x="197110" y="69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1010735" y="4358798"/>
              <a:ext cx="126343" cy="263213"/>
            </a:xfrm>
            <a:custGeom>
              <a:avLst/>
              <a:gdLst/>
              <a:ahLst/>
              <a:cxnLst/>
              <a:rect l="0" t="0" r="0" b="0"/>
              <a:pathLst>
                <a:path w="126343" h="263213">
                  <a:moveTo>
                    <a:pt x="0" y="0"/>
                  </a:moveTo>
                  <a:lnTo>
                    <a:pt x="14655" y="53027"/>
                  </a:lnTo>
                  <a:lnTo>
                    <a:pt x="36603" y="103238"/>
                  </a:lnTo>
                  <a:lnTo>
                    <a:pt x="63469" y="158216"/>
                  </a:lnTo>
                  <a:lnTo>
                    <a:pt x="91070" y="218580"/>
                  </a:lnTo>
                  <a:lnTo>
                    <a:pt x="12634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1021264" y="4400911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77440" y="29309"/>
                  </a:lnTo>
                  <a:lnTo>
                    <a:pt x="35115" y="8495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1221305" y="4474611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1168663" y="434826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1242362" y="4221927"/>
              <a:ext cx="115815" cy="231628"/>
            </a:xfrm>
            <a:custGeom>
              <a:avLst/>
              <a:gdLst/>
              <a:ahLst/>
              <a:cxnLst/>
              <a:rect l="0" t="0" r="0" b="0"/>
              <a:pathLst>
                <a:path w="115815" h="231628">
                  <a:moveTo>
                    <a:pt x="0" y="0"/>
                  </a:moveTo>
                  <a:lnTo>
                    <a:pt x="20298" y="55045"/>
                  </a:lnTo>
                  <a:lnTo>
                    <a:pt x="51453" y="106453"/>
                  </a:lnTo>
                  <a:lnTo>
                    <a:pt x="74894" y="161668"/>
                  </a:lnTo>
                  <a:lnTo>
                    <a:pt x="102785" y="208752"/>
                  </a:lnTo>
                  <a:lnTo>
                    <a:pt x="11581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1284476" y="4285098"/>
              <a:ext cx="94758" cy="73701"/>
            </a:xfrm>
            <a:custGeom>
              <a:avLst/>
              <a:gdLst/>
              <a:ahLst/>
              <a:cxnLst/>
              <a:rect l="0" t="0" r="0" b="0"/>
              <a:pathLst>
                <a:path w="94758" h="73701">
                  <a:moveTo>
                    <a:pt x="94757" y="0"/>
                  </a:moveTo>
                  <a:lnTo>
                    <a:pt x="50794" y="38374"/>
                  </a:lnTo>
                  <a:lnTo>
                    <a:pt x="9115" y="622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1410818" y="4274570"/>
              <a:ext cx="87433" cy="117602"/>
            </a:xfrm>
            <a:custGeom>
              <a:avLst/>
              <a:gdLst/>
              <a:ahLst/>
              <a:cxnLst/>
              <a:rect l="0" t="0" r="0" b="0"/>
              <a:pathLst>
                <a:path w="87433" h="117602">
                  <a:moveTo>
                    <a:pt x="0" y="52642"/>
                  </a:moveTo>
                  <a:lnTo>
                    <a:pt x="9576" y="83924"/>
                  </a:lnTo>
                  <a:lnTo>
                    <a:pt x="20244" y="100080"/>
                  </a:lnTo>
                  <a:lnTo>
                    <a:pt x="35903" y="111940"/>
                  </a:lnTo>
                  <a:lnTo>
                    <a:pt x="44993" y="116741"/>
                  </a:lnTo>
                  <a:lnTo>
                    <a:pt x="53392" y="117601"/>
                  </a:lnTo>
                  <a:lnTo>
                    <a:pt x="68963" y="112319"/>
                  </a:lnTo>
                  <a:lnTo>
                    <a:pt x="80563" y="99052"/>
                  </a:lnTo>
                  <a:lnTo>
                    <a:pt x="85294" y="90601"/>
                  </a:lnTo>
                  <a:lnTo>
                    <a:pt x="87432" y="71852"/>
                  </a:lnTo>
                  <a:lnTo>
                    <a:pt x="79272" y="31220"/>
                  </a:lnTo>
                  <a:lnTo>
                    <a:pt x="69937" y="16605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1527648" y="4002288"/>
              <a:ext cx="135855" cy="353983"/>
            </a:xfrm>
            <a:custGeom>
              <a:avLst/>
              <a:gdLst/>
              <a:ahLst/>
              <a:cxnLst/>
              <a:rect l="0" t="0" r="0" b="0"/>
              <a:pathLst>
                <a:path w="135855" h="353983">
                  <a:moveTo>
                    <a:pt x="83212" y="303867"/>
                  </a:moveTo>
                  <a:lnTo>
                    <a:pt x="83212" y="281510"/>
                  </a:lnTo>
                  <a:lnTo>
                    <a:pt x="72033" y="250839"/>
                  </a:lnTo>
                  <a:lnTo>
                    <a:pt x="65231" y="245119"/>
                  </a:lnTo>
                  <a:lnTo>
                    <a:pt x="57187" y="242474"/>
                  </a:lnTo>
                  <a:lnTo>
                    <a:pt x="48314" y="241882"/>
                  </a:lnTo>
                  <a:lnTo>
                    <a:pt x="42399" y="246166"/>
                  </a:lnTo>
                  <a:lnTo>
                    <a:pt x="35827" y="263404"/>
                  </a:lnTo>
                  <a:lnTo>
                    <a:pt x="37716" y="293828"/>
                  </a:lnTo>
                  <a:lnTo>
                    <a:pt x="50005" y="334379"/>
                  </a:lnTo>
                  <a:lnTo>
                    <a:pt x="61044" y="350964"/>
                  </a:lnTo>
                  <a:lnTo>
                    <a:pt x="68433" y="353982"/>
                  </a:lnTo>
                  <a:lnTo>
                    <a:pt x="76869" y="353655"/>
                  </a:lnTo>
                  <a:lnTo>
                    <a:pt x="86002" y="351097"/>
                  </a:lnTo>
                  <a:lnTo>
                    <a:pt x="93261" y="345882"/>
                  </a:lnTo>
                  <a:lnTo>
                    <a:pt x="104445" y="330729"/>
                  </a:lnTo>
                  <a:lnTo>
                    <a:pt x="111730" y="291289"/>
                  </a:lnTo>
                  <a:lnTo>
                    <a:pt x="113022" y="235135"/>
                  </a:lnTo>
                  <a:lnTo>
                    <a:pt x="100105" y="179676"/>
                  </a:lnTo>
                  <a:lnTo>
                    <a:pt x="81978" y="125520"/>
                  </a:lnTo>
                  <a:lnTo>
                    <a:pt x="61789" y="75549"/>
                  </a:lnTo>
                  <a:lnTo>
                    <a:pt x="34006" y="22331"/>
                  </a:lnTo>
                  <a:lnTo>
                    <a:pt x="16889" y="5994"/>
                  </a:lnTo>
                  <a:lnTo>
                    <a:pt x="7411" y="0"/>
                  </a:lnTo>
                  <a:lnTo>
                    <a:pt x="2262" y="683"/>
                  </a:lnTo>
                  <a:lnTo>
                    <a:pt x="0" y="5818"/>
                  </a:lnTo>
                  <a:lnTo>
                    <a:pt x="2404" y="35402"/>
                  </a:lnTo>
                  <a:lnTo>
                    <a:pt x="13697" y="87320"/>
                  </a:lnTo>
                  <a:lnTo>
                    <a:pt x="34429" y="141466"/>
                  </a:lnTo>
                  <a:lnTo>
                    <a:pt x="60309" y="197993"/>
                  </a:lnTo>
                  <a:lnTo>
                    <a:pt x="100905" y="256112"/>
                  </a:lnTo>
                  <a:lnTo>
                    <a:pt x="135854" y="293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1695088" y="4107183"/>
              <a:ext cx="189514" cy="187213"/>
            </a:xfrm>
            <a:custGeom>
              <a:avLst/>
              <a:gdLst/>
              <a:ahLst/>
              <a:cxnLst/>
              <a:rect l="0" t="0" r="0" b="0"/>
              <a:pathLst>
                <a:path w="189514" h="187213">
                  <a:moveTo>
                    <a:pt x="0" y="104216"/>
                  </a:moveTo>
                  <a:lnTo>
                    <a:pt x="17980" y="88575"/>
                  </a:lnTo>
                  <a:lnTo>
                    <a:pt x="64152" y="63782"/>
                  </a:lnTo>
                  <a:lnTo>
                    <a:pt x="78425" y="47641"/>
                  </a:lnTo>
                  <a:lnTo>
                    <a:pt x="83869" y="38423"/>
                  </a:lnTo>
                  <a:lnTo>
                    <a:pt x="86798" y="18823"/>
                  </a:lnTo>
                  <a:lnTo>
                    <a:pt x="85941" y="8683"/>
                  </a:lnTo>
                  <a:lnTo>
                    <a:pt x="80691" y="3092"/>
                  </a:lnTo>
                  <a:lnTo>
                    <a:pt x="72511" y="535"/>
                  </a:lnTo>
                  <a:lnTo>
                    <a:pt x="62378" y="0"/>
                  </a:lnTo>
                  <a:lnTo>
                    <a:pt x="44881" y="5645"/>
                  </a:lnTo>
                  <a:lnTo>
                    <a:pt x="29306" y="17123"/>
                  </a:lnTo>
                  <a:lnTo>
                    <a:pt x="14584" y="33922"/>
                  </a:lnTo>
                  <a:lnTo>
                    <a:pt x="6482" y="59326"/>
                  </a:lnTo>
                  <a:lnTo>
                    <a:pt x="5040" y="100274"/>
                  </a:lnTo>
                  <a:lnTo>
                    <a:pt x="10429" y="122351"/>
                  </a:lnTo>
                  <a:lnTo>
                    <a:pt x="20622" y="139962"/>
                  </a:lnTo>
                  <a:lnTo>
                    <a:pt x="45105" y="163030"/>
                  </a:lnTo>
                  <a:lnTo>
                    <a:pt x="74585" y="179094"/>
                  </a:lnTo>
                  <a:lnTo>
                    <a:pt x="137911" y="187212"/>
                  </a:lnTo>
                  <a:lnTo>
                    <a:pt x="161899" y="186726"/>
                  </a:lnTo>
                  <a:lnTo>
                    <a:pt x="189513" y="1779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1" name="Freeform 230"/>
          <p:cNvSpPr/>
          <p:nvPr/>
        </p:nvSpPr>
        <p:spPr>
          <a:xfrm>
            <a:off x="2586727" y="1069815"/>
            <a:ext cx="3565491" cy="888486"/>
          </a:xfrm>
          <a:custGeom>
            <a:avLst/>
            <a:gdLst/>
            <a:ahLst/>
            <a:cxnLst/>
            <a:rect l="0" t="0" r="0" b="0"/>
            <a:pathLst>
              <a:path w="3565491" h="888486">
                <a:moveTo>
                  <a:pt x="2772278" y="404174"/>
                </a:moveTo>
                <a:lnTo>
                  <a:pt x="2754297" y="388533"/>
                </a:lnTo>
                <a:lnTo>
                  <a:pt x="2737380" y="380455"/>
                </a:lnTo>
                <a:lnTo>
                  <a:pt x="2688349" y="374143"/>
                </a:lnTo>
                <a:lnTo>
                  <a:pt x="2626671" y="372896"/>
                </a:lnTo>
                <a:lnTo>
                  <a:pt x="2577057" y="375799"/>
                </a:lnTo>
                <a:lnTo>
                  <a:pt x="2524142" y="380949"/>
                </a:lnTo>
                <a:lnTo>
                  <a:pt x="2469930" y="388278"/>
                </a:lnTo>
                <a:lnTo>
                  <a:pt x="2414701" y="404392"/>
                </a:lnTo>
                <a:lnTo>
                  <a:pt x="2361718" y="421750"/>
                </a:lnTo>
                <a:lnTo>
                  <a:pt x="2313324" y="435765"/>
                </a:lnTo>
                <a:lnTo>
                  <a:pt x="2259311" y="449799"/>
                </a:lnTo>
                <a:lnTo>
                  <a:pt x="2207610" y="461496"/>
                </a:lnTo>
                <a:lnTo>
                  <a:pt x="2156150" y="458088"/>
                </a:lnTo>
                <a:lnTo>
                  <a:pt x="2095943" y="462657"/>
                </a:lnTo>
                <a:lnTo>
                  <a:pt x="2089761" y="461880"/>
                </a:lnTo>
                <a:lnTo>
                  <a:pt x="2089149" y="459022"/>
                </a:lnTo>
                <a:lnTo>
                  <a:pt x="2092250" y="454778"/>
                </a:lnTo>
                <a:lnTo>
                  <a:pt x="2113384" y="443214"/>
                </a:lnTo>
                <a:lnTo>
                  <a:pt x="2141872" y="432379"/>
                </a:lnTo>
                <a:lnTo>
                  <a:pt x="2204835" y="431386"/>
                </a:lnTo>
                <a:lnTo>
                  <a:pt x="2265697" y="415269"/>
                </a:lnTo>
                <a:lnTo>
                  <a:pt x="2326808" y="397960"/>
                </a:lnTo>
                <a:lnTo>
                  <a:pt x="2376814" y="386865"/>
                </a:lnTo>
                <a:lnTo>
                  <a:pt x="2427506" y="376169"/>
                </a:lnTo>
                <a:lnTo>
                  <a:pt x="2484029" y="362074"/>
                </a:lnTo>
                <a:lnTo>
                  <a:pt x="2534925" y="348025"/>
                </a:lnTo>
                <a:lnTo>
                  <a:pt x="2596105" y="332815"/>
                </a:lnTo>
                <a:lnTo>
                  <a:pt x="2647531" y="311613"/>
                </a:lnTo>
                <a:lnTo>
                  <a:pt x="2707930" y="284924"/>
                </a:lnTo>
                <a:lnTo>
                  <a:pt x="2761594" y="264266"/>
                </a:lnTo>
                <a:lnTo>
                  <a:pt x="2817491" y="237976"/>
                </a:lnTo>
                <a:lnTo>
                  <a:pt x="2876585" y="211232"/>
                </a:lnTo>
                <a:lnTo>
                  <a:pt x="2916364" y="191194"/>
                </a:lnTo>
                <a:lnTo>
                  <a:pt x="2942872" y="174953"/>
                </a:lnTo>
                <a:lnTo>
                  <a:pt x="2952688" y="170641"/>
                </a:lnTo>
                <a:lnTo>
                  <a:pt x="2956892" y="170107"/>
                </a:lnTo>
                <a:lnTo>
                  <a:pt x="2957355" y="172090"/>
                </a:lnTo>
                <a:lnTo>
                  <a:pt x="2955324" y="175752"/>
                </a:lnTo>
                <a:lnTo>
                  <a:pt x="2895308" y="207841"/>
                </a:lnTo>
                <a:lnTo>
                  <a:pt x="2839952" y="233853"/>
                </a:lnTo>
                <a:lnTo>
                  <a:pt x="2780280" y="264401"/>
                </a:lnTo>
                <a:lnTo>
                  <a:pt x="2719519" y="292874"/>
                </a:lnTo>
                <a:lnTo>
                  <a:pt x="2666277" y="317025"/>
                </a:lnTo>
                <a:lnTo>
                  <a:pt x="2603944" y="337109"/>
                </a:lnTo>
                <a:lnTo>
                  <a:pt x="2550510" y="354575"/>
                </a:lnTo>
                <a:lnTo>
                  <a:pt x="2494896" y="374620"/>
                </a:lnTo>
                <a:lnTo>
                  <a:pt x="2438849" y="389844"/>
                </a:lnTo>
                <a:lnTo>
                  <a:pt x="2385838" y="404116"/>
                </a:lnTo>
                <a:lnTo>
                  <a:pt x="2335636" y="418201"/>
                </a:lnTo>
                <a:lnTo>
                  <a:pt x="2279489" y="432248"/>
                </a:lnTo>
                <a:lnTo>
                  <a:pt x="2231513" y="440438"/>
                </a:lnTo>
                <a:lnTo>
                  <a:pt x="2169667" y="440150"/>
                </a:lnTo>
                <a:lnTo>
                  <a:pt x="2118774" y="444469"/>
                </a:lnTo>
                <a:lnTo>
                  <a:pt x="2060354" y="451518"/>
                </a:lnTo>
                <a:lnTo>
                  <a:pt x="2007783" y="456940"/>
                </a:lnTo>
                <a:lnTo>
                  <a:pt x="1946004" y="465744"/>
                </a:lnTo>
                <a:lnTo>
                  <a:pt x="1897155" y="474264"/>
                </a:lnTo>
                <a:lnTo>
                  <a:pt x="1850337" y="476804"/>
                </a:lnTo>
                <a:lnTo>
                  <a:pt x="1788354" y="480782"/>
                </a:lnTo>
                <a:lnTo>
                  <a:pt x="1736032" y="486897"/>
                </a:lnTo>
                <a:lnTo>
                  <a:pt x="1681807" y="489275"/>
                </a:lnTo>
                <a:lnTo>
                  <a:pt x="1645890" y="494380"/>
                </a:lnTo>
                <a:lnTo>
                  <a:pt x="1592425" y="489930"/>
                </a:lnTo>
                <a:lnTo>
                  <a:pt x="1536804" y="488704"/>
                </a:lnTo>
                <a:lnTo>
                  <a:pt x="1473521" y="488462"/>
                </a:lnTo>
                <a:lnTo>
                  <a:pt x="1411627" y="485294"/>
                </a:lnTo>
                <a:lnTo>
                  <a:pt x="1360726" y="480072"/>
                </a:lnTo>
                <a:lnTo>
                  <a:pt x="1308599" y="478525"/>
                </a:lnTo>
                <a:lnTo>
                  <a:pt x="1249762" y="472413"/>
                </a:lnTo>
                <a:lnTo>
                  <a:pt x="1197109" y="467177"/>
                </a:lnTo>
                <a:lnTo>
                  <a:pt x="1145461" y="459210"/>
                </a:lnTo>
                <a:lnTo>
                  <a:pt x="1090805" y="451700"/>
                </a:lnTo>
                <a:lnTo>
                  <a:pt x="1037809" y="440122"/>
                </a:lnTo>
                <a:lnTo>
                  <a:pt x="985399" y="433502"/>
                </a:lnTo>
                <a:lnTo>
                  <a:pt x="929012" y="417915"/>
                </a:lnTo>
                <a:lnTo>
                  <a:pt x="876301" y="407235"/>
                </a:lnTo>
                <a:lnTo>
                  <a:pt x="815252" y="396172"/>
                </a:lnTo>
                <a:lnTo>
                  <a:pt x="761503" y="379478"/>
                </a:lnTo>
                <a:lnTo>
                  <a:pt x="705595" y="358924"/>
                </a:lnTo>
                <a:lnTo>
                  <a:pt x="651928" y="338954"/>
                </a:lnTo>
                <a:lnTo>
                  <a:pt x="588509" y="317019"/>
                </a:lnTo>
                <a:lnTo>
                  <a:pt x="539661" y="292871"/>
                </a:lnTo>
                <a:lnTo>
                  <a:pt x="477015" y="262496"/>
                </a:lnTo>
                <a:lnTo>
                  <a:pt x="413890" y="229972"/>
                </a:lnTo>
                <a:lnTo>
                  <a:pt x="361251" y="205730"/>
                </a:lnTo>
                <a:lnTo>
                  <a:pt x="300276" y="183748"/>
                </a:lnTo>
                <a:lnTo>
                  <a:pt x="244558" y="165617"/>
                </a:lnTo>
                <a:lnTo>
                  <a:pt x="218921" y="158549"/>
                </a:lnTo>
                <a:lnTo>
                  <a:pt x="212552" y="159705"/>
                </a:lnTo>
                <a:lnTo>
                  <a:pt x="210646" y="163986"/>
                </a:lnTo>
                <a:lnTo>
                  <a:pt x="211715" y="170349"/>
                </a:lnTo>
                <a:lnTo>
                  <a:pt x="217107" y="174591"/>
                </a:lnTo>
                <a:lnTo>
                  <a:pt x="277156" y="197972"/>
                </a:lnTo>
                <a:lnTo>
                  <a:pt x="340207" y="221448"/>
                </a:lnTo>
                <a:lnTo>
                  <a:pt x="392839" y="239197"/>
                </a:lnTo>
                <a:lnTo>
                  <a:pt x="449423" y="253260"/>
                </a:lnTo>
                <a:lnTo>
                  <a:pt x="507784" y="270812"/>
                </a:lnTo>
                <a:lnTo>
                  <a:pt x="567404" y="284851"/>
                </a:lnTo>
                <a:lnTo>
                  <a:pt x="618216" y="295380"/>
                </a:lnTo>
                <a:lnTo>
                  <a:pt x="669146" y="304738"/>
                </a:lnTo>
                <a:lnTo>
                  <a:pt x="725751" y="311613"/>
                </a:lnTo>
                <a:lnTo>
                  <a:pt x="782252" y="318300"/>
                </a:lnTo>
                <a:lnTo>
                  <a:pt x="841333" y="319621"/>
                </a:lnTo>
                <a:lnTo>
                  <a:pt x="898063" y="323002"/>
                </a:lnTo>
                <a:lnTo>
                  <a:pt x="954329" y="328999"/>
                </a:lnTo>
                <a:lnTo>
                  <a:pt x="1017739" y="330183"/>
                </a:lnTo>
                <a:lnTo>
                  <a:pt x="1076538" y="333537"/>
                </a:lnTo>
                <a:lnTo>
                  <a:pt x="1133213" y="339528"/>
                </a:lnTo>
                <a:lnTo>
                  <a:pt x="1188299" y="341882"/>
                </a:lnTo>
                <a:lnTo>
                  <a:pt x="1250615" y="350030"/>
                </a:lnTo>
                <a:lnTo>
                  <a:pt x="1305596" y="351235"/>
                </a:lnTo>
                <a:lnTo>
                  <a:pt x="1361516" y="354593"/>
                </a:lnTo>
                <a:lnTo>
                  <a:pt x="1417622" y="360585"/>
                </a:lnTo>
                <a:lnTo>
                  <a:pt x="1472596" y="362939"/>
                </a:lnTo>
                <a:lnTo>
                  <a:pt x="1534888" y="371087"/>
                </a:lnTo>
                <a:lnTo>
                  <a:pt x="1589866" y="372292"/>
                </a:lnTo>
                <a:lnTo>
                  <a:pt x="1642666" y="375650"/>
                </a:lnTo>
                <a:lnTo>
                  <a:pt x="1692827" y="381642"/>
                </a:lnTo>
                <a:lnTo>
                  <a:pt x="1747795" y="382826"/>
                </a:lnTo>
                <a:lnTo>
                  <a:pt x="1803713" y="383060"/>
                </a:lnTo>
                <a:lnTo>
                  <a:pt x="1859819" y="383106"/>
                </a:lnTo>
                <a:lnTo>
                  <a:pt x="1915962" y="381945"/>
                </a:lnTo>
                <a:lnTo>
                  <a:pt x="1972112" y="374784"/>
                </a:lnTo>
                <a:lnTo>
                  <a:pt x="2028264" y="373022"/>
                </a:lnTo>
                <a:lnTo>
                  <a:pt x="2083246" y="371504"/>
                </a:lnTo>
                <a:lnTo>
                  <a:pt x="2139952" y="357946"/>
                </a:lnTo>
                <a:lnTo>
                  <a:pt x="2161351" y="357502"/>
                </a:lnTo>
                <a:lnTo>
                  <a:pt x="2182560" y="358864"/>
                </a:lnTo>
                <a:lnTo>
                  <a:pt x="2240898" y="352728"/>
                </a:lnTo>
                <a:lnTo>
                  <a:pt x="2297843" y="340237"/>
                </a:lnTo>
                <a:lnTo>
                  <a:pt x="2351052" y="323355"/>
                </a:lnTo>
                <a:lnTo>
                  <a:pt x="2414301" y="302390"/>
                </a:lnTo>
                <a:lnTo>
                  <a:pt x="2477479" y="280171"/>
                </a:lnTo>
                <a:lnTo>
                  <a:pt x="2540651" y="250732"/>
                </a:lnTo>
                <a:lnTo>
                  <a:pt x="2593294" y="226748"/>
                </a:lnTo>
                <a:lnTo>
                  <a:pt x="2654269" y="204800"/>
                </a:lnTo>
                <a:lnTo>
                  <a:pt x="2707648" y="185503"/>
                </a:lnTo>
                <a:lnTo>
                  <a:pt x="2762700" y="155983"/>
                </a:lnTo>
                <a:lnTo>
                  <a:pt x="2825004" y="126793"/>
                </a:lnTo>
                <a:lnTo>
                  <a:pt x="2863931" y="106924"/>
                </a:lnTo>
                <a:lnTo>
                  <a:pt x="2890292" y="90712"/>
                </a:lnTo>
                <a:lnTo>
                  <a:pt x="2917209" y="75380"/>
                </a:lnTo>
                <a:lnTo>
                  <a:pt x="2943122" y="59139"/>
                </a:lnTo>
                <a:lnTo>
                  <a:pt x="3000995" y="32768"/>
                </a:lnTo>
                <a:lnTo>
                  <a:pt x="3027219" y="16878"/>
                </a:lnTo>
                <a:lnTo>
                  <a:pt x="3067522" y="1028"/>
                </a:lnTo>
                <a:lnTo>
                  <a:pt x="3088331" y="0"/>
                </a:lnTo>
                <a:lnTo>
                  <a:pt x="3109278" y="4613"/>
                </a:lnTo>
                <a:lnTo>
                  <a:pt x="3130286" y="14462"/>
                </a:lnTo>
                <a:lnTo>
                  <a:pt x="3145082" y="29757"/>
                </a:lnTo>
                <a:lnTo>
                  <a:pt x="3184571" y="90052"/>
                </a:lnTo>
                <a:lnTo>
                  <a:pt x="3221950" y="146053"/>
                </a:lnTo>
                <a:lnTo>
                  <a:pt x="3270653" y="206554"/>
                </a:lnTo>
                <a:lnTo>
                  <a:pt x="3326780" y="263752"/>
                </a:lnTo>
                <a:lnTo>
                  <a:pt x="3386051" y="319945"/>
                </a:lnTo>
                <a:lnTo>
                  <a:pt x="3449322" y="376098"/>
                </a:lnTo>
                <a:lnTo>
                  <a:pt x="3484668" y="416782"/>
                </a:lnTo>
                <a:lnTo>
                  <a:pt x="3517752" y="472467"/>
                </a:lnTo>
                <a:lnTo>
                  <a:pt x="3554788" y="534109"/>
                </a:lnTo>
                <a:lnTo>
                  <a:pt x="3563816" y="553170"/>
                </a:lnTo>
                <a:lnTo>
                  <a:pt x="3565490" y="573340"/>
                </a:lnTo>
                <a:lnTo>
                  <a:pt x="3564299" y="583632"/>
                </a:lnTo>
                <a:lnTo>
                  <a:pt x="3559995" y="591663"/>
                </a:lnTo>
                <a:lnTo>
                  <a:pt x="3523751" y="622652"/>
                </a:lnTo>
                <a:lnTo>
                  <a:pt x="3503229" y="629957"/>
                </a:lnTo>
                <a:lnTo>
                  <a:pt x="3479681" y="635543"/>
                </a:lnTo>
                <a:lnTo>
                  <a:pt x="3425307" y="659178"/>
                </a:lnTo>
                <a:lnTo>
                  <a:pt x="3361897" y="681320"/>
                </a:lnTo>
                <a:lnTo>
                  <a:pt x="3306114" y="698958"/>
                </a:lnTo>
                <a:lnTo>
                  <a:pt x="3247037" y="716518"/>
                </a:lnTo>
                <a:lnTo>
                  <a:pt x="3193546" y="734067"/>
                </a:lnTo>
                <a:lnTo>
                  <a:pt x="3132459" y="743281"/>
                </a:lnTo>
                <a:lnTo>
                  <a:pt x="3076726" y="757753"/>
                </a:lnTo>
                <a:lnTo>
                  <a:pt x="3015935" y="767154"/>
                </a:lnTo>
                <a:lnTo>
                  <a:pt x="2958869" y="780278"/>
                </a:lnTo>
                <a:lnTo>
                  <a:pt x="2905062" y="782623"/>
                </a:lnTo>
                <a:lnTo>
                  <a:pt x="2843706" y="791458"/>
                </a:lnTo>
                <a:lnTo>
                  <a:pt x="2789377" y="793280"/>
                </a:lnTo>
                <a:lnTo>
                  <a:pt x="2727910" y="802003"/>
                </a:lnTo>
                <a:lnTo>
                  <a:pt x="2673567" y="803812"/>
                </a:lnTo>
                <a:lnTo>
                  <a:pt x="2617772" y="804169"/>
                </a:lnTo>
                <a:lnTo>
                  <a:pt x="2558571" y="804240"/>
                </a:lnTo>
                <a:lnTo>
                  <a:pt x="2496487" y="804254"/>
                </a:lnTo>
                <a:lnTo>
                  <a:pt x="2439164" y="797021"/>
                </a:lnTo>
                <a:lnTo>
                  <a:pt x="2382780" y="794379"/>
                </a:lnTo>
                <a:lnTo>
                  <a:pt x="2326583" y="793857"/>
                </a:lnTo>
                <a:lnTo>
                  <a:pt x="2270422" y="793754"/>
                </a:lnTo>
                <a:lnTo>
                  <a:pt x="2229476" y="791396"/>
                </a:lnTo>
                <a:lnTo>
                  <a:pt x="2167180" y="775600"/>
                </a:lnTo>
                <a:lnTo>
                  <a:pt x="2113373" y="772080"/>
                </a:lnTo>
                <a:lnTo>
                  <a:pt x="2051329" y="763683"/>
                </a:lnTo>
                <a:lnTo>
                  <a:pt x="1990776" y="754013"/>
                </a:lnTo>
                <a:lnTo>
                  <a:pt x="1936544" y="752088"/>
                </a:lnTo>
                <a:lnTo>
                  <a:pt x="1875098" y="743344"/>
                </a:lnTo>
                <a:lnTo>
                  <a:pt x="1815169" y="741532"/>
                </a:lnTo>
                <a:lnTo>
                  <a:pt x="1762647" y="733939"/>
                </a:lnTo>
                <a:lnTo>
                  <a:pt x="1705305" y="731226"/>
                </a:lnTo>
                <a:lnTo>
                  <a:pt x="1655192" y="730756"/>
                </a:lnTo>
                <a:lnTo>
                  <a:pt x="1603299" y="730616"/>
                </a:lnTo>
                <a:lnTo>
                  <a:pt x="1553998" y="730575"/>
                </a:lnTo>
                <a:lnTo>
                  <a:pt x="1506635" y="730563"/>
                </a:lnTo>
                <a:lnTo>
                  <a:pt x="1443818" y="730559"/>
                </a:lnTo>
                <a:lnTo>
                  <a:pt x="1380537" y="738891"/>
                </a:lnTo>
                <a:lnTo>
                  <a:pt x="1320384" y="740652"/>
                </a:lnTo>
                <a:lnTo>
                  <a:pt x="1259412" y="741001"/>
                </a:lnTo>
                <a:lnTo>
                  <a:pt x="1198496" y="744189"/>
                </a:lnTo>
                <a:lnTo>
                  <a:pt x="1146385" y="750148"/>
                </a:lnTo>
                <a:lnTo>
                  <a:pt x="1091031" y="750155"/>
                </a:lnTo>
                <a:lnTo>
                  <a:pt x="1035037" y="743224"/>
                </a:lnTo>
                <a:lnTo>
                  <a:pt x="978916" y="741509"/>
                </a:lnTo>
                <a:lnTo>
                  <a:pt x="922770" y="733934"/>
                </a:lnTo>
                <a:lnTo>
                  <a:pt x="866619" y="728105"/>
                </a:lnTo>
                <a:lnTo>
                  <a:pt x="810467" y="716035"/>
                </a:lnTo>
                <a:lnTo>
                  <a:pt x="747080" y="702386"/>
                </a:lnTo>
                <a:lnTo>
                  <a:pt x="685166" y="688425"/>
                </a:lnTo>
                <a:lnTo>
                  <a:pt x="634261" y="674790"/>
                </a:lnTo>
                <a:lnTo>
                  <a:pt x="582134" y="659052"/>
                </a:lnTo>
                <a:lnTo>
                  <a:pt x="523296" y="643253"/>
                </a:lnTo>
                <a:lnTo>
                  <a:pt x="463407" y="621632"/>
                </a:lnTo>
                <a:lnTo>
                  <a:pt x="404340" y="601151"/>
                </a:lnTo>
                <a:lnTo>
                  <a:pt x="346973" y="586756"/>
                </a:lnTo>
                <a:lnTo>
                  <a:pt x="288445" y="569132"/>
                </a:lnTo>
                <a:lnTo>
                  <a:pt x="231144" y="553915"/>
                </a:lnTo>
                <a:lnTo>
                  <a:pt x="177364" y="532712"/>
                </a:lnTo>
                <a:lnTo>
                  <a:pt x="128172" y="517519"/>
                </a:lnTo>
                <a:lnTo>
                  <a:pt x="70326" y="491424"/>
                </a:lnTo>
                <a:lnTo>
                  <a:pt x="14321" y="468205"/>
                </a:lnTo>
                <a:lnTo>
                  <a:pt x="0" y="463048"/>
                </a:lnTo>
                <a:lnTo>
                  <a:pt x="51824" y="467984"/>
                </a:lnTo>
                <a:lnTo>
                  <a:pt x="106588" y="478693"/>
                </a:lnTo>
                <a:lnTo>
                  <a:pt x="163743" y="488645"/>
                </a:lnTo>
                <a:lnTo>
                  <a:pt x="218893" y="499003"/>
                </a:lnTo>
                <a:lnTo>
                  <a:pt x="273860" y="512983"/>
                </a:lnTo>
                <a:lnTo>
                  <a:pt x="326918" y="525840"/>
                </a:lnTo>
                <a:lnTo>
                  <a:pt x="382459" y="532712"/>
                </a:lnTo>
                <a:lnTo>
                  <a:pt x="438490" y="544988"/>
                </a:lnTo>
                <a:lnTo>
                  <a:pt x="495789" y="558678"/>
                </a:lnTo>
                <a:lnTo>
                  <a:pt x="555980" y="572647"/>
                </a:lnTo>
                <a:lnTo>
                  <a:pt x="607947" y="586672"/>
                </a:lnTo>
                <a:lnTo>
                  <a:pt x="663272" y="600707"/>
                </a:lnTo>
                <a:lnTo>
                  <a:pt x="719261" y="611625"/>
                </a:lnTo>
                <a:lnTo>
                  <a:pt x="781011" y="622739"/>
                </a:lnTo>
                <a:lnTo>
                  <a:pt x="834852" y="639439"/>
                </a:lnTo>
                <a:lnTo>
                  <a:pt x="892754" y="652204"/>
                </a:lnTo>
                <a:lnTo>
                  <a:pt x="921908" y="654790"/>
                </a:lnTo>
                <a:lnTo>
                  <a:pt x="928046" y="651970"/>
                </a:lnTo>
                <a:lnTo>
                  <a:pt x="928627" y="646580"/>
                </a:lnTo>
                <a:lnTo>
                  <a:pt x="925506" y="639478"/>
                </a:lnTo>
                <a:lnTo>
                  <a:pt x="909559" y="628466"/>
                </a:lnTo>
                <a:lnTo>
                  <a:pt x="856200" y="608146"/>
                </a:lnTo>
                <a:lnTo>
                  <a:pt x="803463" y="590233"/>
                </a:lnTo>
                <a:lnTo>
                  <a:pt x="749511" y="579665"/>
                </a:lnTo>
                <a:lnTo>
                  <a:pt x="688030" y="565615"/>
                </a:lnTo>
                <a:lnTo>
                  <a:pt x="635499" y="555084"/>
                </a:lnTo>
                <a:lnTo>
                  <a:pt x="581411" y="541045"/>
                </a:lnTo>
                <a:lnTo>
                  <a:pt x="531602" y="527007"/>
                </a:lnTo>
                <a:lnTo>
                  <a:pt x="481916" y="516478"/>
                </a:lnTo>
                <a:lnTo>
                  <a:pt x="425121" y="502440"/>
                </a:lnTo>
                <a:lnTo>
                  <a:pt x="376926" y="491912"/>
                </a:lnTo>
                <a:lnTo>
                  <a:pt x="325602" y="481383"/>
                </a:lnTo>
                <a:lnTo>
                  <a:pt x="274520" y="472025"/>
                </a:lnTo>
                <a:lnTo>
                  <a:pt x="214745" y="468270"/>
                </a:lnTo>
                <a:lnTo>
                  <a:pt x="163466" y="473117"/>
                </a:lnTo>
                <a:lnTo>
                  <a:pt x="135883" y="487643"/>
                </a:lnTo>
                <a:lnTo>
                  <a:pt x="123438" y="503272"/>
                </a:lnTo>
                <a:lnTo>
                  <a:pt x="118481" y="512354"/>
                </a:lnTo>
                <a:lnTo>
                  <a:pt x="111505" y="553081"/>
                </a:lnTo>
                <a:lnTo>
                  <a:pt x="115028" y="591014"/>
                </a:lnTo>
                <a:lnTo>
                  <a:pt x="141466" y="645978"/>
                </a:lnTo>
                <a:lnTo>
                  <a:pt x="182383" y="706350"/>
                </a:lnTo>
                <a:lnTo>
                  <a:pt x="231407" y="758449"/>
                </a:lnTo>
                <a:lnTo>
                  <a:pt x="267883" y="778268"/>
                </a:lnTo>
                <a:lnTo>
                  <a:pt x="330958" y="806688"/>
                </a:lnTo>
                <a:lnTo>
                  <a:pt x="391390" y="819309"/>
                </a:lnTo>
                <a:lnTo>
                  <a:pt x="445289" y="835976"/>
                </a:lnTo>
                <a:lnTo>
                  <a:pt x="480129" y="843291"/>
                </a:lnTo>
                <a:lnTo>
                  <a:pt x="533822" y="851352"/>
                </a:lnTo>
                <a:lnTo>
                  <a:pt x="590659" y="856974"/>
                </a:lnTo>
                <a:lnTo>
                  <a:pt x="653878" y="865016"/>
                </a:lnTo>
                <a:lnTo>
                  <a:pt x="706184" y="872541"/>
                </a:lnTo>
                <a:lnTo>
                  <a:pt x="765952" y="876887"/>
                </a:lnTo>
                <a:lnTo>
                  <a:pt x="820912" y="880865"/>
                </a:lnTo>
                <a:lnTo>
                  <a:pt x="871499" y="886980"/>
                </a:lnTo>
                <a:lnTo>
                  <a:pt x="926552" y="888188"/>
                </a:lnTo>
                <a:lnTo>
                  <a:pt x="982487" y="888426"/>
                </a:lnTo>
                <a:lnTo>
                  <a:pt x="1038596" y="888473"/>
                </a:lnTo>
                <a:lnTo>
                  <a:pt x="1094739" y="888483"/>
                </a:lnTo>
                <a:lnTo>
                  <a:pt x="1150890" y="888485"/>
                </a:lnTo>
                <a:lnTo>
                  <a:pt x="1207041" y="888485"/>
                </a:lnTo>
                <a:lnTo>
                  <a:pt x="1264363" y="887315"/>
                </a:lnTo>
                <a:lnTo>
                  <a:pt x="1327679" y="880152"/>
                </a:lnTo>
                <a:lnTo>
                  <a:pt x="1385592" y="878390"/>
                </a:lnTo>
                <a:lnTo>
                  <a:pt x="1447825" y="869680"/>
                </a:lnTo>
                <a:lnTo>
                  <a:pt x="1508923" y="859319"/>
                </a:lnTo>
                <a:lnTo>
                  <a:pt x="1562207" y="849275"/>
                </a:lnTo>
                <a:lnTo>
                  <a:pt x="1617792" y="841355"/>
                </a:lnTo>
                <a:lnTo>
                  <a:pt x="1672662" y="835762"/>
                </a:lnTo>
                <a:lnTo>
                  <a:pt x="1729344" y="821332"/>
                </a:lnTo>
                <a:lnTo>
                  <a:pt x="1781525" y="816079"/>
                </a:lnTo>
                <a:lnTo>
                  <a:pt x="1829984" y="815169"/>
                </a:lnTo>
                <a:lnTo>
                  <a:pt x="1880217" y="814899"/>
                </a:lnTo>
                <a:lnTo>
                  <a:pt x="1939705" y="814808"/>
                </a:lnTo>
                <a:lnTo>
                  <a:pt x="1996516" y="820379"/>
                </a:lnTo>
                <a:lnTo>
                  <a:pt x="2053968" y="825509"/>
                </a:lnTo>
                <a:lnTo>
                  <a:pt x="2117309" y="833455"/>
                </a:lnTo>
                <a:lnTo>
                  <a:pt x="2175228" y="840960"/>
                </a:lnTo>
                <a:lnTo>
                  <a:pt x="2231729" y="845302"/>
                </a:lnTo>
                <a:lnTo>
                  <a:pt x="2287950" y="846160"/>
                </a:lnTo>
                <a:lnTo>
                  <a:pt x="2344116" y="846329"/>
                </a:lnTo>
                <a:lnTo>
                  <a:pt x="2400270" y="845193"/>
                </a:lnTo>
                <a:lnTo>
                  <a:pt x="2456423" y="838036"/>
                </a:lnTo>
                <a:lnTo>
                  <a:pt x="2512575" y="836276"/>
                </a:lnTo>
                <a:lnTo>
                  <a:pt x="2574431" y="827566"/>
                </a:lnTo>
                <a:lnTo>
                  <a:pt x="2628822" y="820170"/>
                </a:lnTo>
                <a:lnTo>
                  <a:pt x="2691862" y="814679"/>
                </a:lnTo>
                <a:lnTo>
                  <a:pt x="2747467" y="803543"/>
                </a:lnTo>
                <a:lnTo>
                  <a:pt x="2804539" y="786616"/>
                </a:lnTo>
                <a:lnTo>
                  <a:pt x="2857332" y="769533"/>
                </a:lnTo>
                <a:lnTo>
                  <a:pt x="2919677" y="751615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Freeform 231"/>
          <p:cNvSpPr/>
          <p:nvPr/>
        </p:nvSpPr>
        <p:spPr>
          <a:xfrm>
            <a:off x="1977454" y="3797262"/>
            <a:ext cx="3548730" cy="682973"/>
          </a:xfrm>
          <a:custGeom>
            <a:avLst/>
            <a:gdLst/>
            <a:ahLst/>
            <a:cxnLst/>
            <a:rect l="0" t="0" r="0" b="0"/>
            <a:pathLst>
              <a:path w="3548730" h="682973">
                <a:moveTo>
                  <a:pt x="3255209" y="393080"/>
                </a:moveTo>
                <a:lnTo>
                  <a:pt x="3249620" y="409847"/>
                </a:lnTo>
                <a:lnTo>
                  <a:pt x="3237517" y="421199"/>
                </a:lnTo>
                <a:lnTo>
                  <a:pt x="3176151" y="454618"/>
                </a:lnTo>
                <a:lnTo>
                  <a:pt x="3117868" y="495020"/>
                </a:lnTo>
                <a:lnTo>
                  <a:pt x="3062515" y="518519"/>
                </a:lnTo>
                <a:lnTo>
                  <a:pt x="3003326" y="533281"/>
                </a:lnTo>
                <a:lnTo>
                  <a:pt x="2942545" y="540227"/>
                </a:lnTo>
                <a:lnTo>
                  <a:pt x="2892596" y="547293"/>
                </a:lnTo>
                <a:lnTo>
                  <a:pt x="2840752" y="551076"/>
                </a:lnTo>
                <a:lnTo>
                  <a:pt x="2789516" y="557917"/>
                </a:lnTo>
                <a:lnTo>
                  <a:pt x="2729689" y="560821"/>
                </a:lnTo>
                <a:lnTo>
                  <a:pt x="2672811" y="566984"/>
                </a:lnTo>
                <a:lnTo>
                  <a:pt x="2617685" y="572230"/>
                </a:lnTo>
                <a:lnTo>
                  <a:pt x="2594009" y="577207"/>
                </a:lnTo>
                <a:lnTo>
                  <a:pt x="2587461" y="583682"/>
                </a:lnTo>
                <a:lnTo>
                  <a:pt x="2584266" y="592678"/>
                </a:lnTo>
                <a:lnTo>
                  <a:pt x="2583306" y="603354"/>
                </a:lnTo>
                <a:lnTo>
                  <a:pt x="2586175" y="611641"/>
                </a:lnTo>
                <a:lnTo>
                  <a:pt x="2598722" y="623969"/>
                </a:lnTo>
                <a:lnTo>
                  <a:pt x="2645452" y="653538"/>
                </a:lnTo>
                <a:lnTo>
                  <a:pt x="2698486" y="672307"/>
                </a:lnTo>
                <a:lnTo>
                  <a:pt x="2750789" y="679473"/>
                </a:lnTo>
                <a:lnTo>
                  <a:pt x="2777168" y="682972"/>
                </a:lnTo>
                <a:lnTo>
                  <a:pt x="2839098" y="678321"/>
                </a:lnTo>
                <a:lnTo>
                  <a:pt x="2894031" y="677541"/>
                </a:lnTo>
                <a:lnTo>
                  <a:pt x="2946822" y="674268"/>
                </a:lnTo>
                <a:lnTo>
                  <a:pt x="2969579" y="671300"/>
                </a:lnTo>
                <a:lnTo>
                  <a:pt x="3012785" y="672688"/>
                </a:lnTo>
                <a:lnTo>
                  <a:pt x="3066831" y="660358"/>
                </a:lnTo>
                <a:lnTo>
                  <a:pt x="3127399" y="651238"/>
                </a:lnTo>
                <a:lnTo>
                  <a:pt x="3189649" y="643365"/>
                </a:lnTo>
                <a:lnTo>
                  <a:pt x="3251602" y="635136"/>
                </a:lnTo>
                <a:lnTo>
                  <a:pt x="3312966" y="626311"/>
                </a:lnTo>
                <a:lnTo>
                  <a:pt x="3367830" y="617788"/>
                </a:lnTo>
                <a:lnTo>
                  <a:pt x="3420608" y="611771"/>
                </a:lnTo>
                <a:lnTo>
                  <a:pt x="3483141" y="603549"/>
                </a:lnTo>
                <a:lnTo>
                  <a:pt x="3544581" y="594725"/>
                </a:lnTo>
                <a:lnTo>
                  <a:pt x="3548729" y="594190"/>
                </a:lnTo>
                <a:lnTo>
                  <a:pt x="3496511" y="593215"/>
                </a:lnTo>
                <a:lnTo>
                  <a:pt x="3435758" y="593140"/>
                </a:lnTo>
                <a:lnTo>
                  <a:pt x="3386304" y="593126"/>
                </a:lnTo>
                <a:lnTo>
                  <a:pt x="3330317" y="593123"/>
                </a:lnTo>
                <a:lnTo>
                  <a:pt x="3273564" y="593121"/>
                </a:lnTo>
                <a:lnTo>
                  <a:pt x="3215414" y="596241"/>
                </a:lnTo>
                <a:lnTo>
                  <a:pt x="3164259" y="601454"/>
                </a:lnTo>
                <a:lnTo>
                  <a:pt x="3116347" y="602999"/>
                </a:lnTo>
                <a:lnTo>
                  <a:pt x="3061986" y="603457"/>
                </a:lnTo>
                <a:lnTo>
                  <a:pt x="3004545" y="603593"/>
                </a:lnTo>
                <a:lnTo>
                  <a:pt x="2950481" y="603633"/>
                </a:lnTo>
                <a:lnTo>
                  <a:pt x="2900537" y="603644"/>
                </a:lnTo>
                <a:lnTo>
                  <a:pt x="2852983" y="606768"/>
                </a:lnTo>
                <a:lnTo>
                  <a:pt x="2790102" y="612714"/>
                </a:lnTo>
                <a:lnTo>
                  <a:pt x="2732621" y="613889"/>
                </a:lnTo>
                <a:lnTo>
                  <a:pt x="2676206" y="614121"/>
                </a:lnTo>
                <a:lnTo>
                  <a:pt x="2620002" y="614167"/>
                </a:lnTo>
                <a:lnTo>
                  <a:pt x="2562670" y="614176"/>
                </a:lnTo>
                <a:lnTo>
                  <a:pt x="2499353" y="614178"/>
                </a:lnTo>
                <a:lnTo>
                  <a:pt x="2441439" y="619767"/>
                </a:lnTo>
                <a:lnTo>
                  <a:pt x="2378873" y="624901"/>
                </a:lnTo>
                <a:lnTo>
                  <a:pt x="2327173" y="632847"/>
                </a:lnTo>
                <a:lnTo>
                  <a:pt x="2272247" y="640353"/>
                </a:lnTo>
                <a:lnTo>
                  <a:pt x="2224756" y="644160"/>
                </a:lnTo>
                <a:lnTo>
                  <a:pt x="2173640" y="645288"/>
                </a:lnTo>
                <a:lnTo>
                  <a:pt x="2111202" y="646839"/>
                </a:lnTo>
                <a:lnTo>
                  <a:pt x="2049995" y="650959"/>
                </a:lnTo>
                <a:lnTo>
                  <a:pt x="1992238" y="646789"/>
                </a:lnTo>
                <a:lnTo>
                  <a:pt x="1941749" y="646067"/>
                </a:lnTo>
                <a:lnTo>
                  <a:pt x="1889745" y="645854"/>
                </a:lnTo>
                <a:lnTo>
                  <a:pt x="1834242" y="638546"/>
                </a:lnTo>
                <a:lnTo>
                  <a:pt x="1775618" y="632769"/>
                </a:lnTo>
                <a:lnTo>
                  <a:pt x="1718371" y="620710"/>
                </a:lnTo>
                <a:lnTo>
                  <a:pt x="1667971" y="616113"/>
                </a:lnTo>
                <a:lnTo>
                  <a:pt x="1606944" y="613390"/>
                </a:lnTo>
                <a:lnTo>
                  <a:pt x="1549829" y="605920"/>
                </a:lnTo>
                <a:lnTo>
                  <a:pt x="1487898" y="604098"/>
                </a:lnTo>
                <a:lnTo>
                  <a:pt x="1436686" y="603782"/>
                </a:lnTo>
                <a:lnTo>
                  <a:pt x="1381451" y="596440"/>
                </a:lnTo>
                <a:lnTo>
                  <a:pt x="1322880" y="590657"/>
                </a:lnTo>
                <a:lnTo>
                  <a:pt x="1271233" y="584186"/>
                </a:lnTo>
                <a:lnTo>
                  <a:pt x="1208735" y="582907"/>
                </a:lnTo>
                <a:lnTo>
                  <a:pt x="1153236" y="579535"/>
                </a:lnTo>
                <a:lnTo>
                  <a:pt x="1102542" y="573540"/>
                </a:lnTo>
                <a:lnTo>
                  <a:pt x="1048638" y="571186"/>
                </a:lnTo>
                <a:lnTo>
                  <a:pt x="986574" y="563038"/>
                </a:lnTo>
                <a:lnTo>
                  <a:pt x="931625" y="554596"/>
                </a:lnTo>
                <a:lnTo>
                  <a:pt x="878829" y="548596"/>
                </a:lnTo>
                <a:lnTo>
                  <a:pt x="822359" y="533142"/>
                </a:lnTo>
                <a:lnTo>
                  <a:pt x="769639" y="522478"/>
                </a:lnTo>
                <a:lnTo>
                  <a:pt x="707418" y="512589"/>
                </a:lnTo>
                <a:lnTo>
                  <a:pt x="645773" y="503790"/>
                </a:lnTo>
                <a:lnTo>
                  <a:pt x="583381" y="495959"/>
                </a:lnTo>
                <a:lnTo>
                  <a:pt x="520240" y="488906"/>
                </a:lnTo>
                <a:lnTo>
                  <a:pt x="468065" y="484928"/>
                </a:lnTo>
                <a:lnTo>
                  <a:pt x="418028" y="478813"/>
                </a:lnTo>
                <a:lnTo>
                  <a:pt x="363084" y="477605"/>
                </a:lnTo>
                <a:lnTo>
                  <a:pt x="307171" y="477366"/>
                </a:lnTo>
                <a:lnTo>
                  <a:pt x="251066" y="471730"/>
                </a:lnTo>
                <a:lnTo>
                  <a:pt x="214549" y="462657"/>
                </a:lnTo>
                <a:lnTo>
                  <a:pt x="205668" y="457012"/>
                </a:lnTo>
                <a:lnTo>
                  <a:pt x="192681" y="441381"/>
                </a:lnTo>
                <a:lnTo>
                  <a:pt x="186129" y="419617"/>
                </a:lnTo>
                <a:lnTo>
                  <a:pt x="184387" y="395515"/>
                </a:lnTo>
                <a:lnTo>
                  <a:pt x="195849" y="340758"/>
                </a:lnTo>
                <a:lnTo>
                  <a:pt x="204261" y="279504"/>
                </a:lnTo>
                <a:lnTo>
                  <a:pt x="211163" y="258374"/>
                </a:lnTo>
                <a:lnTo>
                  <a:pt x="222029" y="241184"/>
                </a:lnTo>
                <a:lnTo>
                  <a:pt x="237777" y="228864"/>
                </a:lnTo>
                <a:lnTo>
                  <a:pt x="282072" y="211423"/>
                </a:lnTo>
                <a:lnTo>
                  <a:pt x="343118" y="205118"/>
                </a:lnTo>
                <a:lnTo>
                  <a:pt x="401449" y="203873"/>
                </a:lnTo>
                <a:lnTo>
                  <a:pt x="452443" y="209217"/>
                </a:lnTo>
                <a:lnTo>
                  <a:pt x="511952" y="213132"/>
                </a:lnTo>
                <a:lnTo>
                  <a:pt x="566861" y="217025"/>
                </a:lnTo>
                <a:lnTo>
                  <a:pt x="623027" y="223123"/>
                </a:lnTo>
                <a:lnTo>
                  <a:pt x="683211" y="231563"/>
                </a:lnTo>
                <a:lnTo>
                  <a:pt x="731887" y="234089"/>
                </a:lnTo>
                <a:lnTo>
                  <a:pt x="793968" y="234942"/>
                </a:lnTo>
                <a:lnTo>
                  <a:pt x="856621" y="235111"/>
                </a:lnTo>
                <a:lnTo>
                  <a:pt x="905450" y="235140"/>
                </a:lnTo>
                <a:lnTo>
                  <a:pt x="964776" y="226745"/>
                </a:lnTo>
                <a:lnTo>
                  <a:pt x="1028000" y="215992"/>
                </a:lnTo>
                <a:lnTo>
                  <a:pt x="1085589" y="202892"/>
                </a:lnTo>
                <a:lnTo>
                  <a:pt x="1138882" y="185930"/>
                </a:lnTo>
                <a:lnTo>
                  <a:pt x="1202143" y="164955"/>
                </a:lnTo>
                <a:lnTo>
                  <a:pt x="1254793" y="141825"/>
                </a:lnTo>
                <a:lnTo>
                  <a:pt x="1260643" y="134329"/>
                </a:lnTo>
                <a:lnTo>
                  <a:pt x="1263373" y="125823"/>
                </a:lnTo>
                <a:lnTo>
                  <a:pt x="1264023" y="116642"/>
                </a:lnTo>
                <a:lnTo>
                  <a:pt x="1260947" y="109352"/>
                </a:lnTo>
                <a:lnTo>
                  <a:pt x="1248170" y="98133"/>
                </a:lnTo>
                <a:lnTo>
                  <a:pt x="1221246" y="85239"/>
                </a:lnTo>
                <a:lnTo>
                  <a:pt x="1171132" y="78808"/>
                </a:lnTo>
                <a:lnTo>
                  <a:pt x="1109240" y="77537"/>
                </a:lnTo>
                <a:lnTo>
                  <a:pt x="1051608" y="77286"/>
                </a:lnTo>
                <a:lnTo>
                  <a:pt x="995163" y="77237"/>
                </a:lnTo>
                <a:lnTo>
                  <a:pt x="938954" y="77227"/>
                </a:lnTo>
                <a:lnTo>
                  <a:pt x="882790" y="77225"/>
                </a:lnTo>
                <a:lnTo>
                  <a:pt x="820931" y="85558"/>
                </a:lnTo>
                <a:lnTo>
                  <a:pt x="766540" y="87319"/>
                </a:lnTo>
                <a:lnTo>
                  <a:pt x="710736" y="86498"/>
                </a:lnTo>
                <a:lnTo>
                  <a:pt x="654653" y="79403"/>
                </a:lnTo>
                <a:lnTo>
                  <a:pt x="591713" y="69106"/>
                </a:lnTo>
                <a:lnTo>
                  <a:pt x="538206" y="59070"/>
                </a:lnTo>
                <a:lnTo>
                  <a:pt x="482576" y="51152"/>
                </a:lnTo>
                <a:lnTo>
                  <a:pt x="426527" y="46728"/>
                </a:lnTo>
                <a:lnTo>
                  <a:pt x="370395" y="45854"/>
                </a:lnTo>
                <a:lnTo>
                  <a:pt x="314247" y="45682"/>
                </a:lnTo>
                <a:lnTo>
                  <a:pt x="258096" y="45648"/>
                </a:lnTo>
                <a:lnTo>
                  <a:pt x="201944" y="45641"/>
                </a:lnTo>
                <a:lnTo>
                  <a:pt x="151382" y="40051"/>
                </a:lnTo>
                <a:lnTo>
                  <a:pt x="96933" y="24308"/>
                </a:lnTo>
                <a:lnTo>
                  <a:pt x="33513" y="3501"/>
                </a:lnTo>
                <a:lnTo>
                  <a:pt x="22976" y="0"/>
                </a:lnTo>
                <a:lnTo>
                  <a:pt x="14782" y="1175"/>
                </a:lnTo>
                <a:lnTo>
                  <a:pt x="8149" y="5468"/>
                </a:lnTo>
                <a:lnTo>
                  <a:pt x="2558" y="11839"/>
                </a:lnTo>
                <a:lnTo>
                  <a:pt x="0" y="20766"/>
                </a:lnTo>
                <a:lnTo>
                  <a:pt x="1989" y="54517"/>
                </a:lnTo>
                <a:lnTo>
                  <a:pt x="11157" y="87264"/>
                </a:lnTo>
                <a:lnTo>
                  <a:pt x="39625" y="147372"/>
                </a:lnTo>
                <a:lnTo>
                  <a:pt x="54546" y="161453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Freeform 232"/>
          <p:cNvSpPr/>
          <p:nvPr/>
        </p:nvSpPr>
        <p:spPr>
          <a:xfrm>
            <a:off x="2295587" y="919236"/>
            <a:ext cx="2789678" cy="459998"/>
          </a:xfrm>
          <a:custGeom>
            <a:avLst/>
            <a:gdLst/>
            <a:ahLst/>
            <a:cxnLst/>
            <a:rect l="0" t="0" r="0" b="0"/>
            <a:pathLst>
              <a:path w="2789678" h="459998">
                <a:moveTo>
                  <a:pt x="2789677" y="354712"/>
                </a:moveTo>
                <a:lnTo>
                  <a:pt x="2731060" y="369366"/>
                </a:lnTo>
                <a:lnTo>
                  <a:pt x="2675716" y="382909"/>
                </a:lnTo>
                <a:lnTo>
                  <a:pt x="2626709" y="393352"/>
                </a:lnTo>
                <a:lnTo>
                  <a:pt x="2575144" y="403855"/>
                </a:lnTo>
                <a:lnTo>
                  <a:pt x="2523990" y="413207"/>
                </a:lnTo>
                <a:lnTo>
                  <a:pt x="2461072" y="420079"/>
                </a:lnTo>
                <a:lnTo>
                  <a:pt x="2398254" y="426765"/>
                </a:lnTo>
                <a:lnTo>
                  <a:pt x="2334972" y="436528"/>
                </a:lnTo>
                <a:lnTo>
                  <a:pt x="2273737" y="445858"/>
                </a:lnTo>
                <a:lnTo>
                  <a:pt x="2220436" y="448755"/>
                </a:lnTo>
                <a:lnTo>
                  <a:pt x="2159261" y="443309"/>
                </a:lnTo>
                <a:lnTo>
                  <a:pt x="2099906" y="448426"/>
                </a:lnTo>
                <a:lnTo>
                  <a:pt x="2094693" y="447604"/>
                </a:lnTo>
                <a:lnTo>
                  <a:pt x="2094727" y="445885"/>
                </a:lnTo>
                <a:lnTo>
                  <a:pt x="2105294" y="440857"/>
                </a:lnTo>
                <a:lnTo>
                  <a:pt x="2163321" y="424692"/>
                </a:lnTo>
                <a:lnTo>
                  <a:pt x="2226696" y="410446"/>
                </a:lnTo>
                <a:lnTo>
                  <a:pt x="2281247" y="402376"/>
                </a:lnTo>
                <a:lnTo>
                  <a:pt x="2333054" y="396752"/>
                </a:lnTo>
                <a:lnTo>
                  <a:pt x="2394670" y="382316"/>
                </a:lnTo>
                <a:lnTo>
                  <a:pt x="2455631" y="378232"/>
                </a:lnTo>
                <a:lnTo>
                  <a:pt x="2503894" y="381238"/>
                </a:lnTo>
                <a:lnTo>
                  <a:pt x="2557850" y="368083"/>
                </a:lnTo>
                <a:lnTo>
                  <a:pt x="2621203" y="347634"/>
                </a:lnTo>
                <a:lnTo>
                  <a:pt x="2666451" y="336763"/>
                </a:lnTo>
                <a:lnTo>
                  <a:pt x="2690456" y="332696"/>
                </a:lnTo>
                <a:lnTo>
                  <a:pt x="2719464" y="319593"/>
                </a:lnTo>
                <a:lnTo>
                  <a:pt x="2780716" y="307146"/>
                </a:lnTo>
                <a:lnTo>
                  <a:pt x="2745228" y="317238"/>
                </a:lnTo>
                <a:lnTo>
                  <a:pt x="2683280" y="350293"/>
                </a:lnTo>
                <a:lnTo>
                  <a:pt x="2651307" y="360291"/>
                </a:lnTo>
                <a:lnTo>
                  <a:pt x="2591055" y="370178"/>
                </a:lnTo>
                <a:lnTo>
                  <a:pt x="2539396" y="381900"/>
                </a:lnTo>
                <a:lnTo>
                  <a:pt x="2499231" y="383824"/>
                </a:lnTo>
                <a:lnTo>
                  <a:pt x="2437221" y="377061"/>
                </a:lnTo>
                <a:lnTo>
                  <a:pt x="2376672" y="384272"/>
                </a:lnTo>
                <a:lnTo>
                  <a:pt x="2322441" y="385897"/>
                </a:lnTo>
                <a:lnTo>
                  <a:pt x="2260995" y="394578"/>
                </a:lnTo>
                <a:lnTo>
                  <a:pt x="2201065" y="396382"/>
                </a:lnTo>
                <a:lnTo>
                  <a:pt x="2142477" y="402804"/>
                </a:lnTo>
                <a:lnTo>
                  <a:pt x="2079411" y="403433"/>
                </a:lnTo>
                <a:lnTo>
                  <a:pt x="2024340" y="406580"/>
                </a:lnTo>
                <a:lnTo>
                  <a:pt x="1991772" y="407125"/>
                </a:lnTo>
                <a:lnTo>
                  <a:pt x="2054868" y="407341"/>
                </a:lnTo>
                <a:lnTo>
                  <a:pt x="2109266" y="407352"/>
                </a:lnTo>
                <a:lnTo>
                  <a:pt x="2165072" y="398948"/>
                </a:lnTo>
                <a:lnTo>
                  <a:pt x="2224275" y="389143"/>
                </a:lnTo>
                <a:lnTo>
                  <a:pt x="2286358" y="381270"/>
                </a:lnTo>
                <a:lnTo>
                  <a:pt x="2343682" y="375686"/>
                </a:lnTo>
                <a:lnTo>
                  <a:pt x="2400065" y="367650"/>
                </a:lnTo>
                <a:lnTo>
                  <a:pt x="2456264" y="371305"/>
                </a:lnTo>
                <a:lnTo>
                  <a:pt x="2518130" y="366848"/>
                </a:lnTo>
                <a:lnTo>
                  <a:pt x="2572522" y="365558"/>
                </a:lnTo>
                <a:lnTo>
                  <a:pt x="2630882" y="353829"/>
                </a:lnTo>
                <a:lnTo>
                  <a:pt x="2684278" y="337048"/>
                </a:lnTo>
                <a:lnTo>
                  <a:pt x="2714774" y="325432"/>
                </a:lnTo>
                <a:lnTo>
                  <a:pt x="2731430" y="314012"/>
                </a:lnTo>
                <a:lnTo>
                  <a:pt x="2733298" y="311201"/>
                </a:lnTo>
                <a:lnTo>
                  <a:pt x="2731034" y="310497"/>
                </a:lnTo>
                <a:lnTo>
                  <a:pt x="2672896" y="327129"/>
                </a:lnTo>
                <a:lnTo>
                  <a:pt x="2612760" y="335915"/>
                </a:lnTo>
                <a:lnTo>
                  <a:pt x="2557152" y="350330"/>
                </a:lnTo>
                <a:lnTo>
                  <a:pt x="2519309" y="352244"/>
                </a:lnTo>
                <a:lnTo>
                  <a:pt x="2458149" y="345476"/>
                </a:lnTo>
                <a:lnTo>
                  <a:pt x="2397712" y="352687"/>
                </a:lnTo>
                <a:lnTo>
                  <a:pt x="2343494" y="354312"/>
                </a:lnTo>
                <a:lnTo>
                  <a:pt x="2282051" y="362992"/>
                </a:lnTo>
                <a:lnTo>
                  <a:pt x="2227711" y="364796"/>
                </a:lnTo>
                <a:lnTo>
                  <a:pt x="2173087" y="366322"/>
                </a:lnTo>
                <a:lnTo>
                  <a:pt x="2110869" y="374294"/>
                </a:lnTo>
                <a:lnTo>
                  <a:pt x="2055900" y="375477"/>
                </a:lnTo>
                <a:lnTo>
                  <a:pt x="2003101" y="378831"/>
                </a:lnTo>
                <a:lnTo>
                  <a:pt x="1980343" y="381809"/>
                </a:lnTo>
                <a:lnTo>
                  <a:pt x="1920930" y="376795"/>
                </a:lnTo>
                <a:lnTo>
                  <a:pt x="1866303" y="375972"/>
                </a:lnTo>
                <a:lnTo>
                  <a:pt x="1813572" y="372689"/>
                </a:lnTo>
                <a:lnTo>
                  <a:pt x="1763425" y="366712"/>
                </a:lnTo>
                <a:lnTo>
                  <a:pt x="1708459" y="365531"/>
                </a:lnTo>
                <a:lnTo>
                  <a:pt x="1652542" y="365298"/>
                </a:lnTo>
                <a:lnTo>
                  <a:pt x="1596436" y="365252"/>
                </a:lnTo>
                <a:lnTo>
                  <a:pt x="1540293" y="365242"/>
                </a:lnTo>
                <a:lnTo>
                  <a:pt x="1487262" y="362121"/>
                </a:lnTo>
                <a:lnTo>
                  <a:pt x="1464473" y="359175"/>
                </a:lnTo>
                <a:lnTo>
                  <a:pt x="1421246" y="360576"/>
                </a:lnTo>
                <a:lnTo>
                  <a:pt x="1359960" y="355484"/>
                </a:lnTo>
                <a:lnTo>
                  <a:pt x="1304892" y="354864"/>
                </a:lnTo>
                <a:lnTo>
                  <a:pt x="1248954" y="354742"/>
                </a:lnTo>
                <a:lnTo>
                  <a:pt x="1194014" y="353548"/>
                </a:lnTo>
                <a:lnTo>
                  <a:pt x="1159143" y="348648"/>
                </a:lnTo>
                <a:lnTo>
                  <a:pt x="1126584" y="350055"/>
                </a:lnTo>
                <a:lnTo>
                  <a:pt x="1067997" y="336277"/>
                </a:lnTo>
                <a:lnTo>
                  <a:pt x="1007899" y="325667"/>
                </a:lnTo>
                <a:lnTo>
                  <a:pt x="947082" y="316225"/>
                </a:lnTo>
                <a:lnTo>
                  <a:pt x="885622" y="307486"/>
                </a:lnTo>
                <a:lnTo>
                  <a:pt x="828468" y="291330"/>
                </a:lnTo>
                <a:lnTo>
                  <a:pt x="769209" y="273965"/>
                </a:lnTo>
                <a:lnTo>
                  <a:pt x="715695" y="256442"/>
                </a:lnTo>
                <a:lnTo>
                  <a:pt x="684017" y="245916"/>
                </a:lnTo>
                <a:lnTo>
                  <a:pt x="674645" y="245917"/>
                </a:lnTo>
                <a:lnTo>
                  <a:pt x="657993" y="252156"/>
                </a:lnTo>
                <a:lnTo>
                  <a:pt x="656126" y="257095"/>
                </a:lnTo>
                <a:lnTo>
                  <a:pt x="658391" y="262728"/>
                </a:lnTo>
                <a:lnTo>
                  <a:pt x="663410" y="268823"/>
                </a:lnTo>
                <a:lnTo>
                  <a:pt x="687242" y="282990"/>
                </a:lnTo>
                <a:lnTo>
                  <a:pt x="747435" y="305444"/>
                </a:lnTo>
                <a:lnTo>
                  <a:pt x="810344" y="335689"/>
                </a:lnTo>
                <a:lnTo>
                  <a:pt x="860844" y="350911"/>
                </a:lnTo>
                <a:lnTo>
                  <a:pt x="924236" y="368711"/>
                </a:lnTo>
                <a:lnTo>
                  <a:pt x="976278" y="382780"/>
                </a:lnTo>
                <a:lnTo>
                  <a:pt x="1031618" y="393705"/>
                </a:lnTo>
                <a:lnTo>
                  <a:pt x="1087609" y="396209"/>
                </a:lnTo>
                <a:lnTo>
                  <a:pt x="1143730" y="390638"/>
                </a:lnTo>
                <a:lnTo>
                  <a:pt x="1199875" y="395257"/>
                </a:lnTo>
                <a:lnTo>
                  <a:pt x="1262828" y="403855"/>
                </a:lnTo>
                <a:lnTo>
                  <a:pt x="1316338" y="406663"/>
                </a:lnTo>
                <a:lnTo>
                  <a:pt x="1377558" y="413329"/>
                </a:lnTo>
                <a:lnTo>
                  <a:pt x="1399337" y="410789"/>
                </a:lnTo>
                <a:lnTo>
                  <a:pt x="1431330" y="397194"/>
                </a:lnTo>
                <a:lnTo>
                  <a:pt x="1437236" y="390052"/>
                </a:lnTo>
                <a:lnTo>
                  <a:pt x="1440003" y="381781"/>
                </a:lnTo>
                <a:lnTo>
                  <a:pt x="1440679" y="372758"/>
                </a:lnTo>
                <a:lnTo>
                  <a:pt x="1437620" y="365573"/>
                </a:lnTo>
                <a:lnTo>
                  <a:pt x="1424861" y="354470"/>
                </a:lnTo>
                <a:lnTo>
                  <a:pt x="1416546" y="352211"/>
                </a:lnTo>
                <a:lnTo>
                  <a:pt x="1362158" y="354151"/>
                </a:lnTo>
                <a:lnTo>
                  <a:pt x="1308142" y="353431"/>
                </a:lnTo>
                <a:lnTo>
                  <a:pt x="1252412" y="346357"/>
                </a:lnTo>
                <a:lnTo>
                  <a:pt x="1189548" y="337234"/>
                </a:lnTo>
                <a:lnTo>
                  <a:pt x="1136050" y="334362"/>
                </a:lnTo>
                <a:lnTo>
                  <a:pt x="1073663" y="326512"/>
                </a:lnTo>
                <a:lnTo>
                  <a:pt x="1011995" y="317983"/>
                </a:lnTo>
                <a:lnTo>
                  <a:pt x="949600" y="310187"/>
                </a:lnTo>
                <a:lnTo>
                  <a:pt x="887629" y="301969"/>
                </a:lnTo>
                <a:lnTo>
                  <a:pt x="831852" y="287556"/>
                </a:lnTo>
                <a:lnTo>
                  <a:pt x="778797" y="270421"/>
                </a:lnTo>
                <a:lnTo>
                  <a:pt x="715568" y="249421"/>
                </a:lnTo>
                <a:lnTo>
                  <a:pt x="652392" y="225250"/>
                </a:lnTo>
                <a:lnTo>
                  <a:pt x="592340" y="194315"/>
                </a:lnTo>
                <a:lnTo>
                  <a:pt x="565969" y="178115"/>
                </a:lnTo>
                <a:lnTo>
                  <a:pt x="539047" y="162787"/>
                </a:lnTo>
                <a:lnTo>
                  <a:pt x="513133" y="146547"/>
                </a:lnTo>
                <a:lnTo>
                  <a:pt x="486348" y="131206"/>
                </a:lnTo>
                <a:lnTo>
                  <a:pt x="434944" y="84339"/>
                </a:lnTo>
                <a:lnTo>
                  <a:pt x="415160" y="47971"/>
                </a:lnTo>
                <a:lnTo>
                  <a:pt x="396385" y="7735"/>
                </a:lnTo>
                <a:lnTo>
                  <a:pt x="391643" y="4071"/>
                </a:lnTo>
                <a:lnTo>
                  <a:pt x="380136" y="0"/>
                </a:lnTo>
                <a:lnTo>
                  <a:pt x="373792" y="1254"/>
                </a:lnTo>
                <a:lnTo>
                  <a:pt x="360504" y="8886"/>
                </a:lnTo>
                <a:lnTo>
                  <a:pt x="349918" y="23197"/>
                </a:lnTo>
                <a:lnTo>
                  <a:pt x="328002" y="55391"/>
                </a:lnTo>
                <a:lnTo>
                  <a:pt x="273307" y="115636"/>
                </a:lnTo>
                <a:lnTo>
                  <a:pt x="217212" y="178946"/>
                </a:lnTo>
                <a:lnTo>
                  <a:pt x="176270" y="222495"/>
                </a:lnTo>
                <a:lnTo>
                  <a:pt x="142539" y="273015"/>
                </a:lnTo>
                <a:lnTo>
                  <a:pt x="87325" y="330107"/>
                </a:lnTo>
                <a:lnTo>
                  <a:pt x="39397" y="380446"/>
                </a:lnTo>
                <a:lnTo>
                  <a:pt x="23238" y="406400"/>
                </a:lnTo>
                <a:lnTo>
                  <a:pt x="6610" y="417849"/>
                </a:lnTo>
                <a:lnTo>
                  <a:pt x="1942" y="417860"/>
                </a:lnTo>
                <a:lnTo>
                  <a:pt x="0" y="414358"/>
                </a:lnTo>
                <a:lnTo>
                  <a:pt x="961" y="401108"/>
                </a:lnTo>
                <a:lnTo>
                  <a:pt x="9250" y="375088"/>
                </a:lnTo>
                <a:lnTo>
                  <a:pt x="52625" y="314959"/>
                </a:lnTo>
                <a:lnTo>
                  <a:pt x="108434" y="256538"/>
                </a:lnTo>
                <a:lnTo>
                  <a:pt x="164572" y="200297"/>
                </a:lnTo>
                <a:lnTo>
                  <a:pt x="224427" y="152331"/>
                </a:lnTo>
                <a:lnTo>
                  <a:pt x="286306" y="115025"/>
                </a:lnTo>
                <a:lnTo>
                  <a:pt x="296031" y="110693"/>
                </a:lnTo>
                <a:lnTo>
                  <a:pt x="301344" y="111314"/>
                </a:lnTo>
                <a:lnTo>
                  <a:pt x="303716" y="115238"/>
                </a:lnTo>
                <a:lnTo>
                  <a:pt x="303233" y="130126"/>
                </a:lnTo>
                <a:lnTo>
                  <a:pt x="290225" y="185565"/>
                </a:lnTo>
                <a:lnTo>
                  <a:pt x="273275" y="238807"/>
                </a:lnTo>
                <a:lnTo>
                  <a:pt x="252301" y="302061"/>
                </a:lnTo>
                <a:lnTo>
                  <a:pt x="244117" y="321953"/>
                </a:lnTo>
                <a:lnTo>
                  <a:pt x="199392" y="383828"/>
                </a:lnTo>
                <a:lnTo>
                  <a:pt x="143504" y="447249"/>
                </a:lnTo>
                <a:lnTo>
                  <a:pt x="115439" y="459997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Freeform 233"/>
          <p:cNvSpPr/>
          <p:nvPr/>
        </p:nvSpPr>
        <p:spPr>
          <a:xfrm>
            <a:off x="2063000" y="1242362"/>
            <a:ext cx="800752" cy="603321"/>
          </a:xfrm>
          <a:custGeom>
            <a:avLst/>
            <a:gdLst/>
            <a:ahLst/>
            <a:cxnLst/>
            <a:rect l="0" t="0" r="0" b="0"/>
            <a:pathLst>
              <a:path w="800752" h="603321">
                <a:moveTo>
                  <a:pt x="800751" y="0"/>
                </a:moveTo>
                <a:lnTo>
                  <a:pt x="742134" y="0"/>
                </a:lnTo>
                <a:lnTo>
                  <a:pt x="689130" y="1170"/>
                </a:lnTo>
                <a:lnTo>
                  <a:pt x="632847" y="14654"/>
                </a:lnTo>
                <a:lnTo>
                  <a:pt x="579725" y="31667"/>
                </a:lnTo>
                <a:lnTo>
                  <a:pt x="516488" y="55770"/>
                </a:lnTo>
                <a:lnTo>
                  <a:pt x="453311" y="83578"/>
                </a:lnTo>
                <a:lnTo>
                  <a:pt x="390139" y="113561"/>
                </a:lnTo>
                <a:lnTo>
                  <a:pt x="326969" y="139793"/>
                </a:lnTo>
                <a:lnTo>
                  <a:pt x="263798" y="176122"/>
                </a:lnTo>
                <a:lnTo>
                  <a:pt x="200626" y="211243"/>
                </a:lnTo>
                <a:lnTo>
                  <a:pt x="137455" y="252743"/>
                </a:lnTo>
                <a:lnTo>
                  <a:pt x="82618" y="294803"/>
                </a:lnTo>
                <a:lnTo>
                  <a:pt x="25639" y="343931"/>
                </a:lnTo>
                <a:lnTo>
                  <a:pt x="9828" y="370577"/>
                </a:lnTo>
                <a:lnTo>
                  <a:pt x="7813" y="390479"/>
                </a:lnTo>
                <a:lnTo>
                  <a:pt x="11986" y="409853"/>
                </a:lnTo>
                <a:lnTo>
                  <a:pt x="33729" y="441354"/>
                </a:lnTo>
                <a:lnTo>
                  <a:pt x="48071" y="454691"/>
                </a:lnTo>
                <a:lnTo>
                  <a:pt x="108380" y="492349"/>
                </a:lnTo>
                <a:lnTo>
                  <a:pt x="169261" y="515678"/>
                </a:lnTo>
                <a:lnTo>
                  <a:pt x="232231" y="536934"/>
                </a:lnTo>
                <a:lnTo>
                  <a:pt x="295385" y="558009"/>
                </a:lnTo>
                <a:lnTo>
                  <a:pt x="358554" y="579067"/>
                </a:lnTo>
                <a:lnTo>
                  <a:pt x="400668" y="598695"/>
                </a:lnTo>
                <a:lnTo>
                  <a:pt x="404178" y="601511"/>
                </a:lnTo>
                <a:lnTo>
                  <a:pt x="403008" y="602219"/>
                </a:lnTo>
                <a:lnTo>
                  <a:pt x="346930" y="585593"/>
                </a:lnTo>
                <a:lnTo>
                  <a:pt x="292119" y="568474"/>
                </a:lnTo>
                <a:lnTo>
                  <a:pt x="231999" y="550983"/>
                </a:lnTo>
                <a:lnTo>
                  <a:pt x="170631" y="533443"/>
                </a:lnTo>
                <a:lnTo>
                  <a:pt x="116608" y="515896"/>
                </a:lnTo>
                <a:lnTo>
                  <a:pt x="64953" y="497179"/>
                </a:lnTo>
                <a:lnTo>
                  <a:pt x="45263" y="484094"/>
                </a:lnTo>
                <a:lnTo>
                  <a:pt x="45579" y="485337"/>
                </a:lnTo>
                <a:lnTo>
                  <a:pt x="48128" y="488504"/>
                </a:lnTo>
                <a:lnTo>
                  <a:pt x="105808" y="508938"/>
                </a:lnTo>
                <a:lnTo>
                  <a:pt x="169036" y="529940"/>
                </a:lnTo>
                <a:lnTo>
                  <a:pt x="223147" y="560057"/>
                </a:lnTo>
                <a:lnTo>
                  <a:pt x="284983" y="591514"/>
                </a:lnTo>
                <a:lnTo>
                  <a:pt x="316478" y="603162"/>
                </a:lnTo>
                <a:lnTo>
                  <a:pt x="321145" y="603320"/>
                </a:lnTo>
                <a:lnTo>
                  <a:pt x="321916" y="601085"/>
                </a:lnTo>
                <a:lnTo>
                  <a:pt x="320091" y="597255"/>
                </a:lnTo>
                <a:lnTo>
                  <a:pt x="300754" y="580687"/>
                </a:lnTo>
                <a:lnTo>
                  <a:pt x="242288" y="554951"/>
                </a:lnTo>
                <a:lnTo>
                  <a:pt x="179530" y="524419"/>
                </a:lnTo>
                <a:lnTo>
                  <a:pt x="116590" y="487714"/>
                </a:lnTo>
                <a:lnTo>
                  <a:pt x="56882" y="435037"/>
                </a:lnTo>
                <a:lnTo>
                  <a:pt x="35723" y="414079"/>
                </a:lnTo>
                <a:lnTo>
                  <a:pt x="27900" y="393825"/>
                </a:lnTo>
                <a:lnTo>
                  <a:pt x="25814" y="381873"/>
                </a:lnTo>
                <a:lnTo>
                  <a:pt x="29735" y="362354"/>
                </a:lnTo>
                <a:lnTo>
                  <a:pt x="62184" y="300028"/>
                </a:lnTo>
                <a:lnTo>
                  <a:pt x="63878" y="297115"/>
                </a:lnTo>
                <a:lnTo>
                  <a:pt x="62667" y="297513"/>
                </a:lnTo>
                <a:lnTo>
                  <a:pt x="24472" y="334178"/>
                </a:lnTo>
                <a:lnTo>
                  <a:pt x="7686" y="363018"/>
                </a:lnTo>
                <a:lnTo>
                  <a:pt x="7659" y="361335"/>
                </a:lnTo>
                <a:lnTo>
                  <a:pt x="8810" y="356704"/>
                </a:lnTo>
                <a:lnTo>
                  <a:pt x="21610" y="339007"/>
                </a:lnTo>
                <a:lnTo>
                  <a:pt x="23960" y="338309"/>
                </a:lnTo>
                <a:lnTo>
                  <a:pt x="24357" y="341353"/>
                </a:lnTo>
                <a:lnTo>
                  <a:pt x="23452" y="346892"/>
                </a:lnTo>
                <a:lnTo>
                  <a:pt x="19339" y="351754"/>
                </a:lnTo>
                <a:lnTo>
                  <a:pt x="5411" y="360276"/>
                </a:lnTo>
                <a:lnTo>
                  <a:pt x="1462" y="359507"/>
                </a:lnTo>
                <a:lnTo>
                  <a:pt x="0" y="355485"/>
                </a:lnTo>
                <a:lnTo>
                  <a:pt x="3532" y="333057"/>
                </a:lnTo>
                <a:lnTo>
                  <a:pt x="10083" y="315311"/>
                </a:lnTo>
                <a:lnTo>
                  <a:pt x="39978" y="277641"/>
                </a:lnTo>
                <a:lnTo>
                  <a:pt x="56697" y="269625"/>
                </a:lnTo>
                <a:lnTo>
                  <a:pt x="84813" y="263213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Freeform 234"/>
          <p:cNvSpPr/>
          <p:nvPr/>
        </p:nvSpPr>
        <p:spPr>
          <a:xfrm>
            <a:off x="6296025" y="3548126"/>
            <a:ext cx="263271" cy="178944"/>
          </a:xfrm>
          <a:custGeom>
            <a:avLst/>
            <a:gdLst/>
            <a:ahLst/>
            <a:cxnLst/>
            <a:rect l="0" t="0" r="0" b="0"/>
            <a:pathLst>
              <a:path w="263271" h="178944">
                <a:moveTo>
                  <a:pt x="0" y="178943"/>
                </a:moveTo>
                <a:lnTo>
                  <a:pt x="263270" y="0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Freeform 235"/>
          <p:cNvSpPr/>
          <p:nvPr/>
        </p:nvSpPr>
        <p:spPr>
          <a:xfrm>
            <a:off x="5959828" y="3627783"/>
            <a:ext cx="576039" cy="217206"/>
          </a:xfrm>
          <a:custGeom>
            <a:avLst/>
            <a:gdLst/>
            <a:ahLst/>
            <a:cxnLst/>
            <a:rect l="0" t="0" r="0" b="0"/>
            <a:pathLst>
              <a:path w="576039" h="217206">
                <a:moveTo>
                  <a:pt x="546783" y="36134"/>
                </a:moveTo>
                <a:lnTo>
                  <a:pt x="562425" y="18153"/>
                </a:lnTo>
                <a:lnTo>
                  <a:pt x="570502" y="1236"/>
                </a:lnTo>
                <a:lnTo>
                  <a:pt x="573125" y="0"/>
                </a:lnTo>
                <a:lnTo>
                  <a:pt x="574873" y="3856"/>
                </a:lnTo>
                <a:lnTo>
                  <a:pt x="576038" y="11106"/>
                </a:lnTo>
                <a:lnTo>
                  <a:pt x="571094" y="28520"/>
                </a:lnTo>
                <a:lnTo>
                  <a:pt x="535616" y="89032"/>
                </a:lnTo>
                <a:lnTo>
                  <a:pt x="494085" y="148850"/>
                </a:lnTo>
                <a:lnTo>
                  <a:pt x="445005" y="200899"/>
                </a:lnTo>
                <a:lnTo>
                  <a:pt x="418361" y="216495"/>
                </a:lnTo>
                <a:lnTo>
                  <a:pt x="409696" y="217205"/>
                </a:lnTo>
                <a:lnTo>
                  <a:pt x="393828" y="211757"/>
                </a:lnTo>
                <a:lnTo>
                  <a:pt x="334912" y="176328"/>
                </a:lnTo>
                <a:lnTo>
                  <a:pt x="272928" y="144820"/>
                </a:lnTo>
                <a:lnTo>
                  <a:pt x="209861" y="114412"/>
                </a:lnTo>
                <a:lnTo>
                  <a:pt x="146700" y="92380"/>
                </a:lnTo>
                <a:lnTo>
                  <a:pt x="125643" y="85308"/>
                </a:lnTo>
                <a:lnTo>
                  <a:pt x="123303" y="82955"/>
                </a:lnTo>
                <a:lnTo>
                  <a:pt x="126423" y="81386"/>
                </a:lnTo>
                <a:lnTo>
                  <a:pt x="187612" y="75404"/>
                </a:lnTo>
                <a:lnTo>
                  <a:pt x="249704" y="68731"/>
                </a:lnTo>
                <a:lnTo>
                  <a:pt x="304870" y="67919"/>
                </a:lnTo>
                <a:lnTo>
                  <a:pt x="355238" y="62170"/>
                </a:lnTo>
                <a:lnTo>
                  <a:pt x="382665" y="47487"/>
                </a:lnTo>
                <a:lnTo>
                  <a:pt x="385898" y="41363"/>
                </a:lnTo>
                <a:lnTo>
                  <a:pt x="385714" y="34940"/>
                </a:lnTo>
                <a:lnTo>
                  <a:pt x="383252" y="28319"/>
                </a:lnTo>
                <a:lnTo>
                  <a:pt x="375761" y="23905"/>
                </a:lnTo>
                <a:lnTo>
                  <a:pt x="351841" y="19000"/>
                </a:lnTo>
                <a:lnTo>
                  <a:pt x="316667" y="21829"/>
                </a:lnTo>
                <a:lnTo>
                  <a:pt x="262713" y="44894"/>
                </a:lnTo>
                <a:lnTo>
                  <a:pt x="199360" y="67564"/>
                </a:lnTo>
                <a:lnTo>
                  <a:pt x="136173" y="88763"/>
                </a:lnTo>
                <a:lnTo>
                  <a:pt x="75124" y="105152"/>
                </a:lnTo>
                <a:lnTo>
                  <a:pt x="20084" y="108909"/>
                </a:lnTo>
                <a:lnTo>
                  <a:pt x="349" y="110592"/>
                </a:lnTo>
                <a:lnTo>
                  <a:pt x="0" y="112679"/>
                </a:lnTo>
                <a:lnTo>
                  <a:pt x="3277" y="115240"/>
                </a:lnTo>
                <a:lnTo>
                  <a:pt x="16276" y="114966"/>
                </a:lnTo>
                <a:lnTo>
                  <a:pt x="34922" y="113284"/>
                </a:lnTo>
                <a:lnTo>
                  <a:pt x="81900" y="115498"/>
                </a:lnTo>
                <a:lnTo>
                  <a:pt x="144362" y="110579"/>
                </a:lnTo>
                <a:lnTo>
                  <a:pt x="199574" y="109981"/>
                </a:lnTo>
                <a:lnTo>
                  <a:pt x="262327" y="101447"/>
                </a:lnTo>
                <a:lnTo>
                  <a:pt x="315812" y="91626"/>
                </a:lnTo>
                <a:lnTo>
                  <a:pt x="365849" y="83750"/>
                </a:lnTo>
                <a:lnTo>
                  <a:pt x="399384" y="67719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Freeform 236"/>
          <p:cNvSpPr/>
          <p:nvPr/>
        </p:nvSpPr>
        <p:spPr>
          <a:xfrm>
            <a:off x="5469627" y="3569160"/>
            <a:ext cx="1047514" cy="936385"/>
          </a:xfrm>
          <a:custGeom>
            <a:avLst/>
            <a:gdLst/>
            <a:ahLst/>
            <a:cxnLst/>
            <a:rect l="0" t="0" r="0" b="0"/>
            <a:pathLst>
              <a:path w="1047514" h="936385">
                <a:moveTo>
                  <a:pt x="1047513" y="0"/>
                </a:moveTo>
                <a:lnTo>
                  <a:pt x="993638" y="19128"/>
                </a:lnTo>
                <a:lnTo>
                  <a:pt x="931591" y="48194"/>
                </a:lnTo>
                <a:lnTo>
                  <a:pt x="868519" y="77343"/>
                </a:lnTo>
                <a:lnTo>
                  <a:pt x="805357" y="101479"/>
                </a:lnTo>
                <a:lnTo>
                  <a:pt x="742186" y="122807"/>
                </a:lnTo>
                <a:lnTo>
                  <a:pt x="679015" y="143887"/>
                </a:lnTo>
                <a:lnTo>
                  <a:pt x="620783" y="161437"/>
                </a:lnTo>
                <a:lnTo>
                  <a:pt x="560732" y="182104"/>
                </a:lnTo>
                <a:lnTo>
                  <a:pt x="501092" y="207255"/>
                </a:lnTo>
                <a:lnTo>
                  <a:pt x="447528" y="233545"/>
                </a:lnTo>
                <a:lnTo>
                  <a:pt x="384230" y="270708"/>
                </a:lnTo>
                <a:lnTo>
                  <a:pt x="326637" y="312387"/>
                </a:lnTo>
                <a:lnTo>
                  <a:pt x="273560" y="369118"/>
                </a:lnTo>
                <a:lnTo>
                  <a:pt x="245332" y="404668"/>
                </a:lnTo>
                <a:lnTo>
                  <a:pt x="232452" y="441086"/>
                </a:lnTo>
                <a:lnTo>
                  <a:pt x="229285" y="480342"/>
                </a:lnTo>
                <a:lnTo>
                  <a:pt x="241184" y="536431"/>
                </a:lnTo>
                <a:lnTo>
                  <a:pt x="262940" y="577795"/>
                </a:lnTo>
                <a:lnTo>
                  <a:pt x="292887" y="609708"/>
                </a:lnTo>
                <a:lnTo>
                  <a:pt x="322062" y="628311"/>
                </a:lnTo>
                <a:lnTo>
                  <a:pt x="349813" y="644351"/>
                </a:lnTo>
                <a:lnTo>
                  <a:pt x="375973" y="660802"/>
                </a:lnTo>
                <a:lnTo>
                  <a:pt x="437060" y="687253"/>
                </a:lnTo>
                <a:lnTo>
                  <a:pt x="459176" y="697340"/>
                </a:lnTo>
                <a:lnTo>
                  <a:pt x="519636" y="709936"/>
                </a:lnTo>
                <a:lnTo>
                  <a:pt x="581872" y="718267"/>
                </a:lnTo>
                <a:lnTo>
                  <a:pt x="593196" y="721001"/>
                </a:lnTo>
                <a:lnTo>
                  <a:pt x="598406" y="725162"/>
                </a:lnTo>
                <a:lnTo>
                  <a:pt x="599539" y="730276"/>
                </a:lnTo>
                <a:lnTo>
                  <a:pt x="597955" y="736026"/>
                </a:lnTo>
                <a:lnTo>
                  <a:pt x="593390" y="741028"/>
                </a:lnTo>
                <a:lnTo>
                  <a:pt x="551103" y="766757"/>
                </a:lnTo>
                <a:lnTo>
                  <a:pt x="491491" y="780602"/>
                </a:lnTo>
                <a:lnTo>
                  <a:pt x="428716" y="796853"/>
                </a:lnTo>
                <a:lnTo>
                  <a:pt x="373467" y="807614"/>
                </a:lnTo>
                <a:lnTo>
                  <a:pt x="317493" y="815675"/>
                </a:lnTo>
                <a:lnTo>
                  <a:pt x="255310" y="821297"/>
                </a:lnTo>
                <a:lnTo>
                  <a:pt x="195753" y="835733"/>
                </a:lnTo>
                <a:lnTo>
                  <a:pt x="144392" y="840987"/>
                </a:lnTo>
                <a:lnTo>
                  <a:pt x="89186" y="842024"/>
                </a:lnTo>
                <a:lnTo>
                  <a:pt x="38811" y="847819"/>
                </a:lnTo>
                <a:lnTo>
                  <a:pt x="5794" y="856919"/>
                </a:lnTo>
                <a:lnTo>
                  <a:pt x="914" y="861399"/>
                </a:lnTo>
                <a:lnTo>
                  <a:pt x="0" y="866724"/>
                </a:lnTo>
                <a:lnTo>
                  <a:pt x="1730" y="872614"/>
                </a:lnTo>
                <a:lnTo>
                  <a:pt x="6394" y="877711"/>
                </a:lnTo>
                <a:lnTo>
                  <a:pt x="39094" y="894296"/>
                </a:lnTo>
                <a:lnTo>
                  <a:pt x="60033" y="900493"/>
                </a:lnTo>
                <a:lnTo>
                  <a:pt x="111604" y="904472"/>
                </a:lnTo>
                <a:lnTo>
                  <a:pt x="166851" y="905258"/>
                </a:lnTo>
                <a:lnTo>
                  <a:pt x="225395" y="893973"/>
                </a:lnTo>
                <a:lnTo>
                  <a:pt x="287220" y="878420"/>
                </a:lnTo>
                <a:lnTo>
                  <a:pt x="350719" y="868876"/>
                </a:lnTo>
                <a:lnTo>
                  <a:pt x="405022" y="844280"/>
                </a:lnTo>
                <a:lnTo>
                  <a:pt x="468423" y="821399"/>
                </a:lnTo>
                <a:lnTo>
                  <a:pt x="488322" y="813112"/>
                </a:lnTo>
                <a:lnTo>
                  <a:pt x="543119" y="783601"/>
                </a:lnTo>
                <a:lnTo>
                  <a:pt x="594916" y="765201"/>
                </a:lnTo>
                <a:lnTo>
                  <a:pt x="599552" y="765157"/>
                </a:lnTo>
                <a:lnTo>
                  <a:pt x="600304" y="767468"/>
                </a:lnTo>
                <a:lnTo>
                  <a:pt x="598465" y="771348"/>
                </a:lnTo>
                <a:lnTo>
                  <a:pt x="587063" y="778780"/>
                </a:lnTo>
                <a:lnTo>
                  <a:pt x="530938" y="800137"/>
                </a:lnTo>
                <a:lnTo>
                  <a:pt x="468386" y="824340"/>
                </a:lnTo>
                <a:lnTo>
                  <a:pt x="405269" y="852158"/>
                </a:lnTo>
                <a:lnTo>
                  <a:pt x="370568" y="860025"/>
                </a:lnTo>
                <a:lnTo>
                  <a:pt x="310324" y="870136"/>
                </a:lnTo>
                <a:lnTo>
                  <a:pt x="248939" y="878964"/>
                </a:lnTo>
                <a:lnTo>
                  <a:pt x="197142" y="883321"/>
                </a:lnTo>
                <a:lnTo>
                  <a:pt x="141850" y="884182"/>
                </a:lnTo>
                <a:lnTo>
                  <a:pt x="85868" y="884352"/>
                </a:lnTo>
                <a:lnTo>
                  <a:pt x="24048" y="895841"/>
                </a:lnTo>
                <a:lnTo>
                  <a:pt x="10743" y="899045"/>
                </a:lnTo>
                <a:lnTo>
                  <a:pt x="4213" y="904690"/>
                </a:lnTo>
                <a:lnTo>
                  <a:pt x="2200" y="911962"/>
                </a:lnTo>
                <a:lnTo>
                  <a:pt x="3197" y="920321"/>
                </a:lnTo>
                <a:lnTo>
                  <a:pt x="8541" y="925892"/>
                </a:lnTo>
                <a:lnTo>
                  <a:pt x="26958" y="932084"/>
                </a:lnTo>
                <a:lnTo>
                  <a:pt x="90437" y="936384"/>
                </a:lnTo>
                <a:lnTo>
                  <a:pt x="140183" y="931319"/>
                </a:lnTo>
                <a:lnTo>
                  <a:pt x="194457" y="915689"/>
                </a:lnTo>
                <a:lnTo>
                  <a:pt x="257854" y="894897"/>
                </a:lnTo>
                <a:lnTo>
                  <a:pt x="321044" y="873863"/>
                </a:lnTo>
                <a:lnTo>
                  <a:pt x="384218" y="852808"/>
                </a:lnTo>
                <a:lnTo>
                  <a:pt x="447388" y="831751"/>
                </a:lnTo>
                <a:lnTo>
                  <a:pt x="510559" y="810695"/>
                </a:lnTo>
                <a:lnTo>
                  <a:pt x="573730" y="789638"/>
                </a:lnTo>
                <a:lnTo>
                  <a:pt x="608435" y="782228"/>
                </a:lnTo>
                <a:lnTo>
                  <a:pt x="626589" y="781665"/>
                </a:lnTo>
                <a:lnTo>
                  <a:pt x="626517" y="783153"/>
                </a:lnTo>
                <a:lnTo>
                  <a:pt x="572506" y="803912"/>
                </a:lnTo>
                <a:lnTo>
                  <a:pt x="509473" y="809802"/>
                </a:lnTo>
                <a:lnTo>
                  <a:pt x="459782" y="816107"/>
                </a:lnTo>
                <a:lnTo>
                  <a:pt x="405520" y="832002"/>
                </a:lnTo>
                <a:lnTo>
                  <a:pt x="351494" y="855398"/>
                </a:lnTo>
                <a:lnTo>
                  <a:pt x="290929" y="867881"/>
                </a:lnTo>
                <a:lnTo>
                  <a:pt x="258310" y="877682"/>
                </a:lnTo>
                <a:lnTo>
                  <a:pt x="254656" y="881089"/>
                </a:lnTo>
                <a:lnTo>
                  <a:pt x="255729" y="884530"/>
                </a:lnTo>
                <a:lnTo>
                  <a:pt x="259954" y="887995"/>
                </a:lnTo>
                <a:lnTo>
                  <a:pt x="320690" y="899904"/>
                </a:lnTo>
                <a:lnTo>
                  <a:pt x="371495" y="904355"/>
                </a:lnTo>
                <a:lnTo>
                  <a:pt x="423472" y="902115"/>
                </a:lnTo>
                <a:lnTo>
                  <a:pt x="478597" y="887464"/>
                </a:lnTo>
                <a:lnTo>
                  <a:pt x="509278" y="876075"/>
                </a:lnTo>
                <a:lnTo>
                  <a:pt x="571255" y="839803"/>
                </a:lnTo>
                <a:lnTo>
                  <a:pt x="615735" y="809199"/>
                </a:lnTo>
                <a:lnTo>
                  <a:pt x="647430" y="800166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1" name="Group 240"/>
          <p:cNvGrpSpPr/>
          <p:nvPr/>
        </p:nvGrpSpPr>
        <p:grpSpPr>
          <a:xfrm>
            <a:off x="2863723" y="3812045"/>
            <a:ext cx="3263863" cy="628570"/>
            <a:chOff x="2863723" y="3812045"/>
            <a:chExt cx="3263863" cy="628570"/>
          </a:xfrm>
        </p:grpSpPr>
        <p:sp>
          <p:nvSpPr>
            <p:cNvPr id="238" name="Freeform 237"/>
            <p:cNvSpPr/>
            <p:nvPr/>
          </p:nvSpPr>
          <p:spPr>
            <a:xfrm>
              <a:off x="3619105" y="3812045"/>
              <a:ext cx="2508481" cy="628570"/>
            </a:xfrm>
            <a:custGeom>
              <a:avLst/>
              <a:gdLst/>
              <a:ahLst/>
              <a:cxnLst/>
              <a:rect l="0" t="0" r="0" b="0"/>
              <a:pathLst>
                <a:path w="2508481" h="628570">
                  <a:moveTo>
                    <a:pt x="2508480" y="462525"/>
                  </a:moveTo>
                  <a:lnTo>
                    <a:pt x="2465789" y="465644"/>
                  </a:lnTo>
                  <a:lnTo>
                    <a:pt x="2406412" y="473247"/>
                  </a:lnTo>
                  <a:lnTo>
                    <a:pt x="2345387" y="487579"/>
                  </a:lnTo>
                  <a:lnTo>
                    <a:pt x="2290564" y="501226"/>
                  </a:lnTo>
                  <a:lnTo>
                    <a:pt x="2234675" y="515186"/>
                  </a:lnTo>
                  <a:lnTo>
                    <a:pt x="2178574" y="529209"/>
                  </a:lnTo>
                  <a:lnTo>
                    <a:pt x="2122433" y="536008"/>
                  </a:lnTo>
                  <a:lnTo>
                    <a:pt x="2066283" y="547403"/>
                  </a:lnTo>
                  <a:lnTo>
                    <a:pt x="2004542" y="555330"/>
                  </a:lnTo>
                  <a:lnTo>
                    <a:pt x="1944427" y="564132"/>
                  </a:lnTo>
                  <a:lnTo>
                    <a:pt x="1884372" y="567083"/>
                  </a:lnTo>
                  <a:lnTo>
                    <a:pt x="1822120" y="567666"/>
                  </a:lnTo>
                  <a:lnTo>
                    <a:pt x="1763593" y="567781"/>
                  </a:lnTo>
                  <a:lnTo>
                    <a:pt x="1714035" y="566631"/>
                  </a:lnTo>
                  <a:lnTo>
                    <a:pt x="1662306" y="560572"/>
                  </a:lnTo>
                  <a:lnTo>
                    <a:pt x="1609934" y="558256"/>
                  </a:lnTo>
                  <a:lnTo>
                    <a:pt x="1559712" y="558740"/>
                  </a:lnTo>
                  <a:lnTo>
                    <a:pt x="1503876" y="565671"/>
                  </a:lnTo>
                  <a:lnTo>
                    <a:pt x="1448393" y="572976"/>
                  </a:lnTo>
                  <a:lnTo>
                    <a:pt x="1396402" y="585685"/>
                  </a:lnTo>
                  <a:lnTo>
                    <a:pt x="1344885" y="599460"/>
                  </a:lnTo>
                  <a:lnTo>
                    <a:pt x="1296085" y="606823"/>
                  </a:lnTo>
                  <a:lnTo>
                    <a:pt x="1238372" y="614900"/>
                  </a:lnTo>
                  <a:lnTo>
                    <a:pt x="1184771" y="620525"/>
                  </a:lnTo>
                  <a:lnTo>
                    <a:pt x="1126003" y="628569"/>
                  </a:lnTo>
                  <a:lnTo>
                    <a:pt x="1064006" y="624915"/>
                  </a:lnTo>
                  <a:lnTo>
                    <a:pt x="1006699" y="620164"/>
                  </a:lnTo>
                  <a:lnTo>
                    <a:pt x="953438" y="609173"/>
                  </a:lnTo>
                  <a:lnTo>
                    <a:pt x="897597" y="595737"/>
                  </a:lnTo>
                  <a:lnTo>
                    <a:pt x="835833" y="578319"/>
                  </a:lnTo>
                  <a:lnTo>
                    <a:pt x="800154" y="561565"/>
                  </a:lnTo>
                  <a:lnTo>
                    <a:pt x="759947" y="540613"/>
                  </a:lnTo>
                  <a:lnTo>
                    <a:pt x="704439" y="517464"/>
                  </a:lnTo>
                  <a:lnTo>
                    <a:pt x="647245" y="489191"/>
                  </a:lnTo>
                  <a:lnTo>
                    <a:pt x="587074" y="457264"/>
                  </a:lnTo>
                  <a:lnTo>
                    <a:pt x="535111" y="427820"/>
                  </a:lnTo>
                  <a:lnTo>
                    <a:pt x="477269" y="397672"/>
                  </a:lnTo>
                  <a:lnTo>
                    <a:pt x="423344" y="365356"/>
                  </a:lnTo>
                  <a:lnTo>
                    <a:pt x="364082" y="323142"/>
                  </a:lnTo>
                  <a:lnTo>
                    <a:pt x="310779" y="294222"/>
                  </a:lnTo>
                  <a:lnTo>
                    <a:pt x="247411" y="256827"/>
                  </a:lnTo>
                  <a:lnTo>
                    <a:pt x="185312" y="227813"/>
                  </a:lnTo>
                  <a:lnTo>
                    <a:pt x="123928" y="201260"/>
                  </a:lnTo>
                  <a:lnTo>
                    <a:pt x="66582" y="167521"/>
                  </a:lnTo>
                  <a:lnTo>
                    <a:pt x="29485" y="139610"/>
                  </a:lnTo>
                  <a:lnTo>
                    <a:pt x="12454" y="112992"/>
                  </a:lnTo>
                  <a:lnTo>
                    <a:pt x="0" y="82879"/>
                  </a:lnTo>
                  <a:lnTo>
                    <a:pt x="2069" y="74897"/>
                  </a:lnTo>
                  <a:lnTo>
                    <a:pt x="8128" y="68405"/>
                  </a:lnTo>
                  <a:lnTo>
                    <a:pt x="16846" y="62908"/>
                  </a:lnTo>
                  <a:lnTo>
                    <a:pt x="51474" y="55171"/>
                  </a:lnTo>
                  <a:lnTo>
                    <a:pt x="105096" y="52557"/>
                  </a:lnTo>
                  <a:lnTo>
                    <a:pt x="160748" y="52040"/>
                  </a:lnTo>
                  <a:lnTo>
                    <a:pt x="216801" y="51938"/>
                  </a:lnTo>
                  <a:lnTo>
                    <a:pt x="271764" y="53088"/>
                  </a:lnTo>
                  <a:lnTo>
                    <a:pt x="306639" y="57980"/>
                  </a:lnTo>
                  <a:lnTo>
                    <a:pt x="360484" y="47354"/>
                  </a:lnTo>
                  <a:lnTo>
                    <a:pt x="421618" y="39051"/>
                  </a:lnTo>
                  <a:lnTo>
                    <a:pt x="476188" y="23530"/>
                  </a:lnTo>
                  <a:lnTo>
                    <a:pt x="521656" y="12858"/>
                  </a:lnTo>
                  <a:lnTo>
                    <a:pt x="581952" y="2966"/>
                  </a:lnTo>
                  <a:lnTo>
                    <a:pt x="635138" y="0"/>
                  </a:lnTo>
                  <a:lnTo>
                    <a:pt x="697458" y="6602"/>
                  </a:lnTo>
                  <a:lnTo>
                    <a:pt x="759116" y="14967"/>
                  </a:lnTo>
                  <a:lnTo>
                    <a:pt x="821510" y="22742"/>
                  </a:lnTo>
                  <a:lnTo>
                    <a:pt x="884651" y="29788"/>
                  </a:lnTo>
                  <a:lnTo>
                    <a:pt x="936826" y="33765"/>
                  </a:lnTo>
                  <a:lnTo>
                    <a:pt x="996889" y="41551"/>
                  </a:lnTo>
                  <a:lnTo>
                    <a:pt x="1023962" y="51913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863723" y="3842892"/>
              <a:ext cx="1821435" cy="10543"/>
            </a:xfrm>
            <a:custGeom>
              <a:avLst/>
              <a:gdLst/>
              <a:ahLst/>
              <a:cxnLst/>
              <a:rect l="0" t="0" r="0" b="0"/>
              <a:pathLst>
                <a:path w="1821435" h="10543">
                  <a:moveTo>
                    <a:pt x="1821434" y="10542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011170" y="3885057"/>
              <a:ext cx="600076" cy="1"/>
            </a:xfrm>
            <a:custGeom>
              <a:avLst/>
              <a:gdLst/>
              <a:ahLst/>
              <a:cxnLst/>
              <a:rect l="0" t="0" r="0" b="0"/>
              <a:pathLst>
                <a:path w="600076" h="1">
                  <a:moveTo>
                    <a:pt x="0" y="0"/>
                  </a:moveTo>
                  <a:lnTo>
                    <a:pt x="600075" y="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2" name="Freeform 241"/>
          <p:cNvSpPr/>
          <p:nvPr/>
        </p:nvSpPr>
        <p:spPr>
          <a:xfrm>
            <a:off x="1765285" y="3574229"/>
            <a:ext cx="1888104" cy="666805"/>
          </a:xfrm>
          <a:custGeom>
            <a:avLst/>
            <a:gdLst/>
            <a:ahLst/>
            <a:cxnLst/>
            <a:rect l="0" t="0" r="0" b="0"/>
            <a:pathLst>
              <a:path w="1888104" h="666805">
                <a:moveTo>
                  <a:pt x="1888103" y="458185"/>
                </a:moveTo>
                <a:lnTo>
                  <a:pt x="1854482" y="460525"/>
                </a:lnTo>
                <a:lnTo>
                  <a:pt x="1794696" y="481904"/>
                </a:lnTo>
                <a:lnTo>
                  <a:pt x="1737762" y="500188"/>
                </a:lnTo>
                <a:lnTo>
                  <a:pt x="1683971" y="514315"/>
                </a:lnTo>
                <a:lnTo>
                  <a:pt x="1636677" y="530448"/>
                </a:lnTo>
                <a:lnTo>
                  <a:pt x="1585619" y="544457"/>
                </a:lnTo>
                <a:lnTo>
                  <a:pt x="1533446" y="556017"/>
                </a:lnTo>
                <a:lnTo>
                  <a:pt x="1480943" y="566851"/>
                </a:lnTo>
                <a:lnTo>
                  <a:pt x="1428341" y="583059"/>
                </a:lnTo>
                <a:lnTo>
                  <a:pt x="1370122" y="597090"/>
                </a:lnTo>
                <a:lnTo>
                  <a:pt x="1308418" y="608657"/>
                </a:lnTo>
                <a:lnTo>
                  <a:pt x="1245682" y="619493"/>
                </a:lnTo>
                <a:lnTo>
                  <a:pt x="1188229" y="630112"/>
                </a:lnTo>
                <a:lnTo>
                  <a:pt x="1134161" y="640668"/>
                </a:lnTo>
                <a:lnTo>
                  <a:pt x="1075507" y="645615"/>
                </a:lnTo>
                <a:lnTo>
                  <a:pt x="1019264" y="652670"/>
                </a:lnTo>
                <a:lnTo>
                  <a:pt x="965554" y="662169"/>
                </a:lnTo>
                <a:lnTo>
                  <a:pt x="912596" y="666804"/>
                </a:lnTo>
                <a:lnTo>
                  <a:pt x="859859" y="662587"/>
                </a:lnTo>
                <a:lnTo>
                  <a:pt x="798043" y="659088"/>
                </a:lnTo>
                <a:lnTo>
                  <a:pt x="740772" y="655277"/>
                </a:lnTo>
                <a:lnTo>
                  <a:pt x="684399" y="649195"/>
                </a:lnTo>
                <a:lnTo>
                  <a:pt x="629374" y="639588"/>
                </a:lnTo>
                <a:lnTo>
                  <a:pt x="572659" y="622988"/>
                </a:lnTo>
                <a:lnTo>
                  <a:pt x="511147" y="594113"/>
                </a:lnTo>
                <a:lnTo>
                  <a:pt x="456527" y="561006"/>
                </a:lnTo>
                <a:lnTo>
                  <a:pt x="400319" y="528558"/>
                </a:lnTo>
                <a:lnTo>
                  <a:pt x="340127" y="496897"/>
                </a:lnTo>
                <a:lnTo>
                  <a:pt x="301363" y="476837"/>
                </a:lnTo>
                <a:lnTo>
                  <a:pt x="265240" y="450691"/>
                </a:lnTo>
                <a:lnTo>
                  <a:pt x="257543" y="449680"/>
                </a:lnTo>
                <a:lnTo>
                  <a:pt x="251241" y="452515"/>
                </a:lnTo>
                <a:lnTo>
                  <a:pt x="245871" y="457915"/>
                </a:lnTo>
                <a:lnTo>
                  <a:pt x="243460" y="465024"/>
                </a:lnTo>
                <a:lnTo>
                  <a:pt x="243901" y="482281"/>
                </a:lnTo>
                <a:lnTo>
                  <a:pt x="251116" y="498530"/>
                </a:lnTo>
                <a:lnTo>
                  <a:pt x="286045" y="558394"/>
                </a:lnTo>
                <a:lnTo>
                  <a:pt x="311878" y="616591"/>
                </a:lnTo>
                <a:lnTo>
                  <a:pt x="317141" y="653429"/>
                </a:lnTo>
                <a:lnTo>
                  <a:pt x="314370" y="660877"/>
                </a:lnTo>
                <a:lnTo>
                  <a:pt x="309013" y="664673"/>
                </a:lnTo>
                <a:lnTo>
                  <a:pt x="301933" y="666034"/>
                </a:lnTo>
                <a:lnTo>
                  <a:pt x="294873" y="664601"/>
                </a:lnTo>
                <a:lnTo>
                  <a:pt x="280789" y="656770"/>
                </a:lnTo>
                <a:lnTo>
                  <a:pt x="269850" y="642372"/>
                </a:lnTo>
                <a:lnTo>
                  <a:pt x="242813" y="584060"/>
                </a:lnTo>
                <a:lnTo>
                  <a:pt x="214747" y="521315"/>
                </a:lnTo>
                <a:lnTo>
                  <a:pt x="193074" y="458181"/>
                </a:lnTo>
                <a:lnTo>
                  <a:pt x="171963" y="395014"/>
                </a:lnTo>
                <a:lnTo>
                  <a:pt x="150902" y="331843"/>
                </a:lnTo>
                <a:lnTo>
                  <a:pt x="133354" y="278031"/>
                </a:lnTo>
                <a:lnTo>
                  <a:pt x="122435" y="222514"/>
                </a:lnTo>
                <a:lnTo>
                  <a:pt x="114343" y="166748"/>
                </a:lnTo>
                <a:lnTo>
                  <a:pt x="110433" y="127209"/>
                </a:lnTo>
                <a:lnTo>
                  <a:pt x="112224" y="121720"/>
                </a:lnTo>
                <a:lnTo>
                  <a:pt x="115758" y="121571"/>
                </a:lnTo>
                <a:lnTo>
                  <a:pt x="120453" y="124982"/>
                </a:lnTo>
                <a:lnTo>
                  <a:pt x="132651" y="146548"/>
                </a:lnTo>
                <a:lnTo>
                  <a:pt x="154349" y="205872"/>
                </a:lnTo>
                <a:lnTo>
                  <a:pt x="175462" y="268705"/>
                </a:lnTo>
                <a:lnTo>
                  <a:pt x="189895" y="324439"/>
                </a:lnTo>
                <a:lnTo>
                  <a:pt x="190935" y="337435"/>
                </a:lnTo>
                <a:lnTo>
                  <a:pt x="189289" y="343760"/>
                </a:lnTo>
                <a:lnTo>
                  <a:pt x="185851" y="345637"/>
                </a:lnTo>
                <a:lnTo>
                  <a:pt x="181220" y="344549"/>
                </a:lnTo>
                <a:lnTo>
                  <a:pt x="156977" y="325991"/>
                </a:lnTo>
                <a:lnTo>
                  <a:pt x="108732" y="267611"/>
                </a:lnTo>
                <a:lnTo>
                  <a:pt x="82090" y="215890"/>
                </a:lnTo>
                <a:lnTo>
                  <a:pt x="52540" y="152846"/>
                </a:lnTo>
                <a:lnTo>
                  <a:pt x="28368" y="89687"/>
                </a:lnTo>
                <a:lnTo>
                  <a:pt x="7038" y="26517"/>
                </a:lnTo>
                <a:lnTo>
                  <a:pt x="4" y="5460"/>
                </a:lnTo>
                <a:lnTo>
                  <a:pt x="0" y="781"/>
                </a:lnTo>
                <a:lnTo>
                  <a:pt x="2338" y="0"/>
                </a:lnTo>
                <a:lnTo>
                  <a:pt x="11173" y="5373"/>
                </a:lnTo>
                <a:lnTo>
                  <a:pt x="22899" y="15560"/>
                </a:lnTo>
                <a:lnTo>
                  <a:pt x="54261" y="72993"/>
                </a:lnTo>
                <a:lnTo>
                  <a:pt x="101863" y="134180"/>
                </a:lnTo>
                <a:lnTo>
                  <a:pt x="118174" y="151354"/>
                </a:lnTo>
                <a:lnTo>
                  <a:pt x="110269" y="142534"/>
                </a:lnTo>
                <a:lnTo>
                  <a:pt x="69468" y="86888"/>
                </a:lnTo>
                <a:lnTo>
                  <a:pt x="53853" y="60392"/>
                </a:lnTo>
                <a:lnTo>
                  <a:pt x="47598" y="52610"/>
                </a:lnTo>
                <a:lnTo>
                  <a:pt x="46937" y="48592"/>
                </a:lnTo>
                <a:lnTo>
                  <a:pt x="50006" y="47083"/>
                </a:lnTo>
                <a:lnTo>
                  <a:pt x="96930" y="55914"/>
                </a:lnTo>
                <a:lnTo>
                  <a:pt x="160143" y="76936"/>
                </a:lnTo>
                <a:lnTo>
                  <a:pt x="215037" y="106270"/>
                </a:lnTo>
                <a:lnTo>
                  <a:pt x="277328" y="135443"/>
                </a:lnTo>
                <a:lnTo>
                  <a:pt x="335486" y="155923"/>
                </a:lnTo>
                <a:lnTo>
                  <a:pt x="388790" y="163083"/>
                </a:lnTo>
                <a:lnTo>
                  <a:pt x="445137" y="177847"/>
                </a:lnTo>
                <a:lnTo>
                  <a:pt x="506601" y="186695"/>
                </a:lnTo>
                <a:lnTo>
                  <a:pt x="569619" y="193883"/>
                </a:lnTo>
                <a:lnTo>
                  <a:pt x="621779" y="191638"/>
                </a:lnTo>
                <a:lnTo>
                  <a:pt x="666224" y="180276"/>
                </a:lnTo>
                <a:lnTo>
                  <a:pt x="669925" y="175816"/>
                </a:lnTo>
                <a:lnTo>
                  <a:pt x="668882" y="170504"/>
                </a:lnTo>
                <a:lnTo>
                  <a:pt x="664678" y="164622"/>
                </a:lnTo>
                <a:lnTo>
                  <a:pt x="650648" y="154967"/>
                </a:lnTo>
                <a:lnTo>
                  <a:pt x="592604" y="131987"/>
                </a:lnTo>
                <a:lnTo>
                  <a:pt x="529884" y="110761"/>
                </a:lnTo>
                <a:lnTo>
                  <a:pt x="495209" y="103341"/>
                </a:lnTo>
                <a:lnTo>
                  <a:pt x="441571" y="100833"/>
                </a:lnTo>
                <a:lnTo>
                  <a:pt x="387085" y="99168"/>
                </a:lnTo>
                <a:lnTo>
                  <a:pt x="330486" y="85578"/>
                </a:lnTo>
                <a:lnTo>
                  <a:pt x="279485" y="72022"/>
                </a:lnTo>
                <a:lnTo>
                  <a:pt x="224350" y="61198"/>
                </a:lnTo>
                <a:lnTo>
                  <a:pt x="173988" y="53125"/>
                </a:lnTo>
                <a:lnTo>
                  <a:pt x="131036" y="28519"/>
                </a:lnTo>
                <a:lnTo>
                  <a:pt x="108787" y="15988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Freeform 242"/>
          <p:cNvSpPr/>
          <p:nvPr/>
        </p:nvSpPr>
        <p:spPr>
          <a:xfrm>
            <a:off x="2200455" y="3853430"/>
            <a:ext cx="1621390" cy="726467"/>
          </a:xfrm>
          <a:custGeom>
            <a:avLst/>
            <a:gdLst/>
            <a:ahLst/>
            <a:cxnLst/>
            <a:rect l="0" t="0" r="0" b="0"/>
            <a:pathLst>
              <a:path w="1621390" h="726467">
                <a:moveTo>
                  <a:pt x="0" y="0"/>
                </a:moveTo>
                <a:lnTo>
                  <a:pt x="19129" y="62280"/>
                </a:lnTo>
                <a:lnTo>
                  <a:pt x="43120" y="110091"/>
                </a:lnTo>
                <a:lnTo>
                  <a:pt x="99476" y="171742"/>
                </a:lnTo>
                <a:lnTo>
                  <a:pt x="160400" y="221085"/>
                </a:lnTo>
                <a:lnTo>
                  <a:pt x="187126" y="245271"/>
                </a:lnTo>
                <a:lnTo>
                  <a:pt x="245572" y="308546"/>
                </a:lnTo>
                <a:lnTo>
                  <a:pt x="280748" y="349482"/>
                </a:lnTo>
                <a:lnTo>
                  <a:pt x="308219" y="410790"/>
                </a:lnTo>
                <a:lnTo>
                  <a:pt x="308425" y="420089"/>
                </a:lnTo>
                <a:lnTo>
                  <a:pt x="302414" y="436661"/>
                </a:lnTo>
                <a:lnTo>
                  <a:pt x="285877" y="459143"/>
                </a:lnTo>
                <a:lnTo>
                  <a:pt x="250922" y="486531"/>
                </a:lnTo>
                <a:lnTo>
                  <a:pt x="230844" y="496216"/>
                </a:lnTo>
                <a:lnTo>
                  <a:pt x="207103" y="498181"/>
                </a:lnTo>
                <a:lnTo>
                  <a:pt x="153734" y="495499"/>
                </a:lnTo>
                <a:lnTo>
                  <a:pt x="117691" y="489446"/>
                </a:lnTo>
                <a:lnTo>
                  <a:pt x="60299" y="468320"/>
                </a:lnTo>
                <a:lnTo>
                  <a:pt x="47219" y="466632"/>
                </a:lnTo>
                <a:lnTo>
                  <a:pt x="40838" y="467845"/>
                </a:lnTo>
                <a:lnTo>
                  <a:pt x="38924" y="470994"/>
                </a:lnTo>
                <a:lnTo>
                  <a:pt x="39987" y="475433"/>
                </a:lnTo>
                <a:lnTo>
                  <a:pt x="50528" y="483485"/>
                </a:lnTo>
                <a:lnTo>
                  <a:pt x="106024" y="508414"/>
                </a:lnTo>
                <a:lnTo>
                  <a:pt x="168521" y="536297"/>
                </a:lnTo>
                <a:lnTo>
                  <a:pt x="231633" y="557952"/>
                </a:lnTo>
                <a:lnTo>
                  <a:pt x="294799" y="579062"/>
                </a:lnTo>
                <a:lnTo>
                  <a:pt x="348611" y="595444"/>
                </a:lnTo>
                <a:lnTo>
                  <a:pt x="409148" y="605097"/>
                </a:lnTo>
                <a:lnTo>
                  <a:pt x="460842" y="609555"/>
                </a:lnTo>
                <a:lnTo>
                  <a:pt x="512994" y="607316"/>
                </a:lnTo>
                <a:lnTo>
                  <a:pt x="563027" y="601545"/>
                </a:lnTo>
                <a:lnTo>
                  <a:pt x="567204" y="603411"/>
                </a:lnTo>
                <a:lnTo>
                  <a:pt x="565309" y="606995"/>
                </a:lnTo>
                <a:lnTo>
                  <a:pt x="559367" y="611723"/>
                </a:lnTo>
                <a:lnTo>
                  <a:pt x="540286" y="616978"/>
                </a:lnTo>
                <a:lnTo>
                  <a:pt x="489909" y="620351"/>
                </a:lnTo>
                <a:lnTo>
                  <a:pt x="434898" y="621017"/>
                </a:lnTo>
                <a:lnTo>
                  <a:pt x="382091" y="618029"/>
                </a:lnTo>
                <a:lnTo>
                  <a:pt x="326788" y="603218"/>
                </a:lnTo>
                <a:lnTo>
                  <a:pt x="281230" y="592633"/>
                </a:lnTo>
                <a:lnTo>
                  <a:pt x="222085" y="581590"/>
                </a:lnTo>
                <a:lnTo>
                  <a:pt x="168586" y="564899"/>
                </a:lnTo>
                <a:lnTo>
                  <a:pt x="105297" y="534896"/>
                </a:lnTo>
                <a:lnTo>
                  <a:pt x="42309" y="498239"/>
                </a:lnTo>
                <a:lnTo>
                  <a:pt x="23325" y="484408"/>
                </a:lnTo>
                <a:lnTo>
                  <a:pt x="23739" y="485545"/>
                </a:lnTo>
                <a:lnTo>
                  <a:pt x="41214" y="504182"/>
                </a:lnTo>
                <a:lnTo>
                  <a:pt x="75602" y="521988"/>
                </a:lnTo>
                <a:lnTo>
                  <a:pt x="138208" y="543891"/>
                </a:lnTo>
                <a:lnTo>
                  <a:pt x="198600" y="561509"/>
                </a:lnTo>
                <a:lnTo>
                  <a:pt x="260828" y="570732"/>
                </a:lnTo>
                <a:lnTo>
                  <a:pt x="322777" y="579140"/>
                </a:lnTo>
                <a:lnTo>
                  <a:pt x="374025" y="587184"/>
                </a:lnTo>
                <a:lnTo>
                  <a:pt x="428601" y="594708"/>
                </a:lnTo>
                <a:lnTo>
                  <a:pt x="481582" y="599054"/>
                </a:lnTo>
                <a:lnTo>
                  <a:pt x="533989" y="603032"/>
                </a:lnTo>
                <a:lnTo>
                  <a:pt x="589661" y="609147"/>
                </a:lnTo>
                <a:lnTo>
                  <a:pt x="648577" y="610355"/>
                </a:lnTo>
                <a:lnTo>
                  <a:pt x="705275" y="610594"/>
                </a:lnTo>
                <a:lnTo>
                  <a:pt x="768347" y="617881"/>
                </a:lnTo>
                <a:lnTo>
                  <a:pt x="830104" y="626336"/>
                </a:lnTo>
                <a:lnTo>
                  <a:pt x="889181" y="637884"/>
                </a:lnTo>
                <a:lnTo>
                  <a:pt x="950244" y="641378"/>
                </a:lnTo>
                <a:lnTo>
                  <a:pt x="1012695" y="642068"/>
                </a:lnTo>
                <a:lnTo>
                  <a:pt x="1072779" y="653668"/>
                </a:lnTo>
                <a:lnTo>
                  <a:pt x="1083683" y="656877"/>
                </a:lnTo>
                <a:lnTo>
                  <a:pt x="1087443" y="661356"/>
                </a:lnTo>
                <a:lnTo>
                  <a:pt x="1086441" y="666682"/>
                </a:lnTo>
                <a:lnTo>
                  <a:pt x="1082263" y="672572"/>
                </a:lnTo>
                <a:lnTo>
                  <a:pt x="1065142" y="679116"/>
                </a:lnTo>
                <a:lnTo>
                  <a:pt x="1010435" y="683318"/>
                </a:lnTo>
                <a:lnTo>
                  <a:pt x="952879" y="682978"/>
                </a:lnTo>
                <a:lnTo>
                  <a:pt x="890033" y="675260"/>
                </a:lnTo>
                <a:lnTo>
                  <a:pt x="833819" y="666871"/>
                </a:lnTo>
                <a:lnTo>
                  <a:pt x="770722" y="664002"/>
                </a:lnTo>
                <a:lnTo>
                  <a:pt x="712852" y="657845"/>
                </a:lnTo>
                <a:lnTo>
                  <a:pt x="656361" y="653770"/>
                </a:lnTo>
                <a:lnTo>
                  <a:pt x="603261" y="656084"/>
                </a:lnTo>
                <a:lnTo>
                  <a:pt x="580462" y="658920"/>
                </a:lnTo>
                <a:lnTo>
                  <a:pt x="526609" y="648219"/>
                </a:lnTo>
                <a:lnTo>
                  <a:pt x="472335" y="619044"/>
                </a:lnTo>
                <a:lnTo>
                  <a:pt x="441769" y="607550"/>
                </a:lnTo>
                <a:lnTo>
                  <a:pt x="438402" y="603904"/>
                </a:lnTo>
                <a:lnTo>
                  <a:pt x="439667" y="600305"/>
                </a:lnTo>
                <a:lnTo>
                  <a:pt x="444020" y="596735"/>
                </a:lnTo>
                <a:lnTo>
                  <a:pt x="450432" y="595525"/>
                </a:lnTo>
                <a:lnTo>
                  <a:pt x="501513" y="599287"/>
                </a:lnTo>
                <a:lnTo>
                  <a:pt x="563532" y="608364"/>
                </a:lnTo>
                <a:lnTo>
                  <a:pt x="613589" y="616864"/>
                </a:lnTo>
                <a:lnTo>
                  <a:pt x="673018" y="623448"/>
                </a:lnTo>
                <a:lnTo>
                  <a:pt x="729817" y="635667"/>
                </a:lnTo>
                <a:lnTo>
                  <a:pt x="786097" y="648176"/>
                </a:lnTo>
                <a:lnTo>
                  <a:pt x="842274" y="651860"/>
                </a:lnTo>
                <a:lnTo>
                  <a:pt x="898431" y="652587"/>
                </a:lnTo>
                <a:lnTo>
                  <a:pt x="953414" y="653901"/>
                </a:lnTo>
                <a:lnTo>
                  <a:pt x="1015709" y="661827"/>
                </a:lnTo>
                <a:lnTo>
                  <a:pt x="1077923" y="663005"/>
                </a:lnTo>
                <a:lnTo>
                  <a:pt x="1136485" y="663238"/>
                </a:lnTo>
                <a:lnTo>
                  <a:pt x="1198702" y="663284"/>
                </a:lnTo>
                <a:lnTo>
                  <a:pt x="1251676" y="670528"/>
                </a:lnTo>
                <a:lnTo>
                  <a:pt x="1314285" y="678979"/>
                </a:lnTo>
                <a:lnTo>
                  <a:pt x="1376804" y="686764"/>
                </a:lnTo>
                <a:lnTo>
                  <a:pt x="1433896" y="702217"/>
                </a:lnTo>
                <a:lnTo>
                  <a:pt x="1493713" y="712881"/>
                </a:lnTo>
                <a:lnTo>
                  <a:pt x="1545346" y="720923"/>
                </a:lnTo>
                <a:lnTo>
                  <a:pt x="1602117" y="725736"/>
                </a:lnTo>
                <a:lnTo>
                  <a:pt x="1621389" y="726466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6" name="Group 245"/>
          <p:cNvGrpSpPr/>
          <p:nvPr/>
        </p:nvGrpSpPr>
        <p:grpSpPr>
          <a:xfrm>
            <a:off x="3153938" y="4337684"/>
            <a:ext cx="2373484" cy="242212"/>
            <a:chOff x="3153938" y="4337684"/>
            <a:chExt cx="2373484" cy="242212"/>
          </a:xfrm>
        </p:grpSpPr>
        <p:sp>
          <p:nvSpPr>
            <p:cNvPr id="244" name="Freeform 243"/>
            <p:cNvSpPr/>
            <p:nvPr/>
          </p:nvSpPr>
          <p:spPr>
            <a:xfrm>
              <a:off x="3153938" y="4476652"/>
              <a:ext cx="1952384" cy="103244"/>
            </a:xfrm>
            <a:custGeom>
              <a:avLst/>
              <a:gdLst/>
              <a:ahLst/>
              <a:cxnLst/>
              <a:rect l="0" t="0" r="0" b="0"/>
              <a:pathLst>
                <a:path w="1952384" h="103244">
                  <a:moveTo>
                    <a:pt x="962704" y="19016"/>
                  </a:moveTo>
                  <a:lnTo>
                    <a:pt x="899276" y="36974"/>
                  </a:lnTo>
                  <a:lnTo>
                    <a:pt x="841268" y="54165"/>
                  </a:lnTo>
                  <a:lnTo>
                    <a:pt x="787981" y="68160"/>
                  </a:lnTo>
                  <a:lnTo>
                    <a:pt x="726049" y="85698"/>
                  </a:lnTo>
                  <a:lnTo>
                    <a:pt x="671116" y="91329"/>
                  </a:lnTo>
                  <a:lnTo>
                    <a:pt x="615204" y="92441"/>
                  </a:lnTo>
                  <a:lnTo>
                    <a:pt x="559100" y="92661"/>
                  </a:lnTo>
                  <a:lnTo>
                    <a:pt x="504127" y="91535"/>
                  </a:lnTo>
                  <a:lnTo>
                    <a:pt x="447423" y="78060"/>
                  </a:lnTo>
                  <a:lnTo>
                    <a:pt x="385913" y="69382"/>
                  </a:lnTo>
                  <a:lnTo>
                    <a:pt x="322889" y="54981"/>
                  </a:lnTo>
                  <a:lnTo>
                    <a:pt x="270728" y="48347"/>
                  </a:lnTo>
                  <a:lnTo>
                    <a:pt x="214393" y="33927"/>
                  </a:lnTo>
                  <a:lnTo>
                    <a:pt x="153524" y="24532"/>
                  </a:lnTo>
                  <a:lnTo>
                    <a:pt x="96447" y="8290"/>
                  </a:lnTo>
                  <a:lnTo>
                    <a:pt x="42639" y="0"/>
                  </a:lnTo>
                  <a:lnTo>
                    <a:pt x="6520" y="4153"/>
                  </a:lnTo>
                  <a:lnTo>
                    <a:pt x="1204" y="7938"/>
                  </a:lnTo>
                  <a:lnTo>
                    <a:pt x="0" y="12800"/>
                  </a:lnTo>
                  <a:lnTo>
                    <a:pt x="1537" y="18382"/>
                  </a:lnTo>
                  <a:lnTo>
                    <a:pt x="6071" y="23272"/>
                  </a:lnTo>
                  <a:lnTo>
                    <a:pt x="48304" y="48808"/>
                  </a:lnTo>
                  <a:lnTo>
                    <a:pt x="84368" y="57479"/>
                  </a:lnTo>
                  <a:lnTo>
                    <a:pt x="138475" y="60409"/>
                  </a:lnTo>
                  <a:lnTo>
                    <a:pt x="191103" y="64107"/>
                  </a:lnTo>
                  <a:lnTo>
                    <a:pt x="213838" y="67133"/>
                  </a:lnTo>
                  <a:lnTo>
                    <a:pt x="273236" y="62152"/>
                  </a:lnTo>
                  <a:lnTo>
                    <a:pt x="333440" y="69598"/>
                  </a:lnTo>
                  <a:lnTo>
                    <a:pt x="387629" y="71252"/>
                  </a:lnTo>
                  <a:lnTo>
                    <a:pt x="442224" y="72748"/>
                  </a:lnTo>
                  <a:lnTo>
                    <a:pt x="498847" y="86302"/>
                  </a:lnTo>
                  <a:lnTo>
                    <a:pt x="549851" y="91449"/>
                  </a:lnTo>
                  <a:lnTo>
                    <a:pt x="604986" y="92466"/>
                  </a:lnTo>
                  <a:lnTo>
                    <a:pt x="667722" y="99918"/>
                  </a:lnTo>
                  <a:lnTo>
                    <a:pt x="721206" y="102587"/>
                  </a:lnTo>
                  <a:lnTo>
                    <a:pt x="776830" y="103114"/>
                  </a:lnTo>
                  <a:lnTo>
                    <a:pt x="832878" y="103218"/>
                  </a:lnTo>
                  <a:lnTo>
                    <a:pt x="889010" y="103239"/>
                  </a:lnTo>
                  <a:lnTo>
                    <a:pt x="945158" y="103243"/>
                  </a:lnTo>
                  <a:lnTo>
                    <a:pt x="1000139" y="102074"/>
                  </a:lnTo>
                  <a:lnTo>
                    <a:pt x="1062434" y="94179"/>
                  </a:lnTo>
                  <a:lnTo>
                    <a:pt x="1117411" y="93005"/>
                  </a:lnTo>
                  <a:lnTo>
                    <a:pt x="1173331" y="89653"/>
                  </a:lnTo>
                  <a:lnTo>
                    <a:pt x="1235027" y="83662"/>
                  </a:lnTo>
                  <a:lnTo>
                    <a:pt x="1286197" y="82624"/>
                  </a:lnTo>
                  <a:lnTo>
                    <a:pt x="1339079" y="76208"/>
                  </a:lnTo>
                  <a:lnTo>
                    <a:pt x="1383321" y="77540"/>
                  </a:lnTo>
                  <a:lnTo>
                    <a:pt x="1431444" y="72820"/>
                  </a:lnTo>
                  <a:lnTo>
                    <a:pt x="1486010" y="79124"/>
                  </a:lnTo>
                  <a:lnTo>
                    <a:pt x="1538729" y="78462"/>
                  </a:lnTo>
                  <a:lnTo>
                    <a:pt x="1562646" y="75853"/>
                  </a:lnTo>
                  <a:lnTo>
                    <a:pt x="1613009" y="77470"/>
                  </a:lnTo>
                  <a:lnTo>
                    <a:pt x="1676195" y="72424"/>
                  </a:lnTo>
                  <a:lnTo>
                    <a:pt x="1731494" y="71810"/>
                  </a:lnTo>
                  <a:lnTo>
                    <a:pt x="1787478" y="71688"/>
                  </a:lnTo>
                  <a:lnTo>
                    <a:pt x="1843597" y="64429"/>
                  </a:lnTo>
                  <a:lnTo>
                    <a:pt x="1899742" y="61782"/>
                  </a:lnTo>
                  <a:lnTo>
                    <a:pt x="1952383" y="6113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5169534" y="4337684"/>
              <a:ext cx="357888" cy="52707"/>
            </a:xfrm>
            <a:custGeom>
              <a:avLst/>
              <a:gdLst/>
              <a:ahLst/>
              <a:cxnLst/>
              <a:rect l="0" t="0" r="0" b="0"/>
              <a:pathLst>
                <a:path w="357888" h="52707">
                  <a:moveTo>
                    <a:pt x="357887" y="52706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2663709" y="3779773"/>
            <a:ext cx="3084820" cy="744362"/>
            <a:chOff x="2663709" y="3779773"/>
            <a:chExt cx="3084820" cy="744362"/>
          </a:xfrm>
        </p:grpSpPr>
        <p:sp>
          <p:nvSpPr>
            <p:cNvPr id="247" name="Freeform 246"/>
            <p:cNvSpPr/>
            <p:nvPr/>
          </p:nvSpPr>
          <p:spPr>
            <a:xfrm>
              <a:off x="4537836" y="3779773"/>
              <a:ext cx="1210693" cy="105285"/>
            </a:xfrm>
            <a:custGeom>
              <a:avLst/>
              <a:gdLst/>
              <a:ahLst/>
              <a:cxnLst/>
              <a:rect l="0" t="0" r="0" b="0"/>
              <a:pathLst>
                <a:path w="1210693" h="105285">
                  <a:moveTo>
                    <a:pt x="1210692" y="0"/>
                  </a:moveTo>
                  <a:lnTo>
                    <a:pt x="0" y="105284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656862" y="3874568"/>
              <a:ext cx="683138" cy="199763"/>
            </a:xfrm>
            <a:custGeom>
              <a:avLst/>
              <a:gdLst/>
              <a:ahLst/>
              <a:cxnLst/>
              <a:rect l="0" t="0" r="0" b="0"/>
              <a:pathLst>
                <a:path w="683138" h="199763">
                  <a:moveTo>
                    <a:pt x="80961" y="31504"/>
                  </a:moveTo>
                  <a:lnTo>
                    <a:pt x="141345" y="23171"/>
                  </a:lnTo>
                  <a:lnTo>
                    <a:pt x="202188" y="21626"/>
                  </a:lnTo>
                  <a:lnTo>
                    <a:pt x="248314" y="21265"/>
                  </a:lnTo>
                  <a:lnTo>
                    <a:pt x="296110" y="21104"/>
                  </a:lnTo>
                  <a:lnTo>
                    <a:pt x="341530" y="24152"/>
                  </a:lnTo>
                  <a:lnTo>
                    <a:pt x="400322" y="32445"/>
                  </a:lnTo>
                  <a:lnTo>
                    <a:pt x="453617" y="42311"/>
                  </a:lnTo>
                  <a:lnTo>
                    <a:pt x="510743" y="52644"/>
                  </a:lnTo>
                  <a:lnTo>
                    <a:pt x="564713" y="63114"/>
                  </a:lnTo>
                  <a:lnTo>
                    <a:pt x="614630" y="76745"/>
                  </a:lnTo>
                  <a:lnTo>
                    <a:pt x="673418" y="96722"/>
                  </a:lnTo>
                  <a:lnTo>
                    <a:pt x="680653" y="103059"/>
                  </a:lnTo>
                  <a:lnTo>
                    <a:pt x="683137" y="110793"/>
                  </a:lnTo>
                  <a:lnTo>
                    <a:pt x="682453" y="119459"/>
                  </a:lnTo>
                  <a:lnTo>
                    <a:pt x="678488" y="126406"/>
                  </a:lnTo>
                  <a:lnTo>
                    <a:pt x="664723" y="137244"/>
                  </a:lnTo>
                  <a:lnTo>
                    <a:pt x="611650" y="152563"/>
                  </a:lnTo>
                  <a:lnTo>
                    <a:pt x="554893" y="159922"/>
                  </a:lnTo>
                  <a:lnTo>
                    <a:pt x="493032" y="166705"/>
                  </a:lnTo>
                  <a:lnTo>
                    <a:pt x="432893" y="175280"/>
                  </a:lnTo>
                  <a:lnTo>
                    <a:pt x="372834" y="181307"/>
                  </a:lnTo>
                  <a:lnTo>
                    <a:pt x="310581" y="187827"/>
                  </a:lnTo>
                  <a:lnTo>
                    <a:pt x="261821" y="188956"/>
                  </a:lnTo>
                  <a:lnTo>
                    <a:pt x="210329" y="194880"/>
                  </a:lnTo>
                  <a:lnTo>
                    <a:pt x="148933" y="198957"/>
                  </a:lnTo>
                  <a:lnTo>
                    <a:pt x="88625" y="199762"/>
                  </a:lnTo>
                  <a:lnTo>
                    <a:pt x="57461" y="197533"/>
                  </a:lnTo>
                  <a:lnTo>
                    <a:pt x="21356" y="183123"/>
                  </a:lnTo>
                  <a:lnTo>
                    <a:pt x="3388" y="170640"/>
                  </a:lnTo>
                  <a:lnTo>
                    <a:pt x="0" y="162866"/>
                  </a:lnTo>
                  <a:lnTo>
                    <a:pt x="81" y="154174"/>
                  </a:lnTo>
                  <a:lnTo>
                    <a:pt x="2474" y="144869"/>
                  </a:lnTo>
                  <a:lnTo>
                    <a:pt x="14493" y="128292"/>
                  </a:lnTo>
                  <a:lnTo>
                    <a:pt x="31533" y="114295"/>
                  </a:lnTo>
                  <a:lnTo>
                    <a:pt x="86974" y="86311"/>
                  </a:lnTo>
                  <a:lnTo>
                    <a:pt x="142287" y="60484"/>
                  </a:lnTo>
                  <a:lnTo>
                    <a:pt x="205206" y="42905"/>
                  </a:lnTo>
                  <a:lnTo>
                    <a:pt x="263041" y="28167"/>
                  </a:lnTo>
                  <a:lnTo>
                    <a:pt x="325257" y="10470"/>
                  </a:lnTo>
                  <a:lnTo>
                    <a:pt x="385281" y="2003"/>
                  </a:lnTo>
                  <a:lnTo>
                    <a:pt x="445057" y="330"/>
                  </a:lnTo>
                  <a:lnTo>
                    <a:pt x="505045" y="0"/>
                  </a:lnTo>
                  <a:lnTo>
                    <a:pt x="543138" y="3062"/>
                  </a:lnTo>
                  <a:lnTo>
                    <a:pt x="565272" y="10447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2663709" y="4253513"/>
              <a:ext cx="2379442" cy="270622"/>
            </a:xfrm>
            <a:custGeom>
              <a:avLst/>
              <a:gdLst/>
              <a:ahLst/>
              <a:cxnLst/>
              <a:rect l="0" t="0" r="0" b="0"/>
              <a:pathLst>
                <a:path w="2379442" h="270622">
                  <a:moveTo>
                    <a:pt x="2379441" y="0"/>
                  </a:moveTo>
                  <a:lnTo>
                    <a:pt x="2345819" y="2340"/>
                  </a:lnTo>
                  <a:lnTo>
                    <a:pt x="2294117" y="22905"/>
                  </a:lnTo>
                  <a:lnTo>
                    <a:pt x="2233255" y="43908"/>
                  </a:lnTo>
                  <a:lnTo>
                    <a:pt x="2172144" y="67728"/>
                  </a:lnTo>
                  <a:lnTo>
                    <a:pt x="2122138" y="88047"/>
                  </a:lnTo>
                  <a:lnTo>
                    <a:pt x="2070276" y="107716"/>
                  </a:lnTo>
                  <a:lnTo>
                    <a:pt x="2017865" y="121473"/>
                  </a:lnTo>
                  <a:lnTo>
                    <a:pt x="1965291" y="134128"/>
                  </a:lnTo>
                  <a:lnTo>
                    <a:pt x="1912669" y="151005"/>
                  </a:lnTo>
                  <a:lnTo>
                    <a:pt x="1861202" y="165105"/>
                  </a:lnTo>
                  <a:lnTo>
                    <a:pt x="1798178" y="187117"/>
                  </a:lnTo>
                  <a:lnTo>
                    <a:pt x="1747080" y="199331"/>
                  </a:lnTo>
                  <a:lnTo>
                    <a:pt x="1694896" y="210359"/>
                  </a:lnTo>
                  <a:lnTo>
                    <a:pt x="1642389" y="221036"/>
                  </a:lnTo>
                  <a:lnTo>
                    <a:pt x="1592907" y="231608"/>
                  </a:lnTo>
                  <a:lnTo>
                    <a:pt x="1534264" y="245661"/>
                  </a:lnTo>
                  <a:lnTo>
                    <a:pt x="1471555" y="259702"/>
                  </a:lnTo>
                  <a:lnTo>
                    <a:pt x="1419827" y="270621"/>
                  </a:lnTo>
                  <a:lnTo>
                    <a:pt x="1378783" y="269696"/>
                  </a:lnTo>
                  <a:lnTo>
                    <a:pt x="1317403" y="264493"/>
                  </a:lnTo>
                  <a:lnTo>
                    <a:pt x="1256189" y="256229"/>
                  </a:lnTo>
                  <a:lnTo>
                    <a:pt x="1207336" y="253734"/>
                  </a:lnTo>
                  <a:lnTo>
                    <a:pt x="1148313" y="249772"/>
                  </a:lnTo>
                  <a:lnTo>
                    <a:pt x="1091594" y="243660"/>
                  </a:lnTo>
                  <a:lnTo>
                    <a:pt x="1034161" y="241283"/>
                  </a:lnTo>
                  <a:lnTo>
                    <a:pt x="970823" y="233881"/>
                  </a:lnTo>
                  <a:lnTo>
                    <a:pt x="912905" y="232072"/>
                  </a:lnTo>
                  <a:lnTo>
                    <a:pt x="856404" y="231715"/>
                  </a:lnTo>
                  <a:lnTo>
                    <a:pt x="800183" y="231644"/>
                  </a:lnTo>
                  <a:lnTo>
                    <a:pt x="738428" y="231630"/>
                  </a:lnTo>
                  <a:lnTo>
                    <a:pt x="677140" y="231627"/>
                  </a:lnTo>
                  <a:lnTo>
                    <a:pt x="628274" y="230457"/>
                  </a:lnTo>
                  <a:lnTo>
                    <a:pt x="566127" y="220174"/>
                  </a:lnTo>
                  <a:lnTo>
                    <a:pt x="515182" y="210296"/>
                  </a:lnTo>
                  <a:lnTo>
                    <a:pt x="463043" y="199960"/>
                  </a:lnTo>
                  <a:lnTo>
                    <a:pt x="413669" y="189488"/>
                  </a:lnTo>
                  <a:lnTo>
                    <a:pt x="355064" y="175470"/>
                  </a:lnTo>
                  <a:lnTo>
                    <a:pt x="292683" y="146474"/>
                  </a:lnTo>
                  <a:lnTo>
                    <a:pt x="238228" y="124729"/>
                  </a:lnTo>
                  <a:lnTo>
                    <a:pt x="181242" y="100763"/>
                  </a:lnTo>
                  <a:lnTo>
                    <a:pt x="117993" y="73499"/>
                  </a:lnTo>
                  <a:lnTo>
                    <a:pt x="54503" y="51173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6" name="Group 255"/>
          <p:cNvGrpSpPr/>
          <p:nvPr/>
        </p:nvGrpSpPr>
        <p:grpSpPr>
          <a:xfrm>
            <a:off x="3800728" y="1968880"/>
            <a:ext cx="1526669" cy="94744"/>
            <a:chOff x="3800728" y="1968880"/>
            <a:chExt cx="1526669" cy="94744"/>
          </a:xfrm>
        </p:grpSpPr>
        <p:sp>
          <p:nvSpPr>
            <p:cNvPr id="251" name="Freeform 250"/>
            <p:cNvSpPr/>
            <p:nvPr/>
          </p:nvSpPr>
          <p:spPr>
            <a:xfrm>
              <a:off x="3800728" y="1968880"/>
              <a:ext cx="1526669" cy="10416"/>
            </a:xfrm>
            <a:custGeom>
              <a:avLst/>
              <a:gdLst/>
              <a:ahLst/>
              <a:cxnLst/>
              <a:rect l="0" t="0" r="0" b="0"/>
              <a:pathLst>
                <a:path w="1526669" h="10416">
                  <a:moveTo>
                    <a:pt x="1526668" y="10415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3958716" y="1979295"/>
              <a:ext cx="1105537" cy="21082"/>
            </a:xfrm>
            <a:custGeom>
              <a:avLst/>
              <a:gdLst/>
              <a:ahLst/>
              <a:cxnLst/>
              <a:rect l="0" t="0" r="0" b="0"/>
              <a:pathLst>
                <a:path w="1105537" h="21082">
                  <a:moveTo>
                    <a:pt x="0" y="0"/>
                  </a:moveTo>
                  <a:lnTo>
                    <a:pt x="1105536" y="21081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4085082" y="1968880"/>
              <a:ext cx="1147572" cy="52579"/>
            </a:xfrm>
            <a:custGeom>
              <a:avLst/>
              <a:gdLst/>
              <a:ahLst/>
              <a:cxnLst/>
              <a:rect l="0" t="0" r="0" b="0"/>
              <a:pathLst>
                <a:path w="1147572" h="52579">
                  <a:moveTo>
                    <a:pt x="1147571" y="0"/>
                  </a:moveTo>
                  <a:lnTo>
                    <a:pt x="0" y="52578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4042917" y="2021458"/>
              <a:ext cx="1010794" cy="1"/>
            </a:xfrm>
            <a:custGeom>
              <a:avLst/>
              <a:gdLst/>
              <a:ahLst/>
              <a:cxnLst/>
              <a:rect l="0" t="0" r="0" b="0"/>
              <a:pathLst>
                <a:path w="1010794" h="1">
                  <a:moveTo>
                    <a:pt x="0" y="0"/>
                  </a:moveTo>
                  <a:lnTo>
                    <a:pt x="1010793" y="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4000880" y="2010917"/>
              <a:ext cx="526417" cy="52707"/>
            </a:xfrm>
            <a:custGeom>
              <a:avLst/>
              <a:gdLst/>
              <a:ahLst/>
              <a:cxnLst/>
              <a:rect l="0" t="0" r="0" b="0"/>
              <a:pathLst>
                <a:path w="526417" h="52707">
                  <a:moveTo>
                    <a:pt x="526416" y="0"/>
                  </a:moveTo>
                  <a:lnTo>
                    <a:pt x="0" y="52706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7" name="Freeform 256"/>
          <p:cNvSpPr/>
          <p:nvPr/>
        </p:nvSpPr>
        <p:spPr>
          <a:xfrm>
            <a:off x="476650" y="383965"/>
            <a:ext cx="1599905" cy="1012269"/>
          </a:xfrm>
          <a:custGeom>
            <a:avLst/>
            <a:gdLst/>
            <a:ahLst/>
            <a:cxnLst/>
            <a:rect l="0" t="0" r="0" b="0"/>
            <a:pathLst>
              <a:path w="1599905" h="1012269">
                <a:moveTo>
                  <a:pt x="1334251" y="5589"/>
                </a:moveTo>
                <a:lnTo>
                  <a:pt x="1317484" y="0"/>
                </a:lnTo>
                <a:lnTo>
                  <a:pt x="1284699" y="2113"/>
                </a:lnTo>
                <a:lnTo>
                  <a:pt x="1226254" y="16584"/>
                </a:lnTo>
                <a:lnTo>
                  <a:pt x="1165655" y="33726"/>
                </a:lnTo>
                <a:lnTo>
                  <a:pt x="1109312" y="50835"/>
                </a:lnTo>
                <a:lnTo>
                  <a:pt x="1047793" y="76398"/>
                </a:lnTo>
                <a:lnTo>
                  <a:pt x="996647" y="96741"/>
                </a:lnTo>
                <a:lnTo>
                  <a:pt x="949431" y="115395"/>
                </a:lnTo>
                <a:lnTo>
                  <a:pt x="898396" y="135740"/>
                </a:lnTo>
                <a:lnTo>
                  <a:pt x="847400" y="156586"/>
                </a:lnTo>
                <a:lnTo>
                  <a:pt x="787654" y="181471"/>
                </a:lnTo>
                <a:lnTo>
                  <a:pt x="730792" y="203588"/>
                </a:lnTo>
                <a:lnTo>
                  <a:pt x="668784" y="225956"/>
                </a:lnTo>
                <a:lnTo>
                  <a:pt x="607715" y="251374"/>
                </a:lnTo>
                <a:lnTo>
                  <a:pt x="546222" y="271865"/>
                </a:lnTo>
                <a:lnTo>
                  <a:pt x="492183" y="289800"/>
                </a:lnTo>
                <a:lnTo>
                  <a:pt x="428819" y="310910"/>
                </a:lnTo>
                <a:lnTo>
                  <a:pt x="365631" y="335091"/>
                </a:lnTo>
                <a:lnTo>
                  <a:pt x="305751" y="360242"/>
                </a:lnTo>
                <a:lnTo>
                  <a:pt x="244660" y="392122"/>
                </a:lnTo>
                <a:lnTo>
                  <a:pt x="197065" y="417467"/>
                </a:lnTo>
                <a:lnTo>
                  <a:pt x="135606" y="431098"/>
                </a:lnTo>
                <a:lnTo>
                  <a:pt x="80037" y="460436"/>
                </a:lnTo>
                <a:lnTo>
                  <a:pt x="40154" y="477927"/>
                </a:lnTo>
                <a:lnTo>
                  <a:pt x="23662" y="493937"/>
                </a:lnTo>
                <a:lnTo>
                  <a:pt x="6812" y="522682"/>
                </a:lnTo>
                <a:lnTo>
                  <a:pt x="0" y="559014"/>
                </a:lnTo>
                <a:lnTo>
                  <a:pt x="4646" y="579499"/>
                </a:lnTo>
                <a:lnTo>
                  <a:pt x="46705" y="639077"/>
                </a:lnTo>
                <a:lnTo>
                  <a:pt x="88417" y="700626"/>
                </a:lnTo>
                <a:lnTo>
                  <a:pt x="130496" y="758065"/>
                </a:lnTo>
                <a:lnTo>
                  <a:pt x="179626" y="817549"/>
                </a:lnTo>
                <a:lnTo>
                  <a:pt x="214504" y="878396"/>
                </a:lnTo>
                <a:lnTo>
                  <a:pt x="252445" y="933082"/>
                </a:lnTo>
                <a:lnTo>
                  <a:pt x="279393" y="979280"/>
                </a:lnTo>
                <a:lnTo>
                  <a:pt x="304983" y="1001709"/>
                </a:lnTo>
                <a:lnTo>
                  <a:pt x="327757" y="1009829"/>
                </a:lnTo>
                <a:lnTo>
                  <a:pt x="352307" y="1012268"/>
                </a:lnTo>
                <a:lnTo>
                  <a:pt x="407375" y="1001290"/>
                </a:lnTo>
                <a:lnTo>
                  <a:pt x="448615" y="986882"/>
                </a:lnTo>
                <a:lnTo>
                  <a:pt x="503469" y="957622"/>
                </a:lnTo>
                <a:lnTo>
                  <a:pt x="565756" y="934520"/>
                </a:lnTo>
                <a:lnTo>
                  <a:pt x="628849" y="905004"/>
                </a:lnTo>
                <a:lnTo>
                  <a:pt x="681485" y="881013"/>
                </a:lnTo>
                <a:lnTo>
                  <a:pt x="732004" y="861738"/>
                </a:lnTo>
                <a:lnTo>
                  <a:pt x="795401" y="835426"/>
                </a:lnTo>
                <a:lnTo>
                  <a:pt x="852810" y="816493"/>
                </a:lnTo>
                <a:lnTo>
                  <a:pt x="912103" y="797594"/>
                </a:lnTo>
                <a:lnTo>
                  <a:pt x="971210" y="772127"/>
                </a:lnTo>
                <a:lnTo>
                  <a:pt x="1031376" y="744972"/>
                </a:lnTo>
                <a:lnTo>
                  <a:pt x="1091032" y="718115"/>
                </a:lnTo>
                <a:lnTo>
                  <a:pt x="1144598" y="697435"/>
                </a:lnTo>
                <a:lnTo>
                  <a:pt x="1207897" y="666880"/>
                </a:lnTo>
                <a:lnTo>
                  <a:pt x="1271079" y="638861"/>
                </a:lnTo>
                <a:lnTo>
                  <a:pt x="1334251" y="613178"/>
                </a:lnTo>
                <a:lnTo>
                  <a:pt x="1388357" y="582649"/>
                </a:lnTo>
                <a:lnTo>
                  <a:pt x="1450193" y="554633"/>
                </a:lnTo>
                <a:lnTo>
                  <a:pt x="1513247" y="519885"/>
                </a:lnTo>
                <a:lnTo>
                  <a:pt x="1576408" y="488021"/>
                </a:lnTo>
                <a:lnTo>
                  <a:pt x="1591225" y="473857"/>
                </a:lnTo>
                <a:lnTo>
                  <a:pt x="1596814" y="465167"/>
                </a:lnTo>
                <a:lnTo>
                  <a:pt x="1599904" y="439913"/>
                </a:lnTo>
                <a:lnTo>
                  <a:pt x="1592357" y="387219"/>
                </a:lnTo>
                <a:lnTo>
                  <a:pt x="1576196" y="332315"/>
                </a:lnTo>
                <a:lnTo>
                  <a:pt x="1555331" y="268831"/>
                </a:lnTo>
                <a:lnTo>
                  <a:pt x="1530564" y="214993"/>
                </a:lnTo>
                <a:lnTo>
                  <a:pt x="1504570" y="154452"/>
                </a:lnTo>
                <a:lnTo>
                  <a:pt x="1479238" y="92205"/>
                </a:lnTo>
                <a:lnTo>
                  <a:pt x="1453098" y="48175"/>
                </a:lnTo>
                <a:lnTo>
                  <a:pt x="1436205" y="33095"/>
                </a:lnTo>
                <a:lnTo>
                  <a:pt x="1426787" y="27436"/>
                </a:lnTo>
                <a:lnTo>
                  <a:pt x="1418168" y="26002"/>
                </a:lnTo>
                <a:lnTo>
                  <a:pt x="1410083" y="27387"/>
                </a:lnTo>
                <a:lnTo>
                  <a:pt x="1394860" y="35164"/>
                </a:lnTo>
                <a:lnTo>
                  <a:pt x="1342307" y="73879"/>
                </a:lnTo>
                <a:lnTo>
                  <a:pt x="1282901" y="110898"/>
                </a:lnTo>
                <a:lnTo>
                  <a:pt x="1225279" y="142204"/>
                </a:lnTo>
                <a:lnTo>
                  <a:pt x="1161933" y="178302"/>
                </a:lnTo>
                <a:lnTo>
                  <a:pt x="1103733" y="207159"/>
                </a:lnTo>
                <a:lnTo>
                  <a:pt x="1047008" y="234760"/>
                </a:lnTo>
                <a:lnTo>
                  <a:pt x="986636" y="262845"/>
                </a:lnTo>
                <a:lnTo>
                  <a:pt x="925234" y="291428"/>
                </a:lnTo>
                <a:lnTo>
                  <a:pt x="862874" y="318993"/>
                </a:lnTo>
                <a:lnTo>
                  <a:pt x="800907" y="339838"/>
                </a:lnTo>
                <a:lnTo>
                  <a:pt x="739541" y="365561"/>
                </a:lnTo>
                <a:lnTo>
                  <a:pt x="685847" y="388044"/>
                </a:lnTo>
                <a:lnTo>
                  <a:pt x="623827" y="414298"/>
                </a:lnTo>
                <a:lnTo>
                  <a:pt x="563277" y="439664"/>
                </a:lnTo>
                <a:lnTo>
                  <a:pt x="503571" y="464264"/>
                </a:lnTo>
                <a:lnTo>
                  <a:pt x="449998" y="482740"/>
                </a:lnTo>
                <a:lnTo>
                  <a:pt x="386699" y="509515"/>
                </a:lnTo>
                <a:lnTo>
                  <a:pt x="325712" y="539695"/>
                </a:lnTo>
                <a:lnTo>
                  <a:pt x="263926" y="568120"/>
                </a:lnTo>
                <a:lnTo>
                  <a:pt x="208174" y="602337"/>
                </a:lnTo>
                <a:lnTo>
                  <a:pt x="181845" y="623300"/>
                </a:lnTo>
                <a:lnTo>
                  <a:pt x="181106" y="627966"/>
                </a:lnTo>
                <a:lnTo>
                  <a:pt x="185292" y="631077"/>
                </a:lnTo>
                <a:lnTo>
                  <a:pt x="192762" y="633151"/>
                </a:lnTo>
                <a:lnTo>
                  <a:pt x="225632" y="630481"/>
                </a:lnTo>
                <a:lnTo>
                  <a:pt x="277491" y="611862"/>
                </a:lnTo>
                <a:lnTo>
                  <a:pt x="333529" y="592023"/>
                </a:lnTo>
                <a:lnTo>
                  <a:pt x="394952" y="565840"/>
                </a:lnTo>
                <a:lnTo>
                  <a:pt x="457965" y="545177"/>
                </a:lnTo>
                <a:lnTo>
                  <a:pt x="513243" y="520619"/>
                </a:lnTo>
                <a:lnTo>
                  <a:pt x="569223" y="493238"/>
                </a:lnTo>
                <a:lnTo>
                  <a:pt x="626510" y="466469"/>
                </a:lnTo>
                <a:lnTo>
                  <a:pt x="675854" y="451502"/>
                </a:lnTo>
                <a:lnTo>
                  <a:pt x="726350" y="433939"/>
                </a:lnTo>
                <a:lnTo>
                  <a:pt x="785926" y="413812"/>
                </a:lnTo>
                <a:lnTo>
                  <a:pt x="848344" y="393242"/>
                </a:lnTo>
                <a:lnTo>
                  <a:pt x="909763" y="376744"/>
                </a:lnTo>
                <a:lnTo>
                  <a:pt x="958653" y="359926"/>
                </a:lnTo>
                <a:lnTo>
                  <a:pt x="1017687" y="343170"/>
                </a:lnTo>
                <a:lnTo>
                  <a:pt x="1074408" y="328595"/>
                </a:lnTo>
                <a:lnTo>
                  <a:pt x="1130673" y="314451"/>
                </a:lnTo>
                <a:lnTo>
                  <a:pt x="1186847" y="300392"/>
                </a:lnTo>
                <a:lnTo>
                  <a:pt x="1243003" y="286350"/>
                </a:lnTo>
                <a:lnTo>
                  <a:pt x="1294260" y="272311"/>
                </a:lnTo>
                <a:lnTo>
                  <a:pt x="1347359" y="262952"/>
                </a:lnTo>
                <a:lnTo>
                  <a:pt x="1398316" y="258490"/>
                </a:lnTo>
                <a:lnTo>
                  <a:pt x="1436682" y="252618"/>
                </a:lnTo>
                <a:lnTo>
                  <a:pt x="1459324" y="254980"/>
                </a:lnTo>
                <a:lnTo>
                  <a:pt x="1463257" y="258417"/>
                </a:lnTo>
                <a:lnTo>
                  <a:pt x="1462369" y="263048"/>
                </a:lnTo>
                <a:lnTo>
                  <a:pt x="1458267" y="268475"/>
                </a:lnTo>
                <a:lnTo>
                  <a:pt x="1397757" y="307685"/>
                </a:lnTo>
                <a:lnTo>
                  <a:pt x="1334280" y="340479"/>
                </a:lnTo>
                <a:lnTo>
                  <a:pt x="1283738" y="366191"/>
                </a:lnTo>
                <a:lnTo>
                  <a:pt x="1228693" y="386868"/>
                </a:lnTo>
                <a:lnTo>
                  <a:pt x="1167171" y="413136"/>
                </a:lnTo>
                <a:lnTo>
                  <a:pt x="1116030" y="433880"/>
                </a:lnTo>
                <a:lnTo>
                  <a:pt x="1054753" y="463020"/>
                </a:lnTo>
                <a:lnTo>
                  <a:pt x="994469" y="498238"/>
                </a:lnTo>
                <a:lnTo>
                  <a:pt x="932171" y="528072"/>
                </a:lnTo>
                <a:lnTo>
                  <a:pt x="874806" y="562561"/>
                </a:lnTo>
                <a:lnTo>
                  <a:pt x="818414" y="589304"/>
                </a:lnTo>
                <a:lnTo>
                  <a:pt x="756625" y="622099"/>
                </a:lnTo>
                <a:lnTo>
                  <a:pt x="703736" y="651107"/>
                </a:lnTo>
                <a:lnTo>
                  <a:pt x="649442" y="679367"/>
                </a:lnTo>
                <a:lnTo>
                  <a:pt x="586884" y="707266"/>
                </a:lnTo>
                <a:lnTo>
                  <a:pt x="525195" y="739507"/>
                </a:lnTo>
                <a:lnTo>
                  <a:pt x="468465" y="767236"/>
                </a:lnTo>
                <a:lnTo>
                  <a:pt x="412129" y="802256"/>
                </a:lnTo>
                <a:lnTo>
                  <a:pt x="377457" y="823306"/>
                </a:lnTo>
                <a:lnTo>
                  <a:pt x="374684" y="826814"/>
                </a:lnTo>
                <a:lnTo>
                  <a:pt x="377515" y="827983"/>
                </a:lnTo>
                <a:lnTo>
                  <a:pt x="393139" y="824993"/>
                </a:lnTo>
                <a:lnTo>
                  <a:pt x="444416" y="804009"/>
                </a:lnTo>
                <a:lnTo>
                  <a:pt x="493479" y="781061"/>
                </a:lnTo>
                <a:lnTo>
                  <a:pt x="551281" y="753044"/>
                </a:lnTo>
                <a:lnTo>
                  <a:pt x="607276" y="724175"/>
                </a:lnTo>
                <a:lnTo>
                  <a:pt x="660360" y="703158"/>
                </a:lnTo>
                <a:lnTo>
                  <a:pt x="723592" y="673400"/>
                </a:lnTo>
                <a:lnTo>
                  <a:pt x="776240" y="649390"/>
                </a:lnTo>
                <a:lnTo>
                  <a:pt x="827930" y="630112"/>
                </a:lnTo>
                <a:lnTo>
                  <a:pt x="887013" y="604987"/>
                </a:lnTo>
                <a:lnTo>
                  <a:pt x="938762" y="583083"/>
                </a:lnTo>
                <a:lnTo>
                  <a:pt x="987978" y="566321"/>
                </a:lnTo>
                <a:lnTo>
                  <a:pt x="1045360" y="544813"/>
                </a:lnTo>
                <a:lnTo>
                  <a:pt x="1102016" y="525294"/>
                </a:lnTo>
                <a:lnTo>
                  <a:pt x="1160776" y="501897"/>
                </a:lnTo>
                <a:lnTo>
                  <a:pt x="1215323" y="483864"/>
                </a:lnTo>
                <a:lnTo>
                  <a:pt x="1271158" y="472157"/>
                </a:lnTo>
                <a:lnTo>
                  <a:pt x="1323723" y="468843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Freeform 257"/>
          <p:cNvSpPr/>
          <p:nvPr/>
        </p:nvSpPr>
        <p:spPr>
          <a:xfrm>
            <a:off x="245882" y="3692032"/>
            <a:ext cx="1560373" cy="1300257"/>
          </a:xfrm>
          <a:custGeom>
            <a:avLst/>
            <a:gdLst/>
            <a:ahLst/>
            <a:cxnLst/>
            <a:rect l="0" t="0" r="0" b="0"/>
            <a:pathLst>
              <a:path w="1560373" h="1300257">
                <a:moveTo>
                  <a:pt x="764853" y="56113"/>
                </a:moveTo>
                <a:lnTo>
                  <a:pt x="709194" y="98774"/>
                </a:lnTo>
                <a:lnTo>
                  <a:pt x="667576" y="134563"/>
                </a:lnTo>
                <a:lnTo>
                  <a:pt x="609179" y="192337"/>
                </a:lnTo>
                <a:lnTo>
                  <a:pt x="552335" y="247668"/>
                </a:lnTo>
                <a:lnTo>
                  <a:pt x="488875" y="302656"/>
                </a:lnTo>
                <a:lnTo>
                  <a:pt x="447086" y="345899"/>
                </a:lnTo>
                <a:lnTo>
                  <a:pt x="391249" y="389383"/>
                </a:lnTo>
                <a:lnTo>
                  <a:pt x="329261" y="431618"/>
                </a:lnTo>
                <a:lnTo>
                  <a:pt x="288359" y="463603"/>
                </a:lnTo>
                <a:lnTo>
                  <a:pt x="239241" y="492266"/>
                </a:lnTo>
                <a:lnTo>
                  <a:pt x="178936" y="547481"/>
                </a:lnTo>
                <a:lnTo>
                  <a:pt x="122408" y="596578"/>
                </a:lnTo>
                <a:lnTo>
                  <a:pt x="63082" y="658317"/>
                </a:lnTo>
                <a:lnTo>
                  <a:pt x="30995" y="700820"/>
                </a:lnTo>
                <a:lnTo>
                  <a:pt x="15140" y="727549"/>
                </a:lnTo>
                <a:lnTo>
                  <a:pt x="8851" y="735364"/>
                </a:lnTo>
                <a:lnTo>
                  <a:pt x="1863" y="756525"/>
                </a:lnTo>
                <a:lnTo>
                  <a:pt x="0" y="768719"/>
                </a:lnTo>
                <a:lnTo>
                  <a:pt x="4168" y="788508"/>
                </a:lnTo>
                <a:lnTo>
                  <a:pt x="25909" y="820275"/>
                </a:lnTo>
                <a:lnTo>
                  <a:pt x="83126" y="871433"/>
                </a:lnTo>
                <a:lnTo>
                  <a:pt x="133092" y="932444"/>
                </a:lnTo>
                <a:lnTo>
                  <a:pt x="157305" y="959175"/>
                </a:lnTo>
                <a:lnTo>
                  <a:pt x="191338" y="994757"/>
                </a:lnTo>
                <a:lnTo>
                  <a:pt x="234790" y="1050872"/>
                </a:lnTo>
                <a:lnTo>
                  <a:pt x="277022" y="1109409"/>
                </a:lnTo>
                <a:lnTo>
                  <a:pt x="319146" y="1166583"/>
                </a:lnTo>
                <a:lnTo>
                  <a:pt x="361261" y="1228689"/>
                </a:lnTo>
                <a:lnTo>
                  <a:pt x="403375" y="1282701"/>
                </a:lnTo>
                <a:lnTo>
                  <a:pt x="430021" y="1299391"/>
                </a:lnTo>
                <a:lnTo>
                  <a:pt x="439856" y="1300256"/>
                </a:lnTo>
                <a:lnTo>
                  <a:pt x="491295" y="1284441"/>
                </a:lnTo>
                <a:lnTo>
                  <a:pt x="524857" y="1261995"/>
                </a:lnTo>
                <a:lnTo>
                  <a:pt x="557136" y="1238150"/>
                </a:lnTo>
                <a:lnTo>
                  <a:pt x="607301" y="1208556"/>
                </a:lnTo>
                <a:lnTo>
                  <a:pt x="659618" y="1166445"/>
                </a:lnTo>
                <a:lnTo>
                  <a:pt x="720551" y="1127075"/>
                </a:lnTo>
                <a:lnTo>
                  <a:pt x="776263" y="1085395"/>
                </a:lnTo>
                <a:lnTo>
                  <a:pt x="837051" y="1049433"/>
                </a:lnTo>
                <a:lnTo>
                  <a:pt x="890998" y="1011104"/>
                </a:lnTo>
                <a:lnTo>
                  <a:pt x="951047" y="969560"/>
                </a:lnTo>
                <a:lnTo>
                  <a:pt x="1006572" y="928027"/>
                </a:lnTo>
                <a:lnTo>
                  <a:pt x="1064552" y="881290"/>
                </a:lnTo>
                <a:lnTo>
                  <a:pt x="1123252" y="838770"/>
                </a:lnTo>
                <a:lnTo>
                  <a:pt x="1180442" y="796621"/>
                </a:lnTo>
                <a:lnTo>
                  <a:pt x="1242220" y="748654"/>
                </a:lnTo>
                <a:lnTo>
                  <a:pt x="1304212" y="711349"/>
                </a:lnTo>
                <a:lnTo>
                  <a:pt x="1365189" y="679706"/>
                </a:lnTo>
                <a:lnTo>
                  <a:pt x="1428167" y="648116"/>
                </a:lnTo>
                <a:lnTo>
                  <a:pt x="1488202" y="621743"/>
                </a:lnTo>
                <a:lnTo>
                  <a:pt x="1514572" y="605852"/>
                </a:lnTo>
                <a:lnTo>
                  <a:pt x="1541493" y="590616"/>
                </a:lnTo>
                <a:lnTo>
                  <a:pt x="1549335" y="584413"/>
                </a:lnTo>
                <a:lnTo>
                  <a:pt x="1558048" y="565044"/>
                </a:lnTo>
                <a:lnTo>
                  <a:pt x="1560372" y="553328"/>
                </a:lnTo>
                <a:lnTo>
                  <a:pt x="1559582" y="543177"/>
                </a:lnTo>
                <a:lnTo>
                  <a:pt x="1536066" y="486944"/>
                </a:lnTo>
                <a:lnTo>
                  <a:pt x="1497954" y="425706"/>
                </a:lnTo>
                <a:lnTo>
                  <a:pt x="1442172" y="365128"/>
                </a:lnTo>
                <a:lnTo>
                  <a:pt x="1379015" y="301782"/>
                </a:lnTo>
                <a:lnTo>
                  <a:pt x="1342534" y="274873"/>
                </a:lnTo>
                <a:lnTo>
                  <a:pt x="1280628" y="242311"/>
                </a:lnTo>
                <a:lnTo>
                  <a:pt x="1241731" y="222181"/>
                </a:lnTo>
                <a:lnTo>
                  <a:pt x="1215376" y="205923"/>
                </a:lnTo>
                <a:lnTo>
                  <a:pt x="1154214" y="182666"/>
                </a:lnTo>
                <a:lnTo>
                  <a:pt x="1134435" y="174360"/>
                </a:lnTo>
                <a:lnTo>
                  <a:pt x="1079725" y="143664"/>
                </a:lnTo>
                <a:lnTo>
                  <a:pt x="1017451" y="104921"/>
                </a:lnTo>
                <a:lnTo>
                  <a:pt x="954359" y="71509"/>
                </a:lnTo>
                <a:lnTo>
                  <a:pt x="915370" y="53261"/>
                </a:lnTo>
                <a:lnTo>
                  <a:pt x="889000" y="37331"/>
                </a:lnTo>
                <a:lnTo>
                  <a:pt x="827831" y="14199"/>
                </a:lnTo>
                <a:lnTo>
                  <a:pt x="785872" y="0"/>
                </a:lnTo>
                <a:lnTo>
                  <a:pt x="780036" y="1157"/>
                </a:lnTo>
                <a:lnTo>
                  <a:pt x="777315" y="5438"/>
                </a:lnTo>
                <a:lnTo>
                  <a:pt x="776670" y="11801"/>
                </a:lnTo>
                <a:lnTo>
                  <a:pt x="779750" y="18382"/>
                </a:lnTo>
                <a:lnTo>
                  <a:pt x="800853" y="38824"/>
                </a:lnTo>
                <a:lnTo>
                  <a:pt x="858827" y="87938"/>
                </a:lnTo>
                <a:lnTo>
                  <a:pt x="913262" y="140270"/>
                </a:lnTo>
                <a:lnTo>
                  <a:pt x="974558" y="192774"/>
                </a:lnTo>
                <a:lnTo>
                  <a:pt x="1031541" y="249127"/>
                </a:lnTo>
                <a:lnTo>
                  <a:pt x="1094745" y="312306"/>
                </a:lnTo>
                <a:lnTo>
                  <a:pt x="1146999" y="367678"/>
                </a:lnTo>
                <a:lnTo>
                  <a:pt x="1204168" y="424045"/>
                </a:lnTo>
                <a:lnTo>
                  <a:pt x="1253724" y="471589"/>
                </a:lnTo>
                <a:lnTo>
                  <a:pt x="1255714" y="474647"/>
                </a:lnTo>
                <a:lnTo>
                  <a:pt x="1253530" y="474345"/>
                </a:lnTo>
                <a:lnTo>
                  <a:pt x="1202465" y="452821"/>
                </a:lnTo>
                <a:lnTo>
                  <a:pt x="1142206" y="416905"/>
                </a:lnTo>
                <a:lnTo>
                  <a:pt x="1080271" y="382435"/>
                </a:lnTo>
                <a:lnTo>
                  <a:pt x="1028326" y="367010"/>
                </a:lnTo>
                <a:lnTo>
                  <a:pt x="971315" y="348198"/>
                </a:lnTo>
                <a:lnTo>
                  <a:pt x="915600" y="327888"/>
                </a:lnTo>
                <a:lnTo>
                  <a:pt x="867290" y="313781"/>
                </a:lnTo>
                <a:lnTo>
                  <a:pt x="814702" y="309104"/>
                </a:lnTo>
                <a:lnTo>
                  <a:pt x="762726" y="303168"/>
                </a:lnTo>
                <a:lnTo>
                  <a:pt x="702649" y="307338"/>
                </a:lnTo>
                <a:lnTo>
                  <a:pt x="675206" y="310488"/>
                </a:lnTo>
                <a:lnTo>
                  <a:pt x="651310" y="319687"/>
                </a:lnTo>
                <a:lnTo>
                  <a:pt x="647044" y="325416"/>
                </a:lnTo>
                <a:lnTo>
                  <a:pt x="647709" y="331575"/>
                </a:lnTo>
                <a:lnTo>
                  <a:pt x="657807" y="344656"/>
                </a:lnTo>
                <a:lnTo>
                  <a:pt x="708426" y="379087"/>
                </a:lnTo>
                <a:lnTo>
                  <a:pt x="771558" y="407082"/>
                </a:lnTo>
                <a:lnTo>
                  <a:pt x="826501" y="426956"/>
                </a:lnTo>
                <a:lnTo>
                  <a:pt x="889608" y="454150"/>
                </a:lnTo>
                <a:lnTo>
                  <a:pt x="943629" y="476521"/>
                </a:lnTo>
                <a:lnTo>
                  <a:pt x="1006990" y="498245"/>
                </a:lnTo>
                <a:lnTo>
                  <a:pt x="1060297" y="517924"/>
                </a:lnTo>
                <a:lnTo>
                  <a:pt x="1121521" y="539772"/>
                </a:lnTo>
                <a:lnTo>
                  <a:pt x="1175858" y="559922"/>
                </a:lnTo>
                <a:lnTo>
                  <a:pt x="1233341" y="586432"/>
                </a:lnTo>
                <a:lnTo>
                  <a:pt x="1257339" y="600257"/>
                </a:lnTo>
                <a:lnTo>
                  <a:pt x="1262803" y="608388"/>
                </a:lnTo>
                <a:lnTo>
                  <a:pt x="1264106" y="617319"/>
                </a:lnTo>
                <a:lnTo>
                  <a:pt x="1262635" y="626782"/>
                </a:lnTo>
                <a:lnTo>
                  <a:pt x="1251642" y="646656"/>
                </a:lnTo>
                <a:lnTo>
                  <a:pt x="1235057" y="664847"/>
                </a:lnTo>
                <a:lnTo>
                  <a:pt x="1173060" y="709281"/>
                </a:lnTo>
                <a:lnTo>
                  <a:pt x="1121697" y="742624"/>
                </a:lnTo>
                <a:lnTo>
                  <a:pt x="1072316" y="767101"/>
                </a:lnTo>
                <a:lnTo>
                  <a:pt x="1020640" y="794761"/>
                </a:lnTo>
                <a:lnTo>
                  <a:pt x="958012" y="828312"/>
                </a:lnTo>
                <a:lnTo>
                  <a:pt x="908913" y="856181"/>
                </a:lnTo>
                <a:lnTo>
                  <a:pt x="846689" y="890271"/>
                </a:lnTo>
                <a:lnTo>
                  <a:pt x="784008" y="924864"/>
                </a:lnTo>
                <a:lnTo>
                  <a:pt x="722033" y="968442"/>
                </a:lnTo>
                <a:lnTo>
                  <a:pt x="659506" y="1016273"/>
                </a:lnTo>
                <a:lnTo>
                  <a:pt x="603798" y="1047335"/>
                </a:lnTo>
                <a:lnTo>
                  <a:pt x="542209" y="1084921"/>
                </a:lnTo>
                <a:lnTo>
                  <a:pt x="501336" y="1101354"/>
                </a:lnTo>
                <a:lnTo>
                  <a:pt x="496758" y="1101550"/>
                </a:lnTo>
                <a:lnTo>
                  <a:pt x="496046" y="1099342"/>
                </a:lnTo>
                <a:lnTo>
                  <a:pt x="517715" y="1065365"/>
                </a:lnTo>
                <a:lnTo>
                  <a:pt x="564931" y="1005991"/>
                </a:lnTo>
                <a:lnTo>
                  <a:pt x="619541" y="949091"/>
                </a:lnTo>
                <a:lnTo>
                  <a:pt x="681723" y="886774"/>
                </a:lnTo>
                <a:lnTo>
                  <a:pt x="743893" y="825767"/>
                </a:lnTo>
                <a:lnTo>
                  <a:pt x="806976" y="772236"/>
                </a:lnTo>
                <a:lnTo>
                  <a:pt x="870139" y="726751"/>
                </a:lnTo>
                <a:lnTo>
                  <a:pt x="933309" y="684341"/>
                </a:lnTo>
                <a:lnTo>
                  <a:pt x="989245" y="642201"/>
                </a:lnTo>
                <a:lnTo>
                  <a:pt x="1048242" y="600085"/>
                </a:lnTo>
                <a:lnTo>
                  <a:pt x="1102766" y="551905"/>
                </a:lnTo>
                <a:lnTo>
                  <a:pt x="1148950" y="521846"/>
                </a:lnTo>
                <a:lnTo>
                  <a:pt x="1149600" y="519850"/>
                </a:lnTo>
                <a:lnTo>
                  <a:pt x="1137843" y="523871"/>
                </a:lnTo>
                <a:lnTo>
                  <a:pt x="1079379" y="558224"/>
                </a:lnTo>
                <a:lnTo>
                  <a:pt x="1017421" y="596906"/>
                </a:lnTo>
                <a:lnTo>
                  <a:pt x="959290" y="631714"/>
                </a:lnTo>
                <a:lnTo>
                  <a:pt x="902372" y="666772"/>
                </a:lnTo>
                <a:lnTo>
                  <a:pt x="849167" y="701861"/>
                </a:lnTo>
                <a:lnTo>
                  <a:pt x="796450" y="736956"/>
                </a:lnTo>
                <a:lnTo>
                  <a:pt x="735464" y="780384"/>
                </a:lnTo>
                <a:lnTo>
                  <a:pt x="680915" y="817385"/>
                </a:lnTo>
                <a:lnTo>
                  <a:pt x="617480" y="852527"/>
                </a:lnTo>
                <a:lnTo>
                  <a:pt x="559226" y="884785"/>
                </a:lnTo>
                <a:lnTo>
                  <a:pt x="504740" y="904110"/>
                </a:lnTo>
                <a:lnTo>
                  <a:pt x="452037" y="919192"/>
                </a:lnTo>
                <a:lnTo>
                  <a:pt x="389520" y="936963"/>
                </a:lnTo>
                <a:lnTo>
                  <a:pt x="366412" y="944001"/>
                </a:lnTo>
                <a:lnTo>
                  <a:pt x="361185" y="942836"/>
                </a:lnTo>
                <a:lnTo>
                  <a:pt x="360041" y="938550"/>
                </a:lnTo>
                <a:lnTo>
                  <a:pt x="361617" y="932183"/>
                </a:lnTo>
                <a:lnTo>
                  <a:pt x="372728" y="918870"/>
                </a:lnTo>
                <a:lnTo>
                  <a:pt x="435460" y="864693"/>
                </a:lnTo>
                <a:lnTo>
                  <a:pt x="492312" y="818105"/>
                </a:lnTo>
                <a:lnTo>
                  <a:pt x="540793" y="779516"/>
                </a:lnTo>
                <a:lnTo>
                  <a:pt x="598304" y="723355"/>
                </a:lnTo>
                <a:lnTo>
                  <a:pt x="654146" y="680842"/>
                </a:lnTo>
                <a:lnTo>
                  <a:pt x="714633" y="631673"/>
                </a:lnTo>
                <a:lnTo>
                  <a:pt x="773123" y="582538"/>
                </a:lnTo>
                <a:lnTo>
                  <a:pt x="833964" y="532090"/>
                </a:lnTo>
                <a:lnTo>
                  <a:pt x="896482" y="471825"/>
                </a:lnTo>
                <a:lnTo>
                  <a:pt x="898229" y="465446"/>
                </a:lnTo>
                <a:lnTo>
                  <a:pt x="895885" y="460023"/>
                </a:lnTo>
                <a:lnTo>
                  <a:pt x="890812" y="455238"/>
                </a:lnTo>
                <a:lnTo>
                  <a:pt x="883921" y="453217"/>
                </a:lnTo>
                <a:lnTo>
                  <a:pt x="866905" y="454092"/>
                </a:lnTo>
                <a:lnTo>
                  <a:pt x="810575" y="480997"/>
                </a:lnTo>
                <a:lnTo>
                  <a:pt x="749361" y="513867"/>
                </a:lnTo>
                <a:lnTo>
                  <a:pt x="693057" y="537360"/>
                </a:lnTo>
                <a:lnTo>
                  <a:pt x="637600" y="568630"/>
                </a:lnTo>
                <a:lnTo>
                  <a:pt x="582496" y="606254"/>
                </a:lnTo>
                <a:lnTo>
                  <a:pt x="522402" y="646929"/>
                </a:lnTo>
                <a:lnTo>
                  <a:pt x="460671" y="691131"/>
                </a:lnTo>
                <a:lnTo>
                  <a:pt x="404737" y="734598"/>
                </a:lnTo>
                <a:lnTo>
                  <a:pt x="353124" y="769852"/>
                </a:lnTo>
                <a:lnTo>
                  <a:pt x="292310" y="805686"/>
                </a:lnTo>
                <a:lnTo>
                  <a:pt x="238592" y="827548"/>
                </a:lnTo>
                <a:lnTo>
                  <a:pt x="217444" y="828692"/>
                </a:lnTo>
                <a:lnTo>
                  <a:pt x="206891" y="827359"/>
                </a:lnTo>
                <a:lnTo>
                  <a:pt x="202196" y="821791"/>
                </a:lnTo>
                <a:lnTo>
                  <a:pt x="201405" y="813399"/>
                </a:lnTo>
                <a:lnTo>
                  <a:pt x="206766" y="792768"/>
                </a:lnTo>
                <a:lnTo>
                  <a:pt x="229271" y="754046"/>
                </a:lnTo>
                <a:lnTo>
                  <a:pt x="278468" y="692481"/>
                </a:lnTo>
                <a:lnTo>
                  <a:pt x="325594" y="636759"/>
                </a:lnTo>
                <a:lnTo>
                  <a:pt x="370790" y="579669"/>
                </a:lnTo>
                <a:lnTo>
                  <a:pt x="427397" y="531755"/>
                </a:lnTo>
                <a:lnTo>
                  <a:pt x="483588" y="484733"/>
                </a:lnTo>
                <a:lnTo>
                  <a:pt x="536944" y="440327"/>
                </a:lnTo>
                <a:lnTo>
                  <a:pt x="594692" y="403774"/>
                </a:lnTo>
                <a:lnTo>
                  <a:pt x="649985" y="361252"/>
                </a:lnTo>
                <a:lnTo>
                  <a:pt x="710718" y="323272"/>
                </a:lnTo>
                <a:lnTo>
                  <a:pt x="764657" y="287797"/>
                </a:lnTo>
                <a:lnTo>
                  <a:pt x="819674" y="248750"/>
                </a:lnTo>
                <a:lnTo>
                  <a:pt x="832502" y="242335"/>
                </a:lnTo>
                <a:lnTo>
                  <a:pt x="831009" y="242262"/>
                </a:lnTo>
                <a:lnTo>
                  <a:pt x="774324" y="260083"/>
                </a:lnTo>
                <a:lnTo>
                  <a:pt x="712118" y="295412"/>
                </a:lnTo>
                <a:lnTo>
                  <a:pt x="661650" y="333059"/>
                </a:lnTo>
                <a:lnTo>
                  <a:pt x="603828" y="372601"/>
                </a:lnTo>
                <a:lnTo>
                  <a:pt x="544733" y="413241"/>
                </a:lnTo>
                <a:lnTo>
                  <a:pt x="515579" y="438009"/>
                </a:lnTo>
                <a:lnTo>
                  <a:pt x="458902" y="495442"/>
                </a:lnTo>
                <a:lnTo>
                  <a:pt x="396301" y="540172"/>
                </a:lnTo>
                <a:lnTo>
                  <a:pt x="338394" y="585635"/>
                </a:lnTo>
                <a:lnTo>
                  <a:pt x="281228" y="619947"/>
                </a:lnTo>
                <a:lnTo>
                  <a:pt x="224575" y="660662"/>
                </a:lnTo>
                <a:lnTo>
                  <a:pt x="217371" y="666766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Freeform 258"/>
          <p:cNvSpPr/>
          <p:nvPr/>
        </p:nvSpPr>
        <p:spPr>
          <a:xfrm>
            <a:off x="1473989" y="2232041"/>
            <a:ext cx="84229" cy="494840"/>
          </a:xfrm>
          <a:custGeom>
            <a:avLst/>
            <a:gdLst/>
            <a:ahLst/>
            <a:cxnLst/>
            <a:rect l="0" t="0" r="0" b="0"/>
            <a:pathLst>
              <a:path w="84229" h="494840">
                <a:moveTo>
                  <a:pt x="84228" y="0"/>
                </a:moveTo>
                <a:lnTo>
                  <a:pt x="66270" y="53875"/>
                </a:lnTo>
                <a:lnTo>
                  <a:pt x="46758" y="117091"/>
                </a:lnTo>
                <a:lnTo>
                  <a:pt x="37136" y="177535"/>
                </a:lnTo>
                <a:lnTo>
                  <a:pt x="32682" y="229218"/>
                </a:lnTo>
                <a:lnTo>
                  <a:pt x="28683" y="281367"/>
                </a:lnTo>
                <a:lnTo>
                  <a:pt x="20892" y="343765"/>
                </a:lnTo>
                <a:lnTo>
                  <a:pt x="12124" y="405188"/>
                </a:lnTo>
                <a:lnTo>
                  <a:pt x="2405" y="462540"/>
                </a:lnTo>
                <a:lnTo>
                  <a:pt x="0" y="4948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6" name="Group 275"/>
          <p:cNvGrpSpPr/>
          <p:nvPr/>
        </p:nvGrpSpPr>
        <p:grpSpPr>
          <a:xfrm>
            <a:off x="356251" y="2232041"/>
            <a:ext cx="1332056" cy="810695"/>
            <a:chOff x="356251" y="2232041"/>
            <a:chExt cx="1332056" cy="810695"/>
          </a:xfrm>
        </p:grpSpPr>
        <p:sp>
          <p:nvSpPr>
            <p:cNvPr id="260" name="Freeform 259"/>
            <p:cNvSpPr/>
            <p:nvPr/>
          </p:nvSpPr>
          <p:spPr>
            <a:xfrm>
              <a:off x="411074" y="2242570"/>
              <a:ext cx="157465" cy="307449"/>
            </a:xfrm>
            <a:custGeom>
              <a:avLst/>
              <a:gdLst/>
              <a:ahLst/>
              <a:cxnLst/>
              <a:rect l="0" t="0" r="0" b="0"/>
              <a:pathLst>
                <a:path w="157465" h="307449">
                  <a:moveTo>
                    <a:pt x="10065" y="0"/>
                  </a:moveTo>
                  <a:lnTo>
                    <a:pt x="2830" y="27556"/>
                  </a:lnTo>
                  <a:lnTo>
                    <a:pt x="187" y="83778"/>
                  </a:lnTo>
                  <a:lnTo>
                    <a:pt x="5255" y="140291"/>
                  </a:lnTo>
                  <a:lnTo>
                    <a:pt x="1879" y="196514"/>
                  </a:lnTo>
                  <a:lnTo>
                    <a:pt x="0" y="252680"/>
                  </a:lnTo>
                  <a:lnTo>
                    <a:pt x="5217" y="303246"/>
                  </a:lnTo>
                  <a:lnTo>
                    <a:pt x="9173" y="307448"/>
                  </a:lnTo>
                  <a:lnTo>
                    <a:pt x="14150" y="306741"/>
                  </a:lnTo>
                  <a:lnTo>
                    <a:pt x="72324" y="272940"/>
                  </a:lnTo>
                  <a:lnTo>
                    <a:pt x="133208" y="243009"/>
                  </a:lnTo>
                  <a:lnTo>
                    <a:pt x="15746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585646" y="2326798"/>
              <a:ext cx="112956" cy="153155"/>
            </a:xfrm>
            <a:custGeom>
              <a:avLst/>
              <a:gdLst/>
              <a:ahLst/>
              <a:cxnLst/>
              <a:rect l="0" t="0" r="0" b="0"/>
              <a:pathLst>
                <a:path w="112956" h="153155">
                  <a:moveTo>
                    <a:pt x="77649" y="0"/>
                  </a:moveTo>
                  <a:lnTo>
                    <a:pt x="55292" y="0"/>
                  </a:lnTo>
                  <a:lnTo>
                    <a:pt x="46367" y="4679"/>
                  </a:lnTo>
                  <a:lnTo>
                    <a:pt x="30210" y="22356"/>
                  </a:lnTo>
                  <a:lnTo>
                    <a:pt x="1205" y="84342"/>
                  </a:lnTo>
                  <a:lnTo>
                    <a:pt x="0" y="105335"/>
                  </a:lnTo>
                  <a:lnTo>
                    <a:pt x="4534" y="125194"/>
                  </a:lnTo>
                  <a:lnTo>
                    <a:pt x="14348" y="141819"/>
                  </a:lnTo>
                  <a:lnTo>
                    <a:pt x="22580" y="147188"/>
                  </a:lnTo>
                  <a:lnTo>
                    <a:pt x="44205" y="153154"/>
                  </a:lnTo>
                  <a:lnTo>
                    <a:pt x="66294" y="149567"/>
                  </a:lnTo>
                  <a:lnTo>
                    <a:pt x="77098" y="145334"/>
                  </a:lnTo>
                  <a:lnTo>
                    <a:pt x="92222" y="131273"/>
                  </a:lnTo>
                  <a:lnTo>
                    <a:pt x="111463" y="93650"/>
                  </a:lnTo>
                  <a:lnTo>
                    <a:pt x="112955" y="73208"/>
                  </a:lnTo>
                  <a:lnTo>
                    <a:pt x="108548" y="52424"/>
                  </a:lnTo>
                  <a:lnTo>
                    <a:pt x="89775" y="1672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715937" y="2253098"/>
              <a:ext cx="238129" cy="156601"/>
            </a:xfrm>
            <a:custGeom>
              <a:avLst/>
              <a:gdLst/>
              <a:ahLst/>
              <a:cxnLst/>
              <a:rect l="0" t="0" r="0" b="0"/>
              <a:pathLst>
                <a:path w="238129" h="156601">
                  <a:moveTo>
                    <a:pt x="0" y="21057"/>
                  </a:moveTo>
                  <a:lnTo>
                    <a:pt x="5589" y="83150"/>
                  </a:lnTo>
                  <a:lnTo>
                    <a:pt x="32784" y="136728"/>
                  </a:lnTo>
                  <a:lnTo>
                    <a:pt x="39404" y="147304"/>
                  </a:lnTo>
                  <a:lnTo>
                    <a:pt x="47326" y="153185"/>
                  </a:lnTo>
                  <a:lnTo>
                    <a:pt x="56117" y="155936"/>
                  </a:lnTo>
                  <a:lnTo>
                    <a:pt x="65488" y="156600"/>
                  </a:lnTo>
                  <a:lnTo>
                    <a:pt x="82138" y="151098"/>
                  </a:lnTo>
                  <a:lnTo>
                    <a:pt x="89854" y="146356"/>
                  </a:lnTo>
                  <a:lnTo>
                    <a:pt x="94998" y="137345"/>
                  </a:lnTo>
                  <a:lnTo>
                    <a:pt x="100713" y="111735"/>
                  </a:lnTo>
                  <a:lnTo>
                    <a:pt x="104577" y="104906"/>
                  </a:lnTo>
                  <a:lnTo>
                    <a:pt x="109492" y="102692"/>
                  </a:lnTo>
                  <a:lnTo>
                    <a:pt x="115109" y="103557"/>
                  </a:lnTo>
                  <a:lnTo>
                    <a:pt x="134192" y="115951"/>
                  </a:lnTo>
                  <a:lnTo>
                    <a:pt x="171685" y="144760"/>
                  </a:lnTo>
                  <a:lnTo>
                    <a:pt x="181137" y="149149"/>
                  </a:lnTo>
                  <a:lnTo>
                    <a:pt x="189779" y="149736"/>
                  </a:lnTo>
                  <a:lnTo>
                    <a:pt x="205619" y="144148"/>
                  </a:lnTo>
                  <a:lnTo>
                    <a:pt x="227691" y="122259"/>
                  </a:lnTo>
                  <a:lnTo>
                    <a:pt x="235727" y="100351"/>
                  </a:lnTo>
                  <a:lnTo>
                    <a:pt x="238128" y="75016"/>
                  </a:lnTo>
                  <a:lnTo>
                    <a:pt x="230138" y="26863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1084435" y="2232041"/>
              <a:ext cx="52643" cy="31586"/>
            </a:xfrm>
            <a:custGeom>
              <a:avLst/>
              <a:gdLst/>
              <a:ahLst/>
              <a:cxnLst/>
              <a:rect l="0" t="0" r="0" b="0"/>
              <a:pathLst>
                <a:path w="52643" h="31586">
                  <a:moveTo>
                    <a:pt x="52642" y="0"/>
                  </a:moveTo>
                  <a:lnTo>
                    <a:pt x="28596" y="95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356251" y="2771488"/>
              <a:ext cx="75418" cy="271248"/>
            </a:xfrm>
            <a:custGeom>
              <a:avLst/>
              <a:gdLst/>
              <a:ahLst/>
              <a:cxnLst/>
              <a:rect l="0" t="0" r="0" b="0"/>
              <a:pathLst>
                <a:path w="75418" h="271248">
                  <a:moveTo>
                    <a:pt x="33303" y="39620"/>
                  </a:moveTo>
                  <a:lnTo>
                    <a:pt x="3995" y="1247"/>
                  </a:lnTo>
                  <a:lnTo>
                    <a:pt x="896" y="0"/>
                  </a:lnTo>
                  <a:lnTo>
                    <a:pt x="0" y="2678"/>
                  </a:lnTo>
                  <a:lnTo>
                    <a:pt x="16271" y="61596"/>
                  </a:lnTo>
                  <a:lnTo>
                    <a:pt x="33371" y="116561"/>
                  </a:lnTo>
                  <a:lnTo>
                    <a:pt x="47354" y="170112"/>
                  </a:lnTo>
                  <a:lnTo>
                    <a:pt x="64890" y="228293"/>
                  </a:lnTo>
                  <a:lnTo>
                    <a:pt x="75417" y="271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518855" y="2875743"/>
              <a:ext cx="165498" cy="114133"/>
            </a:xfrm>
            <a:custGeom>
              <a:avLst/>
              <a:gdLst/>
              <a:ahLst/>
              <a:cxnLst/>
              <a:rect l="0" t="0" r="0" b="0"/>
              <a:pathLst>
                <a:path w="165498" h="114133">
                  <a:moveTo>
                    <a:pt x="102326" y="9065"/>
                  </a:moveTo>
                  <a:lnTo>
                    <a:pt x="64848" y="732"/>
                  </a:lnTo>
                  <a:lnTo>
                    <a:pt x="52774" y="0"/>
                  </a:lnTo>
                  <a:lnTo>
                    <a:pt x="42385" y="3022"/>
                  </a:lnTo>
                  <a:lnTo>
                    <a:pt x="24603" y="15738"/>
                  </a:lnTo>
                  <a:lnTo>
                    <a:pt x="7027" y="42628"/>
                  </a:lnTo>
                  <a:lnTo>
                    <a:pt x="0" y="78411"/>
                  </a:lnTo>
                  <a:lnTo>
                    <a:pt x="4595" y="98767"/>
                  </a:lnTo>
                  <a:lnTo>
                    <a:pt x="9096" y="107471"/>
                  </a:lnTo>
                  <a:lnTo>
                    <a:pt x="15606" y="112104"/>
                  </a:lnTo>
                  <a:lnTo>
                    <a:pt x="23456" y="114022"/>
                  </a:lnTo>
                  <a:lnTo>
                    <a:pt x="32198" y="114132"/>
                  </a:lnTo>
                  <a:lnTo>
                    <a:pt x="48151" y="108014"/>
                  </a:lnTo>
                  <a:lnTo>
                    <a:pt x="77457" y="85022"/>
                  </a:lnTo>
                  <a:lnTo>
                    <a:pt x="85424" y="65441"/>
                  </a:lnTo>
                  <a:lnTo>
                    <a:pt x="87795" y="42310"/>
                  </a:lnTo>
                  <a:lnTo>
                    <a:pt x="84892" y="16575"/>
                  </a:lnTo>
                  <a:lnTo>
                    <a:pt x="86024" y="17581"/>
                  </a:lnTo>
                  <a:lnTo>
                    <a:pt x="87949" y="21762"/>
                  </a:lnTo>
                  <a:lnTo>
                    <a:pt x="107425" y="38823"/>
                  </a:lnTo>
                  <a:lnTo>
                    <a:pt x="128769" y="42568"/>
                  </a:lnTo>
                  <a:lnTo>
                    <a:pt x="165497" y="40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621181" y="2632124"/>
              <a:ext cx="94757" cy="252685"/>
            </a:xfrm>
            <a:custGeom>
              <a:avLst/>
              <a:gdLst/>
              <a:ahLst/>
              <a:cxnLst/>
              <a:rect l="0" t="0" r="0" b="0"/>
              <a:pathLst>
                <a:path w="94757" h="252685">
                  <a:moveTo>
                    <a:pt x="0" y="0"/>
                  </a:moveTo>
                  <a:lnTo>
                    <a:pt x="19128" y="62280"/>
                  </a:lnTo>
                  <a:lnTo>
                    <a:pt x="43119" y="116331"/>
                  </a:lnTo>
                  <a:lnTo>
                    <a:pt x="64799" y="172068"/>
                  </a:lnTo>
                  <a:lnTo>
                    <a:pt x="89194" y="227596"/>
                  </a:lnTo>
                  <a:lnTo>
                    <a:pt x="9475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631709" y="2684766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97833" y="24047"/>
                  </a:lnTo>
                  <a:lnTo>
                    <a:pt x="42630" y="6663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836690" y="2758466"/>
              <a:ext cx="37176" cy="115814"/>
            </a:xfrm>
            <a:custGeom>
              <a:avLst/>
              <a:gdLst/>
              <a:ahLst/>
              <a:cxnLst/>
              <a:rect l="0" t="0" r="0" b="0"/>
              <a:pathLst>
                <a:path w="37176" h="115814">
                  <a:moveTo>
                    <a:pt x="5589" y="0"/>
                  </a:moveTo>
                  <a:lnTo>
                    <a:pt x="0" y="16768"/>
                  </a:lnTo>
                  <a:lnTo>
                    <a:pt x="3495" y="37478"/>
                  </a:lnTo>
                  <a:lnTo>
                    <a:pt x="26463" y="98639"/>
                  </a:lnTo>
                  <a:lnTo>
                    <a:pt x="3717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779108" y="26426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926507" y="2558425"/>
              <a:ext cx="94758" cy="231627"/>
            </a:xfrm>
            <a:custGeom>
              <a:avLst/>
              <a:gdLst/>
              <a:ahLst/>
              <a:cxnLst/>
              <a:rect l="0" t="0" r="0" b="0"/>
              <a:pathLst>
                <a:path w="94758" h="231627">
                  <a:moveTo>
                    <a:pt x="0" y="0"/>
                  </a:moveTo>
                  <a:lnTo>
                    <a:pt x="2340" y="33621"/>
                  </a:lnTo>
                  <a:lnTo>
                    <a:pt x="22906" y="85323"/>
                  </a:lnTo>
                  <a:lnTo>
                    <a:pt x="49498" y="140596"/>
                  </a:lnTo>
                  <a:lnTo>
                    <a:pt x="81157" y="199145"/>
                  </a:lnTo>
                  <a:lnTo>
                    <a:pt x="94757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915979" y="2611067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0"/>
                  </a:moveTo>
                  <a:lnTo>
                    <a:pt x="60726" y="494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1084435" y="2600538"/>
              <a:ext cx="91558" cy="137342"/>
            </a:xfrm>
            <a:custGeom>
              <a:avLst/>
              <a:gdLst/>
              <a:ahLst/>
              <a:cxnLst/>
              <a:rect l="0" t="0" r="0" b="0"/>
              <a:pathLst>
                <a:path w="91558" h="137342">
                  <a:moveTo>
                    <a:pt x="0" y="21057"/>
                  </a:moveTo>
                  <a:lnTo>
                    <a:pt x="5589" y="79674"/>
                  </a:lnTo>
                  <a:lnTo>
                    <a:pt x="14654" y="114465"/>
                  </a:lnTo>
                  <a:lnTo>
                    <a:pt x="20298" y="123103"/>
                  </a:lnTo>
                  <a:lnTo>
                    <a:pt x="35927" y="135821"/>
                  </a:lnTo>
                  <a:lnTo>
                    <a:pt x="45008" y="137341"/>
                  </a:lnTo>
                  <a:lnTo>
                    <a:pt x="64457" y="132790"/>
                  </a:lnTo>
                  <a:lnTo>
                    <a:pt x="72217" y="127132"/>
                  </a:lnTo>
                  <a:lnTo>
                    <a:pt x="83959" y="111485"/>
                  </a:lnTo>
                  <a:lnTo>
                    <a:pt x="91557" y="77357"/>
                  </a:lnTo>
                  <a:lnTo>
                    <a:pt x="86002" y="1944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1245731" y="2313239"/>
              <a:ext cx="93489" cy="371618"/>
            </a:xfrm>
            <a:custGeom>
              <a:avLst/>
              <a:gdLst/>
              <a:ahLst/>
              <a:cxnLst/>
              <a:rect l="0" t="0" r="0" b="0"/>
              <a:pathLst>
                <a:path w="93489" h="371618">
                  <a:moveTo>
                    <a:pt x="70331" y="276771"/>
                  </a:moveTo>
                  <a:lnTo>
                    <a:pt x="59152" y="265593"/>
                  </a:lnTo>
                  <a:lnTo>
                    <a:pt x="41186" y="260105"/>
                  </a:lnTo>
                  <a:lnTo>
                    <a:pt x="29844" y="258641"/>
                  </a:lnTo>
                  <a:lnTo>
                    <a:pt x="21113" y="261175"/>
                  </a:lnTo>
                  <a:lnTo>
                    <a:pt x="14122" y="266374"/>
                  </a:lnTo>
                  <a:lnTo>
                    <a:pt x="8292" y="273349"/>
                  </a:lnTo>
                  <a:lnTo>
                    <a:pt x="1814" y="293577"/>
                  </a:lnTo>
                  <a:lnTo>
                    <a:pt x="104" y="316996"/>
                  </a:lnTo>
                  <a:lnTo>
                    <a:pt x="3244" y="339102"/>
                  </a:lnTo>
                  <a:lnTo>
                    <a:pt x="14778" y="357506"/>
                  </a:lnTo>
                  <a:lnTo>
                    <a:pt x="22767" y="365690"/>
                  </a:lnTo>
                  <a:lnTo>
                    <a:pt x="31603" y="369975"/>
                  </a:lnTo>
                  <a:lnTo>
                    <a:pt x="50779" y="371617"/>
                  </a:lnTo>
                  <a:lnTo>
                    <a:pt x="59636" y="366908"/>
                  </a:lnTo>
                  <a:lnTo>
                    <a:pt x="75716" y="349197"/>
                  </a:lnTo>
                  <a:lnTo>
                    <a:pt x="92333" y="301740"/>
                  </a:lnTo>
                  <a:lnTo>
                    <a:pt x="93488" y="254403"/>
                  </a:lnTo>
                  <a:lnTo>
                    <a:pt x="86421" y="205153"/>
                  </a:lnTo>
                  <a:lnTo>
                    <a:pt x="73552" y="150580"/>
                  </a:lnTo>
                  <a:lnTo>
                    <a:pt x="56626" y="89021"/>
                  </a:lnTo>
                  <a:lnTo>
                    <a:pt x="25459" y="25706"/>
                  </a:lnTo>
                  <a:lnTo>
                    <a:pt x="16072" y="3749"/>
                  </a:lnTo>
                  <a:lnTo>
                    <a:pt x="11932" y="0"/>
                  </a:lnTo>
                  <a:lnTo>
                    <a:pt x="8001" y="1010"/>
                  </a:lnTo>
                  <a:lnTo>
                    <a:pt x="4211" y="5193"/>
                  </a:lnTo>
                  <a:lnTo>
                    <a:pt x="0" y="22319"/>
                  </a:lnTo>
                  <a:lnTo>
                    <a:pt x="749" y="61388"/>
                  </a:lnTo>
                  <a:lnTo>
                    <a:pt x="5893" y="121402"/>
                  </a:lnTo>
                  <a:lnTo>
                    <a:pt x="22551" y="178317"/>
                  </a:lnTo>
                  <a:lnTo>
                    <a:pt x="41439" y="231500"/>
                  </a:lnTo>
                  <a:lnTo>
                    <a:pt x="73025" y="277308"/>
                  </a:lnTo>
                  <a:lnTo>
                    <a:pt x="91388" y="297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1397112" y="2357004"/>
              <a:ext cx="118992" cy="190893"/>
            </a:xfrm>
            <a:custGeom>
              <a:avLst/>
              <a:gdLst/>
              <a:ahLst/>
              <a:cxnLst/>
              <a:rect l="0" t="0" r="0" b="0"/>
              <a:pathLst>
                <a:path w="118992" h="190893">
                  <a:moveTo>
                    <a:pt x="3178" y="127721"/>
                  </a:moveTo>
                  <a:lnTo>
                    <a:pt x="66511" y="64388"/>
                  </a:lnTo>
                  <a:lnTo>
                    <a:pt x="73476" y="57423"/>
                  </a:lnTo>
                  <a:lnTo>
                    <a:pt x="81215" y="37206"/>
                  </a:lnTo>
                  <a:lnTo>
                    <a:pt x="83278" y="25263"/>
                  </a:lnTo>
                  <a:lnTo>
                    <a:pt x="81145" y="16132"/>
                  </a:lnTo>
                  <a:lnTo>
                    <a:pt x="76213" y="8875"/>
                  </a:lnTo>
                  <a:lnTo>
                    <a:pt x="69415" y="2867"/>
                  </a:lnTo>
                  <a:lnTo>
                    <a:pt x="61374" y="31"/>
                  </a:lnTo>
                  <a:lnTo>
                    <a:pt x="43081" y="0"/>
                  </a:lnTo>
                  <a:lnTo>
                    <a:pt x="26372" y="10125"/>
                  </a:lnTo>
                  <a:lnTo>
                    <a:pt x="12316" y="26323"/>
                  </a:lnTo>
                  <a:lnTo>
                    <a:pt x="2170" y="45221"/>
                  </a:lnTo>
                  <a:lnTo>
                    <a:pt x="0" y="65318"/>
                  </a:lnTo>
                  <a:lnTo>
                    <a:pt x="14352" y="127788"/>
                  </a:lnTo>
                  <a:lnTo>
                    <a:pt x="22182" y="147638"/>
                  </a:lnTo>
                  <a:lnTo>
                    <a:pt x="33461" y="164259"/>
                  </a:lnTo>
                  <a:lnTo>
                    <a:pt x="49392" y="176326"/>
                  </a:lnTo>
                  <a:lnTo>
                    <a:pt x="69341" y="184418"/>
                  </a:lnTo>
                  <a:lnTo>
                    <a:pt x="118991" y="190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1543733" y="2242570"/>
              <a:ext cx="144574" cy="273741"/>
            </a:xfrm>
            <a:custGeom>
              <a:avLst/>
              <a:gdLst/>
              <a:ahLst/>
              <a:cxnLst/>
              <a:rect l="0" t="0" r="0" b="0"/>
              <a:pathLst>
                <a:path w="144574" h="273741">
                  <a:moveTo>
                    <a:pt x="98712" y="0"/>
                  </a:moveTo>
                  <a:lnTo>
                    <a:pt x="54750" y="20243"/>
                  </a:lnTo>
                  <a:lnTo>
                    <a:pt x="30054" y="39403"/>
                  </a:lnTo>
                  <a:lnTo>
                    <a:pt x="13508" y="65487"/>
                  </a:lnTo>
                  <a:lnTo>
                    <a:pt x="1197" y="95442"/>
                  </a:lnTo>
                  <a:lnTo>
                    <a:pt x="0" y="116118"/>
                  </a:lnTo>
                  <a:lnTo>
                    <a:pt x="1319" y="126545"/>
                  </a:lnTo>
                  <a:lnTo>
                    <a:pt x="5707" y="134666"/>
                  </a:lnTo>
                  <a:lnTo>
                    <a:pt x="19942" y="146809"/>
                  </a:lnTo>
                  <a:lnTo>
                    <a:pt x="28651" y="148175"/>
                  </a:lnTo>
                  <a:lnTo>
                    <a:pt x="88503" y="132105"/>
                  </a:lnTo>
                  <a:lnTo>
                    <a:pt x="109383" y="133972"/>
                  </a:lnTo>
                  <a:lnTo>
                    <a:pt x="117524" y="138448"/>
                  </a:lnTo>
                  <a:lnTo>
                    <a:pt x="129690" y="152779"/>
                  </a:lnTo>
                  <a:lnTo>
                    <a:pt x="143116" y="180578"/>
                  </a:lnTo>
                  <a:lnTo>
                    <a:pt x="144573" y="200750"/>
                  </a:lnTo>
                  <a:lnTo>
                    <a:pt x="143324" y="211042"/>
                  </a:lnTo>
                  <a:lnTo>
                    <a:pt x="132578" y="228717"/>
                  </a:lnTo>
                  <a:lnTo>
                    <a:pt x="102672" y="259128"/>
                  </a:lnTo>
                  <a:lnTo>
                    <a:pt x="82145" y="267246"/>
                  </a:lnTo>
                  <a:lnTo>
                    <a:pt x="46070" y="27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7" name="Freeform 276"/>
          <p:cNvSpPr/>
          <p:nvPr/>
        </p:nvSpPr>
        <p:spPr>
          <a:xfrm>
            <a:off x="296642" y="2173809"/>
            <a:ext cx="1319137" cy="751812"/>
          </a:xfrm>
          <a:custGeom>
            <a:avLst/>
            <a:gdLst/>
            <a:ahLst/>
            <a:cxnLst/>
            <a:rect l="0" t="0" r="0" b="0"/>
            <a:pathLst>
              <a:path w="1319137" h="751812">
                <a:moveTo>
                  <a:pt x="745679" y="5590"/>
                </a:moveTo>
                <a:lnTo>
                  <a:pt x="728911" y="0"/>
                </a:lnTo>
                <a:lnTo>
                  <a:pt x="711320" y="3496"/>
                </a:lnTo>
                <a:lnTo>
                  <a:pt x="652680" y="22861"/>
                </a:lnTo>
                <a:lnTo>
                  <a:pt x="597934" y="37121"/>
                </a:lnTo>
                <a:lnTo>
                  <a:pt x="536470" y="51202"/>
                </a:lnTo>
                <a:lnTo>
                  <a:pt x="476409" y="58013"/>
                </a:lnTo>
                <a:lnTo>
                  <a:pt x="422605" y="69411"/>
                </a:lnTo>
                <a:lnTo>
                  <a:pt x="372246" y="82927"/>
                </a:lnTo>
                <a:lnTo>
                  <a:pt x="311172" y="89626"/>
                </a:lnTo>
                <a:lnTo>
                  <a:pt x="256648" y="97882"/>
                </a:lnTo>
                <a:lnTo>
                  <a:pt x="195835" y="105448"/>
                </a:lnTo>
                <a:lnTo>
                  <a:pt x="138762" y="117038"/>
                </a:lnTo>
                <a:lnTo>
                  <a:pt x="97658" y="122450"/>
                </a:lnTo>
                <a:lnTo>
                  <a:pt x="63903" y="137831"/>
                </a:lnTo>
                <a:lnTo>
                  <a:pt x="23523" y="170851"/>
                </a:lnTo>
                <a:lnTo>
                  <a:pt x="7492" y="197275"/>
                </a:lnTo>
                <a:lnTo>
                  <a:pt x="0" y="246051"/>
                </a:lnTo>
                <a:lnTo>
                  <a:pt x="1639" y="300746"/>
                </a:lnTo>
                <a:lnTo>
                  <a:pt x="7292" y="356610"/>
                </a:lnTo>
                <a:lnTo>
                  <a:pt x="16815" y="406640"/>
                </a:lnTo>
                <a:lnTo>
                  <a:pt x="25391" y="453662"/>
                </a:lnTo>
                <a:lnTo>
                  <a:pt x="28452" y="503470"/>
                </a:lnTo>
                <a:lnTo>
                  <a:pt x="32606" y="559695"/>
                </a:lnTo>
                <a:lnTo>
                  <a:pt x="44345" y="610532"/>
                </a:lnTo>
                <a:lnTo>
                  <a:pt x="57929" y="664464"/>
                </a:lnTo>
                <a:lnTo>
                  <a:pt x="69548" y="697991"/>
                </a:lnTo>
                <a:lnTo>
                  <a:pt x="100551" y="738286"/>
                </a:lnTo>
                <a:lnTo>
                  <a:pt x="120484" y="746523"/>
                </a:lnTo>
                <a:lnTo>
                  <a:pt x="171408" y="751811"/>
                </a:lnTo>
                <a:lnTo>
                  <a:pt x="229028" y="741489"/>
                </a:lnTo>
                <a:lnTo>
                  <a:pt x="282326" y="724892"/>
                </a:lnTo>
                <a:lnTo>
                  <a:pt x="335054" y="707470"/>
                </a:lnTo>
                <a:lnTo>
                  <a:pt x="396041" y="689939"/>
                </a:lnTo>
                <a:lnTo>
                  <a:pt x="457827" y="672394"/>
                </a:lnTo>
                <a:lnTo>
                  <a:pt x="519169" y="654847"/>
                </a:lnTo>
                <a:lnTo>
                  <a:pt x="576510" y="637299"/>
                </a:lnTo>
                <a:lnTo>
                  <a:pt x="630941" y="618582"/>
                </a:lnTo>
                <a:lnTo>
                  <a:pt x="691560" y="593139"/>
                </a:lnTo>
                <a:lnTo>
                  <a:pt x="745484" y="574321"/>
                </a:lnTo>
                <a:lnTo>
                  <a:pt x="798933" y="560128"/>
                </a:lnTo>
                <a:lnTo>
                  <a:pt x="860186" y="542548"/>
                </a:lnTo>
                <a:lnTo>
                  <a:pt x="913963" y="524996"/>
                </a:lnTo>
                <a:lnTo>
                  <a:pt x="944500" y="513297"/>
                </a:lnTo>
                <a:lnTo>
                  <a:pt x="1006419" y="468570"/>
                </a:lnTo>
                <a:lnTo>
                  <a:pt x="1064947" y="412681"/>
                </a:lnTo>
                <a:lnTo>
                  <a:pt x="1087241" y="392801"/>
                </a:lnTo>
                <a:lnTo>
                  <a:pt x="1148229" y="355499"/>
                </a:lnTo>
                <a:lnTo>
                  <a:pt x="1174959" y="340114"/>
                </a:lnTo>
                <a:lnTo>
                  <a:pt x="1200816" y="323856"/>
                </a:lnTo>
                <a:lnTo>
                  <a:pt x="1227585" y="308511"/>
                </a:lnTo>
                <a:lnTo>
                  <a:pt x="1278982" y="261642"/>
                </a:lnTo>
                <a:lnTo>
                  <a:pt x="1298766" y="225274"/>
                </a:lnTo>
                <a:lnTo>
                  <a:pt x="1309119" y="193514"/>
                </a:lnTo>
                <a:lnTo>
                  <a:pt x="1319136" y="133340"/>
                </a:lnTo>
                <a:lnTo>
                  <a:pt x="1317496" y="124682"/>
                </a:lnTo>
                <a:lnTo>
                  <a:pt x="1312894" y="117740"/>
                </a:lnTo>
                <a:lnTo>
                  <a:pt x="1306316" y="111942"/>
                </a:lnTo>
                <a:lnTo>
                  <a:pt x="1298422" y="109246"/>
                </a:lnTo>
                <a:lnTo>
                  <a:pt x="1269373" y="111042"/>
                </a:lnTo>
                <a:lnTo>
                  <a:pt x="1233990" y="120153"/>
                </a:lnTo>
                <a:lnTo>
                  <a:pt x="1175450" y="149769"/>
                </a:lnTo>
                <a:lnTo>
                  <a:pt x="1123637" y="174796"/>
                </a:lnTo>
                <a:lnTo>
                  <a:pt x="1061610" y="208070"/>
                </a:lnTo>
                <a:lnTo>
                  <a:pt x="999990" y="235184"/>
                </a:lnTo>
                <a:lnTo>
                  <a:pt x="948165" y="269310"/>
                </a:lnTo>
                <a:lnTo>
                  <a:pt x="895987" y="299795"/>
                </a:lnTo>
                <a:lnTo>
                  <a:pt x="859235" y="318149"/>
                </a:lnTo>
                <a:lnTo>
                  <a:pt x="804894" y="340421"/>
                </a:lnTo>
                <a:lnTo>
                  <a:pt x="750270" y="360115"/>
                </a:lnTo>
                <a:lnTo>
                  <a:pt x="688052" y="386516"/>
                </a:lnTo>
                <a:lnTo>
                  <a:pt x="627476" y="405461"/>
                </a:lnTo>
                <a:lnTo>
                  <a:pt x="566596" y="430428"/>
                </a:lnTo>
                <a:lnTo>
                  <a:pt x="505128" y="450859"/>
                </a:lnTo>
                <a:lnTo>
                  <a:pt x="453321" y="465248"/>
                </a:lnTo>
                <a:lnTo>
                  <a:pt x="401147" y="482474"/>
                </a:lnTo>
                <a:lnTo>
                  <a:pt x="338743" y="506470"/>
                </a:lnTo>
                <a:lnTo>
                  <a:pt x="290560" y="518173"/>
                </a:lnTo>
                <a:lnTo>
                  <a:pt x="236329" y="520832"/>
                </a:lnTo>
                <a:lnTo>
                  <a:pt x="178002" y="509947"/>
                </a:lnTo>
                <a:lnTo>
                  <a:pt x="167186" y="506774"/>
                </a:lnTo>
                <a:lnTo>
                  <a:pt x="158806" y="501150"/>
                </a:lnTo>
                <a:lnTo>
                  <a:pt x="146375" y="485541"/>
                </a:lnTo>
                <a:lnTo>
                  <a:pt x="138389" y="451434"/>
                </a:lnTo>
                <a:lnTo>
                  <a:pt x="142760" y="428351"/>
                </a:lnTo>
                <a:lnTo>
                  <a:pt x="158374" y="398744"/>
                </a:lnTo>
                <a:lnTo>
                  <a:pt x="213494" y="339132"/>
                </a:lnTo>
                <a:lnTo>
                  <a:pt x="251781" y="314063"/>
                </a:lnTo>
                <a:lnTo>
                  <a:pt x="313181" y="286547"/>
                </a:lnTo>
                <a:lnTo>
                  <a:pt x="375285" y="269534"/>
                </a:lnTo>
                <a:lnTo>
                  <a:pt x="427369" y="254909"/>
                </a:lnTo>
                <a:lnTo>
                  <a:pt x="490476" y="245569"/>
                </a:lnTo>
                <a:lnTo>
                  <a:pt x="540201" y="233277"/>
                </a:lnTo>
                <a:lnTo>
                  <a:pt x="602318" y="226820"/>
                </a:lnTo>
                <a:lnTo>
                  <a:pt x="663982" y="218612"/>
                </a:lnTo>
                <a:lnTo>
                  <a:pt x="726552" y="211055"/>
                </a:lnTo>
                <a:lnTo>
                  <a:pt x="782801" y="198297"/>
                </a:lnTo>
                <a:lnTo>
                  <a:pt x="839778" y="181023"/>
                </a:lnTo>
                <a:lnTo>
                  <a:pt x="892991" y="163512"/>
                </a:lnTo>
                <a:lnTo>
                  <a:pt x="944539" y="144799"/>
                </a:lnTo>
                <a:lnTo>
                  <a:pt x="961183" y="133361"/>
                </a:lnTo>
                <a:lnTo>
                  <a:pt x="973260" y="117359"/>
                </a:lnTo>
                <a:lnTo>
                  <a:pt x="978118" y="108179"/>
                </a:lnTo>
                <a:lnTo>
                  <a:pt x="980396" y="88619"/>
                </a:lnTo>
                <a:lnTo>
                  <a:pt x="979366" y="78490"/>
                </a:lnTo>
                <a:lnTo>
                  <a:pt x="974000" y="71737"/>
                </a:lnTo>
                <a:lnTo>
                  <a:pt x="955559" y="64235"/>
                </a:lnTo>
                <a:lnTo>
                  <a:pt x="892063" y="67356"/>
                </a:lnTo>
                <a:lnTo>
                  <a:pt x="836725" y="74072"/>
                </a:lnTo>
                <a:lnTo>
                  <a:pt x="780734" y="78258"/>
                </a:lnTo>
                <a:lnTo>
                  <a:pt x="727734" y="75966"/>
                </a:lnTo>
                <a:lnTo>
                  <a:pt x="677533" y="70184"/>
                </a:lnTo>
                <a:lnTo>
                  <a:pt x="620068" y="80401"/>
                </a:lnTo>
                <a:lnTo>
                  <a:pt x="566791" y="96983"/>
                </a:lnTo>
                <a:lnTo>
                  <a:pt x="508475" y="114403"/>
                </a:lnTo>
                <a:lnTo>
                  <a:pt x="451533" y="140267"/>
                </a:lnTo>
                <a:lnTo>
                  <a:pt x="390887" y="163325"/>
                </a:lnTo>
                <a:lnTo>
                  <a:pt x="366653" y="174045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0" name="Group 289"/>
          <p:cNvGrpSpPr/>
          <p:nvPr/>
        </p:nvGrpSpPr>
        <p:grpSpPr>
          <a:xfrm>
            <a:off x="2874279" y="0"/>
            <a:ext cx="736996" cy="552889"/>
            <a:chOff x="2874279" y="0"/>
            <a:chExt cx="736996" cy="552889"/>
          </a:xfrm>
        </p:grpSpPr>
        <p:sp>
          <p:nvSpPr>
            <p:cNvPr id="278" name="Freeform 277"/>
            <p:cNvSpPr/>
            <p:nvPr/>
          </p:nvSpPr>
          <p:spPr>
            <a:xfrm>
              <a:off x="2874279" y="73699"/>
              <a:ext cx="63172" cy="231628"/>
            </a:xfrm>
            <a:custGeom>
              <a:avLst/>
              <a:gdLst/>
              <a:ahLst/>
              <a:cxnLst/>
              <a:rect l="0" t="0" r="0" b="0"/>
              <a:pathLst>
                <a:path w="63172" h="231628">
                  <a:moveTo>
                    <a:pt x="0" y="0"/>
                  </a:moveTo>
                  <a:lnTo>
                    <a:pt x="3120" y="42692"/>
                  </a:lnTo>
                  <a:lnTo>
                    <a:pt x="17959" y="96002"/>
                  </a:lnTo>
                  <a:lnTo>
                    <a:pt x="35150" y="156474"/>
                  </a:lnTo>
                  <a:lnTo>
                    <a:pt x="52650" y="207259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3011150" y="21056"/>
              <a:ext cx="73700" cy="273742"/>
            </a:xfrm>
            <a:custGeom>
              <a:avLst/>
              <a:gdLst/>
              <a:ahLst/>
              <a:cxnLst/>
              <a:rect l="0" t="0" r="0" b="0"/>
              <a:pathLst>
                <a:path w="73700" h="273742">
                  <a:moveTo>
                    <a:pt x="0" y="0"/>
                  </a:moveTo>
                  <a:lnTo>
                    <a:pt x="5589" y="62093"/>
                  </a:lnTo>
                  <a:lnTo>
                    <a:pt x="21331" y="124005"/>
                  </a:lnTo>
                  <a:lnTo>
                    <a:pt x="38640" y="178677"/>
                  </a:lnTo>
                  <a:lnTo>
                    <a:pt x="59665" y="240959"/>
                  </a:lnTo>
                  <a:lnTo>
                    <a:pt x="7369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2958507" y="168455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60182" y="95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3148020" y="157927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6789" y="5387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3126963" y="4211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3248513" y="104573"/>
              <a:ext cx="143932" cy="242868"/>
            </a:xfrm>
            <a:custGeom>
              <a:avLst/>
              <a:gdLst/>
              <a:ahLst/>
              <a:cxnLst/>
              <a:rect l="0" t="0" r="0" b="0"/>
              <a:pathLst>
                <a:path w="143932" h="242868">
                  <a:moveTo>
                    <a:pt x="67963" y="42825"/>
                  </a:moveTo>
                  <a:lnTo>
                    <a:pt x="58388" y="18779"/>
                  </a:lnTo>
                  <a:lnTo>
                    <a:pt x="47720" y="4452"/>
                  </a:lnTo>
                  <a:lnTo>
                    <a:pt x="39260" y="866"/>
                  </a:lnTo>
                  <a:lnTo>
                    <a:pt x="17382" y="0"/>
                  </a:lnTo>
                  <a:lnTo>
                    <a:pt x="9676" y="4917"/>
                  </a:lnTo>
                  <a:lnTo>
                    <a:pt x="4539" y="12873"/>
                  </a:lnTo>
                  <a:lnTo>
                    <a:pt x="0" y="33023"/>
                  </a:lnTo>
                  <a:lnTo>
                    <a:pt x="1883" y="53677"/>
                  </a:lnTo>
                  <a:lnTo>
                    <a:pt x="9738" y="71435"/>
                  </a:lnTo>
                  <a:lnTo>
                    <a:pt x="15109" y="79446"/>
                  </a:lnTo>
                  <a:lnTo>
                    <a:pt x="23368" y="84787"/>
                  </a:lnTo>
                  <a:lnTo>
                    <a:pt x="45023" y="90721"/>
                  </a:lnTo>
                  <a:lnTo>
                    <a:pt x="53840" y="88794"/>
                  </a:lnTo>
                  <a:lnTo>
                    <a:pt x="60888" y="83999"/>
                  </a:lnTo>
                  <a:lnTo>
                    <a:pt x="71838" y="69314"/>
                  </a:lnTo>
                  <a:lnTo>
                    <a:pt x="80604" y="51089"/>
                  </a:lnTo>
                  <a:lnTo>
                    <a:pt x="83409" y="49504"/>
                  </a:lnTo>
                  <a:lnTo>
                    <a:pt x="85280" y="53127"/>
                  </a:lnTo>
                  <a:lnTo>
                    <a:pt x="93870" y="86974"/>
                  </a:lnTo>
                  <a:lnTo>
                    <a:pt x="128359" y="148289"/>
                  </a:lnTo>
                  <a:lnTo>
                    <a:pt x="143310" y="179749"/>
                  </a:lnTo>
                  <a:lnTo>
                    <a:pt x="143931" y="190260"/>
                  </a:lnTo>
                  <a:lnTo>
                    <a:pt x="138382" y="211297"/>
                  </a:lnTo>
                  <a:lnTo>
                    <a:pt x="130117" y="219481"/>
                  </a:lnTo>
                  <a:lnTo>
                    <a:pt x="105336" y="231693"/>
                  </a:lnTo>
                  <a:lnTo>
                    <a:pt x="48694" y="241395"/>
                  </a:lnTo>
                  <a:lnTo>
                    <a:pt x="36378" y="2428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3432290" y="0"/>
              <a:ext cx="178985" cy="234823"/>
            </a:xfrm>
            <a:custGeom>
              <a:avLst/>
              <a:gdLst/>
              <a:ahLst/>
              <a:cxnLst/>
              <a:rect l="0" t="0" r="0" b="0"/>
              <a:pathLst>
                <a:path w="178985" h="234823">
                  <a:moveTo>
                    <a:pt x="0" y="0"/>
                  </a:moveTo>
                  <a:lnTo>
                    <a:pt x="3119" y="42691"/>
                  </a:lnTo>
                  <a:lnTo>
                    <a:pt x="17958" y="102068"/>
                  </a:lnTo>
                  <a:lnTo>
                    <a:pt x="40738" y="163093"/>
                  </a:lnTo>
                  <a:lnTo>
                    <a:pt x="62527" y="220392"/>
                  </a:lnTo>
                  <a:lnTo>
                    <a:pt x="67564" y="234822"/>
                  </a:lnTo>
                  <a:lnTo>
                    <a:pt x="64385" y="212371"/>
                  </a:lnTo>
                  <a:lnTo>
                    <a:pt x="63411" y="163222"/>
                  </a:lnTo>
                  <a:lnTo>
                    <a:pt x="69516" y="142343"/>
                  </a:lnTo>
                  <a:lnTo>
                    <a:pt x="74420" y="133500"/>
                  </a:lnTo>
                  <a:lnTo>
                    <a:pt x="89227" y="120554"/>
                  </a:lnTo>
                  <a:lnTo>
                    <a:pt x="98089" y="115464"/>
                  </a:lnTo>
                  <a:lnTo>
                    <a:pt x="117294" y="112928"/>
                  </a:lnTo>
                  <a:lnTo>
                    <a:pt x="136359" y="116871"/>
                  </a:lnTo>
                  <a:lnTo>
                    <a:pt x="152631" y="126422"/>
                  </a:lnTo>
                  <a:lnTo>
                    <a:pt x="164542" y="141585"/>
                  </a:lnTo>
                  <a:lnTo>
                    <a:pt x="17898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2958507" y="389554"/>
              <a:ext cx="126343" cy="163335"/>
            </a:xfrm>
            <a:custGeom>
              <a:avLst/>
              <a:gdLst/>
              <a:ahLst/>
              <a:cxnLst/>
              <a:rect l="0" t="0" r="0" b="0"/>
              <a:pathLst>
                <a:path w="126343" h="163335">
                  <a:moveTo>
                    <a:pt x="0" y="0"/>
                  </a:moveTo>
                  <a:lnTo>
                    <a:pt x="1" y="58617"/>
                  </a:lnTo>
                  <a:lnTo>
                    <a:pt x="11453" y="115214"/>
                  </a:lnTo>
                  <a:lnTo>
                    <a:pt x="24750" y="157809"/>
                  </a:lnTo>
                  <a:lnTo>
                    <a:pt x="29368" y="162528"/>
                  </a:lnTo>
                  <a:lnTo>
                    <a:pt x="34787" y="163334"/>
                  </a:lnTo>
                  <a:lnTo>
                    <a:pt x="47046" y="157991"/>
                  </a:lnTo>
                  <a:lnTo>
                    <a:pt x="86496" y="134525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3126509" y="418366"/>
              <a:ext cx="137326" cy="85544"/>
            </a:xfrm>
            <a:custGeom>
              <a:avLst/>
              <a:gdLst/>
              <a:ahLst/>
              <a:cxnLst/>
              <a:rect l="0" t="0" r="0" b="0"/>
              <a:pathLst>
                <a:path w="137326" h="85544">
                  <a:moveTo>
                    <a:pt x="63625" y="13302"/>
                  </a:moveTo>
                  <a:lnTo>
                    <a:pt x="52447" y="2123"/>
                  </a:lnTo>
                  <a:lnTo>
                    <a:pt x="45645" y="0"/>
                  </a:lnTo>
                  <a:lnTo>
                    <a:pt x="28728" y="761"/>
                  </a:lnTo>
                  <a:lnTo>
                    <a:pt x="12630" y="8118"/>
                  </a:lnTo>
                  <a:lnTo>
                    <a:pt x="5062" y="13356"/>
                  </a:lnTo>
                  <a:lnTo>
                    <a:pt x="1187" y="21527"/>
                  </a:lnTo>
                  <a:lnTo>
                    <a:pt x="0" y="43084"/>
                  </a:lnTo>
                  <a:lnTo>
                    <a:pt x="11498" y="75938"/>
                  </a:lnTo>
                  <a:lnTo>
                    <a:pt x="19515" y="81966"/>
                  </a:lnTo>
                  <a:lnTo>
                    <a:pt x="40901" y="85543"/>
                  </a:lnTo>
                  <a:lnTo>
                    <a:pt x="49646" y="82520"/>
                  </a:lnTo>
                  <a:lnTo>
                    <a:pt x="62482" y="69802"/>
                  </a:lnTo>
                  <a:lnTo>
                    <a:pt x="65847" y="49331"/>
                  </a:lnTo>
                  <a:lnTo>
                    <a:pt x="65782" y="32825"/>
                  </a:lnTo>
                  <a:lnTo>
                    <a:pt x="67403" y="33336"/>
                  </a:lnTo>
                  <a:lnTo>
                    <a:pt x="83999" y="53784"/>
                  </a:lnTo>
                  <a:lnTo>
                    <a:pt x="108656" y="67931"/>
                  </a:lnTo>
                  <a:lnTo>
                    <a:pt x="137325" y="76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3263834" y="294797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0" y="0"/>
                  </a:moveTo>
                  <a:lnTo>
                    <a:pt x="5589" y="58617"/>
                  </a:lnTo>
                  <a:lnTo>
                    <a:pt x="19128" y="111621"/>
                  </a:lnTo>
                  <a:lnTo>
                    <a:pt x="48193" y="175107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3253305" y="336911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61939" y="2519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3421761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3" name="Group 292"/>
          <p:cNvGrpSpPr/>
          <p:nvPr/>
        </p:nvGrpSpPr>
        <p:grpSpPr>
          <a:xfrm>
            <a:off x="2505782" y="5028529"/>
            <a:ext cx="167230" cy="225192"/>
            <a:chOff x="2505782" y="5028529"/>
            <a:chExt cx="167230" cy="225192"/>
          </a:xfrm>
        </p:grpSpPr>
        <p:sp>
          <p:nvSpPr>
            <p:cNvPr id="291" name="Freeform 290"/>
            <p:cNvSpPr/>
            <p:nvPr/>
          </p:nvSpPr>
          <p:spPr>
            <a:xfrm>
              <a:off x="2533750" y="5028529"/>
              <a:ext cx="139262" cy="183078"/>
            </a:xfrm>
            <a:custGeom>
              <a:avLst/>
              <a:gdLst/>
              <a:ahLst/>
              <a:cxnLst/>
              <a:rect l="0" t="0" r="0" b="0"/>
              <a:pathLst>
                <a:path w="139262" h="183078">
                  <a:moveTo>
                    <a:pt x="108903" y="4092"/>
                  </a:moveTo>
                  <a:lnTo>
                    <a:pt x="55027" y="23221"/>
                  </a:lnTo>
                  <a:lnTo>
                    <a:pt x="3455" y="48307"/>
                  </a:lnTo>
                  <a:lnTo>
                    <a:pt x="0" y="48776"/>
                  </a:lnTo>
                  <a:lnTo>
                    <a:pt x="1206" y="46750"/>
                  </a:lnTo>
                  <a:lnTo>
                    <a:pt x="37658" y="21495"/>
                  </a:lnTo>
                  <a:lnTo>
                    <a:pt x="88169" y="1026"/>
                  </a:lnTo>
                  <a:lnTo>
                    <a:pt x="109046" y="0"/>
                  </a:lnTo>
                  <a:lnTo>
                    <a:pt x="119527" y="1364"/>
                  </a:lnTo>
                  <a:lnTo>
                    <a:pt x="126514" y="6953"/>
                  </a:lnTo>
                  <a:lnTo>
                    <a:pt x="134277" y="25641"/>
                  </a:lnTo>
                  <a:lnTo>
                    <a:pt x="139261" y="83002"/>
                  </a:lnTo>
                  <a:lnTo>
                    <a:pt x="137126" y="137486"/>
                  </a:lnTo>
                  <a:lnTo>
                    <a:pt x="128963" y="165279"/>
                  </a:lnTo>
                  <a:lnTo>
                    <a:pt x="119431" y="183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2505782" y="5074735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136871" y="0"/>
                  </a:moveTo>
                  <a:lnTo>
                    <a:pt x="122216" y="58617"/>
                  </a:lnTo>
                  <a:lnTo>
                    <a:pt x="107503" y="103216"/>
                  </a:lnTo>
                  <a:lnTo>
                    <a:pt x="88655" y="128199"/>
                  </a:lnTo>
                  <a:lnTo>
                    <a:pt x="61363" y="14925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3" name="Group 312"/>
          <p:cNvGrpSpPr/>
          <p:nvPr/>
        </p:nvGrpSpPr>
        <p:grpSpPr>
          <a:xfrm>
            <a:off x="1589803" y="5127378"/>
            <a:ext cx="1200249" cy="1039076"/>
            <a:chOff x="1589803" y="5127378"/>
            <a:chExt cx="1200249" cy="1039076"/>
          </a:xfrm>
        </p:grpSpPr>
        <p:sp>
          <p:nvSpPr>
            <p:cNvPr id="294" name="Freeform 293"/>
            <p:cNvSpPr/>
            <p:nvPr/>
          </p:nvSpPr>
          <p:spPr>
            <a:xfrm>
              <a:off x="1636856" y="5359005"/>
              <a:ext cx="58233" cy="273742"/>
            </a:xfrm>
            <a:custGeom>
              <a:avLst/>
              <a:gdLst/>
              <a:ahLst/>
              <a:cxnLst/>
              <a:rect l="0" t="0" r="0" b="0"/>
              <a:pathLst>
                <a:path w="58233" h="273742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283" y="67112"/>
                  </a:lnTo>
                  <a:lnTo>
                    <a:pt x="29003" y="120102"/>
                  </a:lnTo>
                  <a:lnTo>
                    <a:pt x="42796" y="176798"/>
                  </a:lnTo>
                  <a:lnTo>
                    <a:pt x="49854" y="236871"/>
                  </a:lnTo>
                  <a:lnTo>
                    <a:pt x="5823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1747730" y="5316891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3120" y="42691"/>
                  </a:lnTo>
                  <a:lnTo>
                    <a:pt x="17958" y="102068"/>
                  </a:lnTo>
                  <a:lnTo>
                    <a:pt x="31667" y="153003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1726673" y="5453761"/>
              <a:ext cx="52644" cy="52644"/>
            </a:xfrm>
            <a:custGeom>
              <a:avLst/>
              <a:gdLst/>
              <a:ahLst/>
              <a:cxnLst/>
              <a:rect l="0" t="0" r="0" b="0"/>
              <a:pathLst>
                <a:path w="52644" h="52644">
                  <a:moveTo>
                    <a:pt x="52643" y="0"/>
                  </a:moveTo>
                  <a:lnTo>
                    <a:pt x="28596" y="1798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1874072" y="5453761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6789" y="59919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1853015" y="53379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1952305" y="5384452"/>
              <a:ext cx="140653" cy="311466"/>
            </a:xfrm>
            <a:custGeom>
              <a:avLst/>
              <a:gdLst/>
              <a:ahLst/>
              <a:cxnLst/>
              <a:rect l="0" t="0" r="0" b="0"/>
              <a:pathLst>
                <a:path w="140653" h="311466">
                  <a:moveTo>
                    <a:pt x="48109" y="27195"/>
                  </a:moveTo>
                  <a:lnTo>
                    <a:pt x="53698" y="10428"/>
                  </a:lnTo>
                  <a:lnTo>
                    <a:pt x="50665" y="5489"/>
                  </a:lnTo>
                  <a:lnTo>
                    <a:pt x="34817" y="0"/>
                  </a:lnTo>
                  <a:lnTo>
                    <a:pt x="26380" y="877"/>
                  </a:lnTo>
                  <a:lnTo>
                    <a:pt x="10766" y="8089"/>
                  </a:lnTo>
                  <a:lnTo>
                    <a:pt x="5666" y="15628"/>
                  </a:lnTo>
                  <a:lnTo>
                    <a:pt x="0" y="36482"/>
                  </a:lnTo>
                  <a:lnTo>
                    <a:pt x="2399" y="68941"/>
                  </a:lnTo>
                  <a:lnTo>
                    <a:pt x="10636" y="87083"/>
                  </a:lnTo>
                  <a:lnTo>
                    <a:pt x="16108" y="95197"/>
                  </a:lnTo>
                  <a:lnTo>
                    <a:pt x="23266" y="99436"/>
                  </a:lnTo>
                  <a:lnTo>
                    <a:pt x="40577" y="101026"/>
                  </a:lnTo>
                  <a:lnTo>
                    <a:pt x="56850" y="94714"/>
                  </a:lnTo>
                  <a:lnTo>
                    <a:pt x="64465" y="89756"/>
                  </a:lnTo>
                  <a:lnTo>
                    <a:pt x="76045" y="74887"/>
                  </a:lnTo>
                  <a:lnTo>
                    <a:pt x="80771" y="66009"/>
                  </a:lnTo>
                  <a:lnTo>
                    <a:pt x="85092" y="64769"/>
                  </a:lnTo>
                  <a:lnTo>
                    <a:pt x="89142" y="68622"/>
                  </a:lnTo>
                  <a:lnTo>
                    <a:pt x="119518" y="122816"/>
                  </a:lnTo>
                  <a:lnTo>
                    <a:pt x="137885" y="183113"/>
                  </a:lnTo>
                  <a:lnTo>
                    <a:pt x="140652" y="210356"/>
                  </a:lnTo>
                  <a:lnTo>
                    <a:pt x="135643" y="234942"/>
                  </a:lnTo>
                  <a:lnTo>
                    <a:pt x="119668" y="265395"/>
                  </a:lnTo>
                  <a:lnTo>
                    <a:pt x="96998" y="289236"/>
                  </a:lnTo>
                  <a:lnTo>
                    <a:pt x="79196" y="301585"/>
                  </a:lnTo>
                  <a:lnTo>
                    <a:pt x="48109" y="311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2021471" y="5127378"/>
              <a:ext cx="189514" cy="234077"/>
            </a:xfrm>
            <a:custGeom>
              <a:avLst/>
              <a:gdLst/>
              <a:ahLst/>
              <a:cxnLst/>
              <a:rect l="0" t="0" r="0" b="0"/>
              <a:pathLst>
                <a:path w="189514" h="234077">
                  <a:moveTo>
                    <a:pt x="0" y="0"/>
                  </a:moveTo>
                  <a:lnTo>
                    <a:pt x="19128" y="63428"/>
                  </a:lnTo>
                  <a:lnTo>
                    <a:pt x="49803" y="121436"/>
                  </a:lnTo>
                  <a:lnTo>
                    <a:pt x="72863" y="181458"/>
                  </a:lnTo>
                  <a:lnTo>
                    <a:pt x="93162" y="230036"/>
                  </a:lnTo>
                  <a:lnTo>
                    <a:pt x="96033" y="234076"/>
                  </a:lnTo>
                  <a:lnTo>
                    <a:pt x="96777" y="233259"/>
                  </a:lnTo>
                  <a:lnTo>
                    <a:pt x="88957" y="197483"/>
                  </a:lnTo>
                  <a:lnTo>
                    <a:pt x="91399" y="177848"/>
                  </a:lnTo>
                  <a:lnTo>
                    <a:pt x="99503" y="160542"/>
                  </a:lnTo>
                  <a:lnTo>
                    <a:pt x="104940" y="152651"/>
                  </a:lnTo>
                  <a:lnTo>
                    <a:pt x="113244" y="147391"/>
                  </a:lnTo>
                  <a:lnTo>
                    <a:pt x="134949" y="141546"/>
                  </a:lnTo>
                  <a:lnTo>
                    <a:pt x="144948" y="142327"/>
                  </a:lnTo>
                  <a:lnTo>
                    <a:pt x="162297" y="149434"/>
                  </a:lnTo>
                  <a:lnTo>
                    <a:pt x="174688" y="163511"/>
                  </a:lnTo>
                  <a:lnTo>
                    <a:pt x="182924" y="180296"/>
                  </a:lnTo>
                  <a:lnTo>
                    <a:pt x="18951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2253098" y="5211606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17896" y="33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1589803" y="5864373"/>
              <a:ext cx="178985" cy="302081"/>
            </a:xfrm>
            <a:custGeom>
              <a:avLst/>
              <a:gdLst/>
              <a:ahLst/>
              <a:cxnLst/>
              <a:rect l="0" t="0" r="0" b="0"/>
              <a:pathLst>
                <a:path w="178985" h="302081">
                  <a:moveTo>
                    <a:pt x="0" y="0"/>
                  </a:moveTo>
                  <a:lnTo>
                    <a:pt x="5589" y="62092"/>
                  </a:lnTo>
                  <a:lnTo>
                    <a:pt x="21331" y="118791"/>
                  </a:lnTo>
                  <a:lnTo>
                    <a:pt x="29560" y="172553"/>
                  </a:lnTo>
                  <a:lnTo>
                    <a:pt x="42771" y="233900"/>
                  </a:lnTo>
                  <a:lnTo>
                    <a:pt x="50692" y="288228"/>
                  </a:lnTo>
                  <a:lnTo>
                    <a:pt x="54852" y="296267"/>
                  </a:lnTo>
                  <a:lnTo>
                    <a:pt x="61134" y="300457"/>
                  </a:lnTo>
                  <a:lnTo>
                    <a:pt x="68832" y="302080"/>
                  </a:lnTo>
                  <a:lnTo>
                    <a:pt x="76304" y="300822"/>
                  </a:lnTo>
                  <a:lnTo>
                    <a:pt x="137741" y="265657"/>
                  </a:lnTo>
                  <a:lnTo>
                    <a:pt x="17898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1772769" y="5978217"/>
              <a:ext cx="164475" cy="146774"/>
            </a:xfrm>
            <a:custGeom>
              <a:avLst/>
              <a:gdLst/>
              <a:ahLst/>
              <a:cxnLst/>
              <a:rect l="0" t="0" r="0" b="0"/>
              <a:pathLst>
                <a:path w="164475" h="146774">
                  <a:moveTo>
                    <a:pt x="80246" y="33555"/>
                  </a:moveTo>
                  <a:lnTo>
                    <a:pt x="74657" y="16787"/>
                  </a:lnTo>
                  <a:lnTo>
                    <a:pt x="62554" y="5435"/>
                  </a:lnTo>
                  <a:lnTo>
                    <a:pt x="54414" y="770"/>
                  </a:lnTo>
                  <a:lnTo>
                    <a:pt x="46647" y="0"/>
                  </a:lnTo>
                  <a:lnTo>
                    <a:pt x="31778" y="5383"/>
                  </a:lnTo>
                  <a:lnTo>
                    <a:pt x="10253" y="21568"/>
                  </a:lnTo>
                  <a:lnTo>
                    <a:pt x="2345" y="40705"/>
                  </a:lnTo>
                  <a:lnTo>
                    <a:pt x="0" y="63639"/>
                  </a:lnTo>
                  <a:lnTo>
                    <a:pt x="11043" y="117585"/>
                  </a:lnTo>
                  <a:lnTo>
                    <a:pt x="26466" y="143720"/>
                  </a:lnTo>
                  <a:lnTo>
                    <a:pt x="32695" y="146773"/>
                  </a:lnTo>
                  <a:lnTo>
                    <a:pt x="39186" y="146468"/>
                  </a:lnTo>
                  <a:lnTo>
                    <a:pt x="45854" y="143925"/>
                  </a:lnTo>
                  <a:lnTo>
                    <a:pt x="56382" y="131741"/>
                  </a:lnTo>
                  <a:lnTo>
                    <a:pt x="80000" y="71926"/>
                  </a:lnTo>
                  <a:lnTo>
                    <a:pt x="84816" y="47099"/>
                  </a:lnTo>
                  <a:lnTo>
                    <a:pt x="83290" y="20411"/>
                  </a:lnTo>
                  <a:lnTo>
                    <a:pt x="84615" y="21283"/>
                  </a:lnTo>
                  <a:lnTo>
                    <a:pt x="110658" y="71210"/>
                  </a:lnTo>
                  <a:lnTo>
                    <a:pt x="135660" y="87346"/>
                  </a:lnTo>
                  <a:lnTo>
                    <a:pt x="164474" y="96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1895129" y="5738031"/>
              <a:ext cx="94758" cy="252685"/>
            </a:xfrm>
            <a:custGeom>
              <a:avLst/>
              <a:gdLst/>
              <a:ahLst/>
              <a:cxnLst/>
              <a:rect l="0" t="0" r="0" b="0"/>
              <a:pathLst>
                <a:path w="94758" h="252685">
                  <a:moveTo>
                    <a:pt x="0" y="0"/>
                  </a:moveTo>
                  <a:lnTo>
                    <a:pt x="17958" y="53875"/>
                  </a:lnTo>
                  <a:lnTo>
                    <a:pt x="40738" y="111036"/>
                  </a:lnTo>
                  <a:lnTo>
                    <a:pt x="59866" y="164219"/>
                  </a:lnTo>
                  <a:lnTo>
                    <a:pt x="86147" y="220540"/>
                  </a:lnTo>
                  <a:lnTo>
                    <a:pt x="947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1884601" y="5811730"/>
              <a:ext cx="147400" cy="84229"/>
            </a:xfrm>
            <a:custGeom>
              <a:avLst/>
              <a:gdLst/>
              <a:ahLst/>
              <a:cxnLst/>
              <a:rect l="0" t="0" r="0" b="0"/>
              <a:pathLst>
                <a:path w="147400" h="84229">
                  <a:moveTo>
                    <a:pt x="147399" y="0"/>
                  </a:moveTo>
                  <a:lnTo>
                    <a:pt x="128248" y="16811"/>
                  </a:lnTo>
                  <a:lnTo>
                    <a:pt x="74181" y="43909"/>
                  </a:lnTo>
                  <a:lnTo>
                    <a:pt x="24240" y="7127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2095171" y="5853844"/>
              <a:ext cx="21057" cy="94758"/>
            </a:xfrm>
            <a:custGeom>
              <a:avLst/>
              <a:gdLst/>
              <a:ahLst/>
              <a:cxnLst/>
              <a:rect l="0" t="0" r="0" b="0"/>
              <a:pathLst>
                <a:path w="21057" h="94758">
                  <a:moveTo>
                    <a:pt x="0" y="0"/>
                  </a:moveTo>
                  <a:lnTo>
                    <a:pt x="16788" y="62258"/>
                  </a:lnTo>
                  <a:lnTo>
                    <a:pt x="21056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2063585" y="5695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2158342" y="5632746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5589" y="58617"/>
                  </a:lnTo>
                  <a:lnTo>
                    <a:pt x="17958" y="113960"/>
                  </a:lnTo>
                  <a:lnTo>
                    <a:pt x="29367" y="162968"/>
                  </a:lnTo>
                  <a:lnTo>
                    <a:pt x="50471" y="225690"/>
                  </a:lnTo>
                  <a:lnTo>
                    <a:pt x="59408" y="261453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2137285" y="5727502"/>
              <a:ext cx="94757" cy="73701"/>
            </a:xfrm>
            <a:custGeom>
              <a:avLst/>
              <a:gdLst/>
              <a:ahLst/>
              <a:cxnLst/>
              <a:rect l="0" t="0" r="0" b="0"/>
              <a:pathLst>
                <a:path w="94757" h="73701">
                  <a:moveTo>
                    <a:pt x="94756" y="0"/>
                  </a:moveTo>
                  <a:lnTo>
                    <a:pt x="89167" y="16768"/>
                  </a:lnTo>
                  <a:lnTo>
                    <a:pt x="73945" y="31239"/>
                  </a:lnTo>
                  <a:lnTo>
                    <a:pt x="16789" y="6743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2274155" y="5706445"/>
              <a:ext cx="101086" cy="158714"/>
            </a:xfrm>
            <a:custGeom>
              <a:avLst/>
              <a:gdLst/>
              <a:ahLst/>
              <a:cxnLst/>
              <a:rect l="0" t="0" r="0" b="0"/>
              <a:pathLst>
                <a:path w="101086" h="158714">
                  <a:moveTo>
                    <a:pt x="0" y="21057"/>
                  </a:moveTo>
                  <a:lnTo>
                    <a:pt x="2340" y="60745"/>
                  </a:lnTo>
                  <a:lnTo>
                    <a:pt x="23719" y="115494"/>
                  </a:lnTo>
                  <a:lnTo>
                    <a:pt x="40433" y="141715"/>
                  </a:lnTo>
                  <a:lnTo>
                    <a:pt x="56575" y="153842"/>
                  </a:lnTo>
                  <a:lnTo>
                    <a:pt x="65793" y="158713"/>
                  </a:lnTo>
                  <a:lnTo>
                    <a:pt x="74277" y="158452"/>
                  </a:lnTo>
                  <a:lnTo>
                    <a:pt x="82274" y="154767"/>
                  </a:lnTo>
                  <a:lnTo>
                    <a:pt x="89944" y="148802"/>
                  </a:lnTo>
                  <a:lnTo>
                    <a:pt x="98467" y="129695"/>
                  </a:lnTo>
                  <a:lnTo>
                    <a:pt x="101085" y="105606"/>
                  </a:lnTo>
                  <a:lnTo>
                    <a:pt x="90232" y="4377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2423416" y="5408557"/>
              <a:ext cx="103424" cy="424529"/>
            </a:xfrm>
            <a:custGeom>
              <a:avLst/>
              <a:gdLst/>
              <a:ahLst/>
              <a:cxnLst/>
              <a:rect l="0" t="0" r="0" b="0"/>
              <a:pathLst>
                <a:path w="103424" h="424529">
                  <a:moveTo>
                    <a:pt x="82366" y="287360"/>
                  </a:moveTo>
                  <a:lnTo>
                    <a:pt x="71188" y="270592"/>
                  </a:lnTo>
                  <a:lnTo>
                    <a:pt x="56341" y="259241"/>
                  </a:lnTo>
                  <a:lnTo>
                    <a:pt x="47468" y="254576"/>
                  </a:lnTo>
                  <a:lnTo>
                    <a:pt x="39214" y="253805"/>
                  </a:lnTo>
                  <a:lnTo>
                    <a:pt x="23803" y="259188"/>
                  </a:lnTo>
                  <a:lnTo>
                    <a:pt x="12274" y="272500"/>
                  </a:lnTo>
                  <a:lnTo>
                    <a:pt x="7562" y="280963"/>
                  </a:lnTo>
                  <a:lnTo>
                    <a:pt x="0" y="335402"/>
                  </a:lnTo>
                  <a:lnTo>
                    <a:pt x="1029" y="377114"/>
                  </a:lnTo>
                  <a:lnTo>
                    <a:pt x="9562" y="400950"/>
                  </a:lnTo>
                  <a:lnTo>
                    <a:pt x="24272" y="417003"/>
                  </a:lnTo>
                  <a:lnTo>
                    <a:pt x="33108" y="422922"/>
                  </a:lnTo>
                  <a:lnTo>
                    <a:pt x="41339" y="424528"/>
                  </a:lnTo>
                  <a:lnTo>
                    <a:pt x="49165" y="423259"/>
                  </a:lnTo>
                  <a:lnTo>
                    <a:pt x="56723" y="420073"/>
                  </a:lnTo>
                  <a:lnTo>
                    <a:pt x="71359" y="404055"/>
                  </a:lnTo>
                  <a:lnTo>
                    <a:pt x="78537" y="393233"/>
                  </a:lnTo>
                  <a:lnTo>
                    <a:pt x="88640" y="350055"/>
                  </a:lnTo>
                  <a:lnTo>
                    <a:pt x="91634" y="300217"/>
                  </a:lnTo>
                  <a:lnTo>
                    <a:pt x="91476" y="238210"/>
                  </a:lnTo>
                  <a:lnTo>
                    <a:pt x="84415" y="189219"/>
                  </a:lnTo>
                  <a:lnTo>
                    <a:pt x="71549" y="130151"/>
                  </a:lnTo>
                  <a:lnTo>
                    <a:pt x="52153" y="73422"/>
                  </a:lnTo>
                  <a:lnTo>
                    <a:pt x="27247" y="14562"/>
                  </a:lnTo>
                  <a:lnTo>
                    <a:pt x="21053" y="3719"/>
                  </a:lnTo>
                  <a:lnTo>
                    <a:pt x="15755" y="0"/>
                  </a:lnTo>
                  <a:lnTo>
                    <a:pt x="11052" y="1030"/>
                  </a:lnTo>
                  <a:lnTo>
                    <a:pt x="6747" y="5226"/>
                  </a:lnTo>
                  <a:lnTo>
                    <a:pt x="5084" y="25487"/>
                  </a:lnTo>
                  <a:lnTo>
                    <a:pt x="16600" y="87278"/>
                  </a:lnTo>
                  <a:lnTo>
                    <a:pt x="29904" y="140646"/>
                  </a:lnTo>
                  <a:lnTo>
                    <a:pt x="48465" y="203005"/>
                  </a:lnTo>
                  <a:lnTo>
                    <a:pt x="73886" y="264669"/>
                  </a:lnTo>
                  <a:lnTo>
                    <a:pt x="97916" y="312491"/>
                  </a:lnTo>
                  <a:lnTo>
                    <a:pt x="103423" y="329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2547896" y="5557587"/>
              <a:ext cx="242156" cy="188086"/>
            </a:xfrm>
            <a:custGeom>
              <a:avLst/>
              <a:gdLst/>
              <a:ahLst/>
              <a:cxnLst/>
              <a:rect l="0" t="0" r="0" b="0"/>
              <a:pathLst>
                <a:path w="242156" h="188086">
                  <a:moveTo>
                    <a:pt x="0" y="106744"/>
                  </a:moveTo>
                  <a:lnTo>
                    <a:pt x="17981" y="91103"/>
                  </a:lnTo>
                  <a:lnTo>
                    <a:pt x="73184" y="67137"/>
                  </a:lnTo>
                  <a:lnTo>
                    <a:pt x="89458" y="55606"/>
                  </a:lnTo>
                  <a:lnTo>
                    <a:pt x="93564" y="46916"/>
                  </a:lnTo>
                  <a:lnTo>
                    <a:pt x="95006" y="24782"/>
                  </a:lnTo>
                  <a:lnTo>
                    <a:pt x="91414" y="15838"/>
                  </a:lnTo>
                  <a:lnTo>
                    <a:pt x="78063" y="2780"/>
                  </a:lnTo>
                  <a:lnTo>
                    <a:pt x="69589" y="0"/>
                  </a:lnTo>
                  <a:lnTo>
                    <a:pt x="50816" y="31"/>
                  </a:lnTo>
                  <a:lnTo>
                    <a:pt x="33893" y="7064"/>
                  </a:lnTo>
                  <a:lnTo>
                    <a:pt x="26105" y="12215"/>
                  </a:lnTo>
                  <a:lnTo>
                    <a:pt x="14332" y="27296"/>
                  </a:lnTo>
                  <a:lnTo>
                    <a:pt x="6370" y="46868"/>
                  </a:lnTo>
                  <a:lnTo>
                    <a:pt x="3057" y="83024"/>
                  </a:lnTo>
                  <a:lnTo>
                    <a:pt x="10135" y="116484"/>
                  </a:lnTo>
                  <a:lnTo>
                    <a:pt x="32894" y="156111"/>
                  </a:lnTo>
                  <a:lnTo>
                    <a:pt x="47375" y="170799"/>
                  </a:lnTo>
                  <a:lnTo>
                    <a:pt x="65509" y="181227"/>
                  </a:lnTo>
                  <a:lnTo>
                    <a:pt x="101039" y="188085"/>
                  </a:lnTo>
                  <a:lnTo>
                    <a:pt x="146560" y="181996"/>
                  </a:lnTo>
                  <a:lnTo>
                    <a:pt x="209326" y="162725"/>
                  </a:lnTo>
                  <a:lnTo>
                    <a:pt x="242155" y="148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4" name="Freeform 313"/>
          <p:cNvSpPr/>
          <p:nvPr/>
        </p:nvSpPr>
        <p:spPr>
          <a:xfrm>
            <a:off x="4404785" y="873865"/>
            <a:ext cx="659423" cy="89821"/>
          </a:xfrm>
          <a:custGeom>
            <a:avLst/>
            <a:gdLst/>
            <a:ahLst/>
            <a:cxnLst/>
            <a:rect l="0" t="0" r="0" b="0"/>
            <a:pathLst>
              <a:path w="659423" h="89821">
                <a:moveTo>
                  <a:pt x="0" y="89820"/>
                </a:moveTo>
                <a:lnTo>
                  <a:pt x="28578" y="86616"/>
                </a:lnTo>
                <a:lnTo>
                  <a:pt x="77491" y="81816"/>
                </a:lnTo>
                <a:lnTo>
                  <a:pt x="124740" y="72985"/>
                </a:lnTo>
                <a:lnTo>
                  <a:pt x="187518" y="65109"/>
                </a:lnTo>
                <a:lnTo>
                  <a:pt x="250791" y="55093"/>
                </a:lnTo>
                <a:lnTo>
                  <a:pt x="312026" y="45729"/>
                </a:lnTo>
                <a:lnTo>
                  <a:pt x="350469" y="44355"/>
                </a:lnTo>
                <a:lnTo>
                  <a:pt x="395493" y="47539"/>
                </a:lnTo>
                <a:lnTo>
                  <a:pt x="449360" y="37596"/>
                </a:lnTo>
                <a:lnTo>
                  <a:pt x="499176" y="33366"/>
                </a:lnTo>
                <a:lnTo>
                  <a:pt x="552769" y="24701"/>
                </a:lnTo>
                <a:lnTo>
                  <a:pt x="615510" y="15948"/>
                </a:lnTo>
                <a:lnTo>
                  <a:pt x="659422" y="0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Freeform 314"/>
          <p:cNvSpPr/>
          <p:nvPr/>
        </p:nvSpPr>
        <p:spPr>
          <a:xfrm>
            <a:off x="4294046" y="684353"/>
            <a:ext cx="664877" cy="105285"/>
          </a:xfrm>
          <a:custGeom>
            <a:avLst/>
            <a:gdLst/>
            <a:ahLst/>
            <a:cxnLst/>
            <a:rect l="0" t="0" r="0" b="0"/>
            <a:pathLst>
              <a:path w="664877" h="105285">
                <a:moveTo>
                  <a:pt x="664876" y="105284"/>
                </a:moveTo>
                <a:lnTo>
                  <a:pt x="611001" y="87326"/>
                </a:lnTo>
                <a:lnTo>
                  <a:pt x="547784" y="66643"/>
                </a:lnTo>
                <a:lnTo>
                  <a:pt x="511379" y="54970"/>
                </a:lnTo>
                <a:lnTo>
                  <a:pt x="458211" y="29537"/>
                </a:lnTo>
                <a:lnTo>
                  <a:pt x="404558" y="15495"/>
                </a:lnTo>
                <a:lnTo>
                  <a:pt x="348900" y="11509"/>
                </a:lnTo>
                <a:lnTo>
                  <a:pt x="286051" y="3421"/>
                </a:lnTo>
                <a:lnTo>
                  <a:pt x="232554" y="675"/>
                </a:lnTo>
                <a:lnTo>
                  <a:pt x="176926" y="132"/>
                </a:lnTo>
                <a:lnTo>
                  <a:pt x="120878" y="25"/>
                </a:lnTo>
                <a:lnTo>
                  <a:pt x="64746" y="4"/>
                </a:lnTo>
                <a:lnTo>
                  <a:pt x="3009" y="0"/>
                </a:lnTo>
                <a:lnTo>
                  <a:pt x="0" y="0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Freeform 315"/>
          <p:cNvSpPr/>
          <p:nvPr/>
        </p:nvSpPr>
        <p:spPr>
          <a:xfrm>
            <a:off x="2851552" y="75391"/>
            <a:ext cx="774605" cy="354632"/>
          </a:xfrm>
          <a:custGeom>
            <a:avLst/>
            <a:gdLst/>
            <a:ahLst/>
            <a:cxnLst/>
            <a:rect l="0" t="0" r="0" b="0"/>
            <a:pathLst>
              <a:path w="774605" h="354632">
                <a:moveTo>
                  <a:pt x="654437" y="240463"/>
                </a:moveTo>
                <a:lnTo>
                  <a:pt x="593327" y="258422"/>
                </a:lnTo>
                <a:lnTo>
                  <a:pt x="533306" y="275613"/>
                </a:lnTo>
                <a:lnTo>
                  <a:pt x="477435" y="289607"/>
                </a:lnTo>
                <a:lnTo>
                  <a:pt x="414407" y="303637"/>
                </a:lnTo>
                <a:lnTo>
                  <a:pt x="356550" y="317673"/>
                </a:lnTo>
                <a:lnTo>
                  <a:pt x="301231" y="331710"/>
                </a:lnTo>
                <a:lnTo>
                  <a:pt x="249056" y="342629"/>
                </a:lnTo>
                <a:lnTo>
                  <a:pt x="194296" y="350721"/>
                </a:lnTo>
                <a:lnTo>
                  <a:pt x="154931" y="354631"/>
                </a:lnTo>
                <a:lnTo>
                  <a:pt x="148298" y="352840"/>
                </a:lnTo>
                <a:lnTo>
                  <a:pt x="146215" y="349306"/>
                </a:lnTo>
                <a:lnTo>
                  <a:pt x="147167" y="344611"/>
                </a:lnTo>
                <a:lnTo>
                  <a:pt x="160702" y="333155"/>
                </a:lnTo>
                <a:lnTo>
                  <a:pt x="214726" y="299853"/>
                </a:lnTo>
                <a:lnTo>
                  <a:pt x="277443" y="264994"/>
                </a:lnTo>
                <a:lnTo>
                  <a:pt x="339774" y="229930"/>
                </a:lnTo>
                <a:lnTo>
                  <a:pt x="400559" y="196269"/>
                </a:lnTo>
                <a:lnTo>
                  <a:pt x="451572" y="171737"/>
                </a:lnTo>
                <a:lnTo>
                  <a:pt x="507475" y="138491"/>
                </a:lnTo>
                <a:lnTo>
                  <a:pt x="562078" y="109662"/>
                </a:lnTo>
                <a:lnTo>
                  <a:pt x="618473" y="85468"/>
                </a:lnTo>
                <a:lnTo>
                  <a:pt x="676087" y="65375"/>
                </a:lnTo>
                <a:lnTo>
                  <a:pt x="728947" y="47907"/>
                </a:lnTo>
                <a:lnTo>
                  <a:pt x="764252" y="28992"/>
                </a:lnTo>
                <a:lnTo>
                  <a:pt x="773270" y="22273"/>
                </a:lnTo>
                <a:lnTo>
                  <a:pt x="774604" y="16625"/>
                </a:lnTo>
                <a:lnTo>
                  <a:pt x="770813" y="11689"/>
                </a:lnTo>
                <a:lnTo>
                  <a:pt x="763607" y="7229"/>
                </a:lnTo>
                <a:lnTo>
                  <a:pt x="708843" y="70"/>
                </a:lnTo>
                <a:lnTo>
                  <a:pt x="655350" y="0"/>
                </a:lnTo>
                <a:lnTo>
                  <a:pt x="611034" y="6868"/>
                </a:lnTo>
                <a:lnTo>
                  <a:pt x="549290" y="16312"/>
                </a:lnTo>
                <a:lnTo>
                  <a:pt x="486022" y="26519"/>
                </a:lnTo>
                <a:lnTo>
                  <a:pt x="426332" y="36953"/>
                </a:lnTo>
                <a:lnTo>
                  <a:pt x="363585" y="50958"/>
                </a:lnTo>
                <a:lnTo>
                  <a:pt x="308166" y="61481"/>
                </a:lnTo>
                <a:lnTo>
                  <a:pt x="257820" y="68889"/>
                </a:lnTo>
                <a:lnTo>
                  <a:pt x="210148" y="74203"/>
                </a:lnTo>
                <a:lnTo>
                  <a:pt x="147226" y="86479"/>
                </a:lnTo>
                <a:lnTo>
                  <a:pt x="88567" y="100169"/>
                </a:lnTo>
                <a:lnTo>
                  <a:pt x="40156" y="109468"/>
                </a:lnTo>
                <a:lnTo>
                  <a:pt x="10196" y="112053"/>
                </a:lnTo>
                <a:lnTo>
                  <a:pt x="2675" y="110403"/>
                </a:lnTo>
                <a:lnTo>
                  <a:pt x="0" y="106963"/>
                </a:lnTo>
                <a:lnTo>
                  <a:pt x="557" y="102330"/>
                </a:lnTo>
                <a:lnTo>
                  <a:pt x="10534" y="90943"/>
                </a:lnTo>
                <a:lnTo>
                  <a:pt x="35882" y="74499"/>
                </a:lnTo>
                <a:lnTo>
                  <a:pt x="96657" y="42836"/>
                </a:lnTo>
                <a:lnTo>
                  <a:pt x="158592" y="22696"/>
                </a:lnTo>
                <a:lnTo>
                  <a:pt x="170126" y="19365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Freeform 316"/>
          <p:cNvSpPr/>
          <p:nvPr/>
        </p:nvSpPr>
        <p:spPr>
          <a:xfrm>
            <a:off x="1466645" y="5112891"/>
            <a:ext cx="1376050" cy="1061478"/>
          </a:xfrm>
          <a:custGeom>
            <a:avLst/>
            <a:gdLst/>
            <a:ahLst/>
            <a:cxnLst/>
            <a:rect l="0" t="0" r="0" b="0"/>
            <a:pathLst>
              <a:path w="1376050" h="1061478">
                <a:moveTo>
                  <a:pt x="1376049" y="446155"/>
                </a:moveTo>
                <a:lnTo>
                  <a:pt x="1322174" y="466453"/>
                </a:lnTo>
                <a:lnTo>
                  <a:pt x="1261297" y="519543"/>
                </a:lnTo>
                <a:lnTo>
                  <a:pt x="1200752" y="579367"/>
                </a:lnTo>
                <a:lnTo>
                  <a:pt x="1140346" y="630682"/>
                </a:lnTo>
                <a:lnTo>
                  <a:pt x="1086482" y="665078"/>
                </a:lnTo>
                <a:lnTo>
                  <a:pt x="1030106" y="704229"/>
                </a:lnTo>
                <a:lnTo>
                  <a:pt x="968928" y="740710"/>
                </a:lnTo>
                <a:lnTo>
                  <a:pt x="907665" y="770153"/>
                </a:lnTo>
                <a:lnTo>
                  <a:pt x="844408" y="797327"/>
                </a:lnTo>
                <a:lnTo>
                  <a:pt x="794136" y="818228"/>
                </a:lnTo>
                <a:lnTo>
                  <a:pt x="731515" y="846251"/>
                </a:lnTo>
                <a:lnTo>
                  <a:pt x="668756" y="874317"/>
                </a:lnTo>
                <a:lnTo>
                  <a:pt x="605488" y="909410"/>
                </a:lnTo>
                <a:lnTo>
                  <a:pt x="550925" y="937485"/>
                </a:lnTo>
                <a:lnTo>
                  <a:pt x="495087" y="965561"/>
                </a:lnTo>
                <a:lnTo>
                  <a:pt x="438997" y="993637"/>
                </a:lnTo>
                <a:lnTo>
                  <a:pt x="382858" y="1016124"/>
                </a:lnTo>
                <a:lnTo>
                  <a:pt x="321004" y="1035477"/>
                </a:lnTo>
                <a:lnTo>
                  <a:pt x="266613" y="1049735"/>
                </a:lnTo>
                <a:lnTo>
                  <a:pt x="211979" y="1061477"/>
                </a:lnTo>
                <a:lnTo>
                  <a:pt x="166179" y="1054957"/>
                </a:lnTo>
                <a:lnTo>
                  <a:pt x="133955" y="1042611"/>
                </a:lnTo>
                <a:lnTo>
                  <a:pt x="97214" y="1017479"/>
                </a:lnTo>
                <a:lnTo>
                  <a:pt x="88231" y="997605"/>
                </a:lnTo>
                <a:lnTo>
                  <a:pt x="85835" y="985754"/>
                </a:lnTo>
                <a:lnTo>
                  <a:pt x="92532" y="960108"/>
                </a:lnTo>
                <a:lnTo>
                  <a:pt x="125427" y="905516"/>
                </a:lnTo>
                <a:lnTo>
                  <a:pt x="158484" y="866483"/>
                </a:lnTo>
                <a:lnTo>
                  <a:pt x="220328" y="814811"/>
                </a:lnTo>
                <a:lnTo>
                  <a:pt x="278177" y="772552"/>
                </a:lnTo>
                <a:lnTo>
                  <a:pt x="295001" y="759677"/>
                </a:lnTo>
                <a:lnTo>
                  <a:pt x="355082" y="725940"/>
                </a:lnTo>
                <a:lnTo>
                  <a:pt x="417982" y="693121"/>
                </a:lnTo>
                <a:lnTo>
                  <a:pt x="476191" y="668854"/>
                </a:lnTo>
                <a:lnTo>
                  <a:pt x="533119" y="646870"/>
                </a:lnTo>
                <a:lnTo>
                  <a:pt x="586326" y="628738"/>
                </a:lnTo>
                <a:lnTo>
                  <a:pt x="649575" y="607600"/>
                </a:lnTo>
                <a:lnTo>
                  <a:pt x="712753" y="586536"/>
                </a:lnTo>
                <a:lnTo>
                  <a:pt x="761107" y="572498"/>
                </a:lnTo>
                <a:lnTo>
                  <a:pt x="809359" y="561969"/>
                </a:lnTo>
                <a:lnTo>
                  <a:pt x="866887" y="547931"/>
                </a:lnTo>
                <a:lnTo>
                  <a:pt x="928857" y="532723"/>
                </a:lnTo>
                <a:lnTo>
                  <a:pt x="978905" y="514959"/>
                </a:lnTo>
                <a:lnTo>
                  <a:pt x="1035212" y="491115"/>
                </a:lnTo>
                <a:lnTo>
                  <a:pt x="1098498" y="462691"/>
                </a:lnTo>
                <a:lnTo>
                  <a:pt x="1154449" y="428475"/>
                </a:lnTo>
                <a:lnTo>
                  <a:pt x="1212488" y="386482"/>
                </a:lnTo>
                <a:lnTo>
                  <a:pt x="1241099" y="357246"/>
                </a:lnTo>
                <a:lnTo>
                  <a:pt x="1263074" y="308668"/>
                </a:lnTo>
                <a:lnTo>
                  <a:pt x="1263297" y="298345"/>
                </a:lnTo>
                <a:lnTo>
                  <a:pt x="1257307" y="277517"/>
                </a:lnTo>
                <a:lnTo>
                  <a:pt x="1250094" y="269388"/>
                </a:lnTo>
                <a:lnTo>
                  <a:pt x="1229602" y="257238"/>
                </a:lnTo>
                <a:lnTo>
                  <a:pt x="1178319" y="248311"/>
                </a:lnTo>
                <a:lnTo>
                  <a:pt x="1123128" y="246548"/>
                </a:lnTo>
                <a:lnTo>
                  <a:pt x="1067166" y="251789"/>
                </a:lnTo>
                <a:lnTo>
                  <a:pt x="1012221" y="271325"/>
                </a:lnTo>
                <a:lnTo>
                  <a:pt x="949935" y="296949"/>
                </a:lnTo>
                <a:lnTo>
                  <a:pt x="890062" y="323659"/>
                </a:lnTo>
                <a:lnTo>
                  <a:pt x="833055" y="358462"/>
                </a:lnTo>
                <a:lnTo>
                  <a:pt x="774855" y="394947"/>
                </a:lnTo>
                <a:lnTo>
                  <a:pt x="711688" y="434083"/>
                </a:lnTo>
                <a:lnTo>
                  <a:pt x="656391" y="468987"/>
                </a:lnTo>
                <a:lnTo>
                  <a:pt x="600408" y="501271"/>
                </a:lnTo>
                <a:lnTo>
                  <a:pt x="541433" y="537266"/>
                </a:lnTo>
                <a:lnTo>
                  <a:pt x="479825" y="572480"/>
                </a:lnTo>
                <a:lnTo>
                  <a:pt x="424717" y="600570"/>
                </a:lnTo>
                <a:lnTo>
                  <a:pt x="366203" y="627334"/>
                </a:lnTo>
                <a:lnTo>
                  <a:pt x="305552" y="653288"/>
                </a:lnTo>
                <a:lnTo>
                  <a:pt x="244359" y="679684"/>
                </a:lnTo>
                <a:lnTo>
                  <a:pt x="183918" y="698628"/>
                </a:lnTo>
                <a:lnTo>
                  <a:pt x="129701" y="707246"/>
                </a:lnTo>
                <a:lnTo>
                  <a:pt x="68257" y="717422"/>
                </a:lnTo>
                <a:lnTo>
                  <a:pt x="43775" y="716457"/>
                </a:lnTo>
                <a:lnTo>
                  <a:pt x="25096" y="708229"/>
                </a:lnTo>
                <a:lnTo>
                  <a:pt x="12114" y="693654"/>
                </a:lnTo>
                <a:lnTo>
                  <a:pt x="3615" y="674308"/>
                </a:lnTo>
                <a:lnTo>
                  <a:pt x="0" y="637108"/>
                </a:lnTo>
                <a:lnTo>
                  <a:pt x="6988" y="597621"/>
                </a:lnTo>
                <a:lnTo>
                  <a:pt x="36298" y="541447"/>
                </a:lnTo>
                <a:lnTo>
                  <a:pt x="86676" y="492442"/>
                </a:lnTo>
                <a:lnTo>
                  <a:pt x="124270" y="472239"/>
                </a:lnTo>
                <a:lnTo>
                  <a:pt x="157413" y="461813"/>
                </a:lnTo>
                <a:lnTo>
                  <a:pt x="216708" y="454578"/>
                </a:lnTo>
                <a:lnTo>
                  <a:pt x="273828" y="442229"/>
                </a:lnTo>
                <a:lnTo>
                  <a:pt x="330171" y="427356"/>
                </a:lnTo>
                <a:lnTo>
                  <a:pt x="386361" y="409340"/>
                </a:lnTo>
                <a:lnTo>
                  <a:pt x="428481" y="399372"/>
                </a:lnTo>
                <a:lnTo>
                  <a:pt x="491438" y="376737"/>
                </a:lnTo>
                <a:lnTo>
                  <a:pt x="553180" y="352930"/>
                </a:lnTo>
                <a:lnTo>
                  <a:pt x="615585" y="331006"/>
                </a:lnTo>
                <a:lnTo>
                  <a:pt x="670322" y="304476"/>
                </a:lnTo>
                <a:lnTo>
                  <a:pt x="726547" y="263547"/>
                </a:lnTo>
                <a:lnTo>
                  <a:pt x="788839" y="214522"/>
                </a:lnTo>
                <a:lnTo>
                  <a:pt x="845638" y="165395"/>
                </a:lnTo>
                <a:lnTo>
                  <a:pt x="902248" y="109243"/>
                </a:lnTo>
                <a:lnTo>
                  <a:pt x="936189" y="72979"/>
                </a:lnTo>
                <a:lnTo>
                  <a:pt x="945809" y="54521"/>
                </a:lnTo>
                <a:lnTo>
                  <a:pt x="946503" y="45856"/>
                </a:lnTo>
                <a:lnTo>
                  <a:pt x="941034" y="29988"/>
                </a:lnTo>
                <a:lnTo>
                  <a:pt x="927685" y="18257"/>
                </a:lnTo>
                <a:lnTo>
                  <a:pt x="884931" y="1194"/>
                </a:lnTo>
                <a:lnTo>
                  <a:pt x="861806" y="0"/>
                </a:lnTo>
                <a:lnTo>
                  <a:pt x="799322" y="11843"/>
                </a:lnTo>
                <a:lnTo>
                  <a:pt x="744108" y="25186"/>
                </a:lnTo>
                <a:lnTo>
                  <a:pt x="688142" y="44676"/>
                </a:lnTo>
                <a:lnTo>
                  <a:pt x="629444" y="69603"/>
                </a:lnTo>
                <a:lnTo>
                  <a:pt x="576004" y="102550"/>
                </a:lnTo>
                <a:lnTo>
                  <a:pt x="517667" y="137362"/>
                </a:lnTo>
                <a:lnTo>
                  <a:pt x="460722" y="172420"/>
                </a:lnTo>
                <a:lnTo>
                  <a:pt x="406343" y="207510"/>
                </a:lnTo>
                <a:lnTo>
                  <a:pt x="351320" y="242604"/>
                </a:lnTo>
                <a:lnTo>
                  <a:pt x="291309" y="284719"/>
                </a:lnTo>
                <a:lnTo>
                  <a:pt x="234005" y="326832"/>
                </a:lnTo>
                <a:lnTo>
                  <a:pt x="172217" y="375965"/>
                </a:lnTo>
                <a:lnTo>
                  <a:pt x="132978" y="400922"/>
                </a:lnTo>
                <a:lnTo>
                  <a:pt x="105011" y="416765"/>
                </a:lnTo>
                <a:lnTo>
                  <a:pt x="89356" y="427244"/>
                </a:lnTo>
                <a:lnTo>
                  <a:pt x="59987" y="435627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Freeform 317"/>
          <p:cNvSpPr/>
          <p:nvPr/>
        </p:nvSpPr>
        <p:spPr>
          <a:xfrm>
            <a:off x="3893259" y="568542"/>
            <a:ext cx="779559" cy="456349"/>
          </a:xfrm>
          <a:custGeom>
            <a:avLst/>
            <a:gdLst/>
            <a:ahLst/>
            <a:cxnLst/>
            <a:rect l="0" t="0" r="0" b="0"/>
            <a:pathLst>
              <a:path w="779559" h="456349">
                <a:moveTo>
                  <a:pt x="498205" y="456348"/>
                </a:moveTo>
                <a:lnTo>
                  <a:pt x="535705" y="453700"/>
                </a:lnTo>
                <a:lnTo>
                  <a:pt x="588757" y="449795"/>
                </a:lnTo>
                <a:lnTo>
                  <a:pt x="651348" y="434789"/>
                </a:lnTo>
                <a:lnTo>
                  <a:pt x="707206" y="417576"/>
                </a:lnTo>
                <a:lnTo>
                  <a:pt x="725415" y="404346"/>
                </a:lnTo>
                <a:lnTo>
                  <a:pt x="762237" y="364376"/>
                </a:lnTo>
                <a:lnTo>
                  <a:pt x="772100" y="345607"/>
                </a:lnTo>
                <a:lnTo>
                  <a:pt x="779558" y="289320"/>
                </a:lnTo>
                <a:lnTo>
                  <a:pt x="778510" y="247289"/>
                </a:lnTo>
                <a:lnTo>
                  <a:pt x="757603" y="190186"/>
                </a:lnTo>
                <a:lnTo>
                  <a:pt x="734537" y="155934"/>
                </a:lnTo>
                <a:lnTo>
                  <a:pt x="679570" y="98322"/>
                </a:lnTo>
                <a:lnTo>
                  <a:pt x="622845" y="65219"/>
                </a:lnTo>
                <a:lnTo>
                  <a:pt x="560241" y="39089"/>
                </a:lnTo>
                <a:lnTo>
                  <a:pt x="509765" y="31895"/>
                </a:lnTo>
                <a:lnTo>
                  <a:pt x="446378" y="17123"/>
                </a:lnTo>
                <a:lnTo>
                  <a:pt x="394337" y="10658"/>
                </a:lnTo>
                <a:lnTo>
                  <a:pt x="338997" y="2449"/>
                </a:lnTo>
                <a:lnTo>
                  <a:pt x="283005" y="481"/>
                </a:lnTo>
                <a:lnTo>
                  <a:pt x="226885" y="92"/>
                </a:lnTo>
                <a:lnTo>
                  <a:pt x="170739" y="15"/>
                </a:lnTo>
                <a:lnTo>
                  <a:pt x="114589" y="0"/>
                </a:lnTo>
                <a:lnTo>
                  <a:pt x="59606" y="1167"/>
                </a:lnTo>
                <a:lnTo>
                  <a:pt x="0" y="14069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Freeform 318"/>
          <p:cNvSpPr/>
          <p:nvPr/>
        </p:nvSpPr>
        <p:spPr>
          <a:xfrm>
            <a:off x="4404598" y="852489"/>
            <a:ext cx="943252" cy="121002"/>
          </a:xfrm>
          <a:custGeom>
            <a:avLst/>
            <a:gdLst/>
            <a:ahLst/>
            <a:cxnLst/>
            <a:rect l="0" t="0" r="0" b="0"/>
            <a:pathLst>
              <a:path w="943252" h="121002">
                <a:moveTo>
                  <a:pt x="943251" y="0"/>
                </a:moveTo>
                <a:lnTo>
                  <a:pt x="941379" y="4900"/>
                </a:lnTo>
                <a:lnTo>
                  <a:pt x="904746" y="49238"/>
                </a:lnTo>
                <a:lnTo>
                  <a:pt x="878471" y="64856"/>
                </a:lnTo>
                <a:lnTo>
                  <a:pt x="836982" y="79444"/>
                </a:lnTo>
                <a:lnTo>
                  <a:pt x="776827" y="89464"/>
                </a:lnTo>
                <a:lnTo>
                  <a:pt x="725181" y="93967"/>
                </a:lnTo>
                <a:lnTo>
                  <a:pt x="673038" y="97976"/>
                </a:lnTo>
                <a:lnTo>
                  <a:pt x="623007" y="104097"/>
                </a:lnTo>
                <a:lnTo>
                  <a:pt x="566895" y="112542"/>
                </a:lnTo>
                <a:lnTo>
                  <a:pt x="503818" y="115423"/>
                </a:lnTo>
                <a:lnTo>
                  <a:pt x="445952" y="115992"/>
                </a:lnTo>
                <a:lnTo>
                  <a:pt x="399036" y="121001"/>
                </a:lnTo>
                <a:lnTo>
                  <a:pt x="347423" y="108094"/>
                </a:lnTo>
                <a:lnTo>
                  <a:pt x="285356" y="114265"/>
                </a:lnTo>
                <a:lnTo>
                  <a:pt x="225374" y="115763"/>
                </a:lnTo>
                <a:lnTo>
                  <a:pt x="177007" y="116023"/>
                </a:lnTo>
                <a:lnTo>
                  <a:pt x="115498" y="116111"/>
                </a:lnTo>
                <a:lnTo>
                  <a:pt x="65422" y="116126"/>
                </a:lnTo>
                <a:lnTo>
                  <a:pt x="2339" y="113011"/>
                </a:lnTo>
                <a:lnTo>
                  <a:pt x="0" y="112772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Freeform 319"/>
          <p:cNvSpPr/>
          <p:nvPr/>
        </p:nvSpPr>
        <p:spPr>
          <a:xfrm>
            <a:off x="5106321" y="747523"/>
            <a:ext cx="50350" cy="1"/>
          </a:xfrm>
          <a:custGeom>
            <a:avLst/>
            <a:gdLst/>
            <a:ahLst/>
            <a:cxnLst/>
            <a:rect l="0" t="0" r="0" b="0"/>
            <a:pathLst>
              <a:path w="50350" h="1">
                <a:moveTo>
                  <a:pt x="0" y="0"/>
                </a:moveTo>
                <a:lnTo>
                  <a:pt x="50349" y="0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Freeform 320"/>
          <p:cNvSpPr/>
          <p:nvPr/>
        </p:nvSpPr>
        <p:spPr>
          <a:xfrm>
            <a:off x="4396326" y="979150"/>
            <a:ext cx="573125" cy="29205"/>
          </a:xfrm>
          <a:custGeom>
            <a:avLst/>
            <a:gdLst/>
            <a:ahLst/>
            <a:cxnLst/>
            <a:rect l="0" t="0" r="0" b="0"/>
            <a:pathLst>
              <a:path w="573125" h="29205">
                <a:moveTo>
                  <a:pt x="0" y="29204"/>
                </a:moveTo>
                <a:lnTo>
                  <a:pt x="32180" y="26034"/>
                </a:lnTo>
                <a:lnTo>
                  <a:pt x="85902" y="22040"/>
                </a:lnTo>
                <a:lnTo>
                  <a:pt x="141574" y="21251"/>
                </a:lnTo>
                <a:lnTo>
                  <a:pt x="197631" y="21095"/>
                </a:lnTo>
                <a:lnTo>
                  <a:pt x="259468" y="12729"/>
                </a:lnTo>
                <a:lnTo>
                  <a:pt x="313856" y="10963"/>
                </a:lnTo>
                <a:lnTo>
                  <a:pt x="369659" y="17850"/>
                </a:lnTo>
                <a:lnTo>
                  <a:pt x="428862" y="20423"/>
                </a:lnTo>
                <a:lnTo>
                  <a:pt x="485357" y="15342"/>
                </a:lnTo>
                <a:lnTo>
                  <a:pt x="546287" y="2829"/>
                </a:lnTo>
                <a:lnTo>
                  <a:pt x="573124" y="0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Freeform 321"/>
          <p:cNvSpPr/>
          <p:nvPr/>
        </p:nvSpPr>
        <p:spPr>
          <a:xfrm>
            <a:off x="2992022" y="925362"/>
            <a:ext cx="24594" cy="9464"/>
          </a:xfrm>
          <a:custGeom>
            <a:avLst/>
            <a:gdLst/>
            <a:ahLst/>
            <a:cxnLst/>
            <a:rect l="0" t="0" r="0" b="0"/>
            <a:pathLst>
              <a:path w="24594" h="9464">
                <a:moveTo>
                  <a:pt x="21291" y="0"/>
                </a:moveTo>
                <a:lnTo>
                  <a:pt x="18203" y="221"/>
                </a:lnTo>
                <a:lnTo>
                  <a:pt x="4473" y="529"/>
                </a:lnTo>
                <a:lnTo>
                  <a:pt x="0" y="1904"/>
                </a:lnTo>
                <a:lnTo>
                  <a:pt x="1696" y="3991"/>
                </a:lnTo>
                <a:lnTo>
                  <a:pt x="16060" y="8259"/>
                </a:lnTo>
                <a:lnTo>
                  <a:pt x="24593" y="9463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Freeform 322"/>
          <p:cNvSpPr/>
          <p:nvPr/>
        </p:nvSpPr>
        <p:spPr>
          <a:xfrm>
            <a:off x="4212194" y="591872"/>
            <a:ext cx="894128" cy="239880"/>
          </a:xfrm>
          <a:custGeom>
            <a:avLst/>
            <a:gdLst/>
            <a:ahLst/>
            <a:cxnLst/>
            <a:rect l="0" t="0" r="0" b="0"/>
            <a:pathLst>
              <a:path w="894128" h="239880">
                <a:moveTo>
                  <a:pt x="894127" y="239879"/>
                </a:moveTo>
                <a:lnTo>
                  <a:pt x="833254" y="205550"/>
                </a:lnTo>
                <a:lnTo>
                  <a:pt x="807460" y="189543"/>
                </a:lnTo>
                <a:lnTo>
                  <a:pt x="746514" y="163262"/>
                </a:lnTo>
                <a:lnTo>
                  <a:pt x="683538" y="135262"/>
                </a:lnTo>
                <a:lnTo>
                  <a:pt x="620384" y="113595"/>
                </a:lnTo>
                <a:lnTo>
                  <a:pt x="578272" y="93921"/>
                </a:lnTo>
                <a:lnTo>
                  <a:pt x="524166" y="59283"/>
                </a:lnTo>
                <a:lnTo>
                  <a:pt x="462330" y="36495"/>
                </a:lnTo>
                <a:lnTo>
                  <a:pt x="401466" y="18802"/>
                </a:lnTo>
                <a:lnTo>
                  <a:pt x="365228" y="11378"/>
                </a:lnTo>
                <a:lnTo>
                  <a:pt x="311062" y="8869"/>
                </a:lnTo>
                <a:lnTo>
                  <a:pt x="249629" y="0"/>
                </a:lnTo>
                <a:lnTo>
                  <a:pt x="212225" y="1517"/>
                </a:lnTo>
                <a:lnTo>
                  <a:pt x="156285" y="14601"/>
                </a:lnTo>
                <a:lnTo>
                  <a:pt x="95467" y="23819"/>
                </a:lnTo>
                <a:lnTo>
                  <a:pt x="33184" y="31706"/>
                </a:lnTo>
                <a:lnTo>
                  <a:pt x="0" y="36114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Freeform 323"/>
          <p:cNvSpPr/>
          <p:nvPr/>
        </p:nvSpPr>
        <p:spPr>
          <a:xfrm>
            <a:off x="2709236" y="4706238"/>
            <a:ext cx="2955096" cy="284270"/>
          </a:xfrm>
          <a:custGeom>
            <a:avLst/>
            <a:gdLst/>
            <a:ahLst/>
            <a:cxnLst/>
            <a:rect l="0" t="0" r="0" b="0"/>
            <a:pathLst>
              <a:path w="2955096" h="284270">
                <a:moveTo>
                  <a:pt x="2186515" y="284269"/>
                </a:moveTo>
                <a:lnTo>
                  <a:pt x="2176940" y="260223"/>
                </a:lnTo>
                <a:lnTo>
                  <a:pt x="2166271" y="245896"/>
                </a:lnTo>
                <a:lnTo>
                  <a:pt x="2147492" y="234849"/>
                </a:lnTo>
                <a:lnTo>
                  <a:pt x="2089826" y="215674"/>
                </a:lnTo>
                <a:lnTo>
                  <a:pt x="2026819" y="211578"/>
                </a:lnTo>
                <a:lnTo>
                  <a:pt x="1969227" y="205180"/>
                </a:lnTo>
                <a:lnTo>
                  <a:pt x="1912603" y="201564"/>
                </a:lnTo>
                <a:lnTo>
                  <a:pt x="1867464" y="200718"/>
                </a:lnTo>
                <a:lnTo>
                  <a:pt x="1805372" y="200242"/>
                </a:lnTo>
                <a:lnTo>
                  <a:pt x="1748060" y="205671"/>
                </a:lnTo>
                <a:lnTo>
                  <a:pt x="1691028" y="209602"/>
                </a:lnTo>
                <a:lnTo>
                  <a:pt x="1627663" y="210283"/>
                </a:lnTo>
                <a:lnTo>
                  <a:pt x="1580947" y="210443"/>
                </a:lnTo>
                <a:lnTo>
                  <a:pt x="1536008" y="210514"/>
                </a:lnTo>
                <a:lnTo>
                  <a:pt x="1477486" y="213673"/>
                </a:lnTo>
                <a:lnTo>
                  <a:pt x="1424271" y="218898"/>
                </a:lnTo>
                <a:lnTo>
                  <a:pt x="1370290" y="223566"/>
                </a:lnTo>
                <a:lnTo>
                  <a:pt x="1318420" y="232358"/>
                </a:lnTo>
                <a:lnTo>
                  <a:pt x="1258597" y="239253"/>
                </a:lnTo>
                <a:lnTo>
                  <a:pt x="1199538" y="241295"/>
                </a:lnTo>
                <a:lnTo>
                  <a:pt x="1144995" y="241901"/>
                </a:lnTo>
                <a:lnTo>
                  <a:pt x="1091789" y="242080"/>
                </a:lnTo>
                <a:lnTo>
                  <a:pt x="1042099" y="242133"/>
                </a:lnTo>
                <a:lnTo>
                  <a:pt x="983387" y="247740"/>
                </a:lnTo>
                <a:lnTo>
                  <a:pt x="925559" y="250538"/>
                </a:lnTo>
                <a:lnTo>
                  <a:pt x="862144" y="244158"/>
                </a:lnTo>
                <a:lnTo>
                  <a:pt x="815348" y="242749"/>
                </a:lnTo>
                <a:lnTo>
                  <a:pt x="752723" y="236683"/>
                </a:lnTo>
                <a:lnTo>
                  <a:pt x="695293" y="232626"/>
                </a:lnTo>
                <a:lnTo>
                  <a:pt x="642008" y="228705"/>
                </a:lnTo>
                <a:lnTo>
                  <a:pt x="586162" y="222601"/>
                </a:lnTo>
                <a:lnTo>
                  <a:pt x="527211" y="221395"/>
                </a:lnTo>
                <a:lnTo>
                  <a:pt x="470506" y="221157"/>
                </a:lnTo>
                <a:lnTo>
                  <a:pt x="414245" y="215521"/>
                </a:lnTo>
                <a:lnTo>
                  <a:pt x="355484" y="199769"/>
                </a:lnTo>
                <a:lnTo>
                  <a:pt x="294800" y="182458"/>
                </a:lnTo>
                <a:lnTo>
                  <a:pt x="239193" y="159352"/>
                </a:lnTo>
                <a:lnTo>
                  <a:pt x="177826" y="137520"/>
                </a:lnTo>
                <a:lnTo>
                  <a:pt x="124396" y="118239"/>
                </a:lnTo>
                <a:lnTo>
                  <a:pt x="62245" y="81764"/>
                </a:lnTo>
                <a:lnTo>
                  <a:pt x="36319" y="65561"/>
                </a:lnTo>
                <a:lnTo>
                  <a:pt x="9530" y="50231"/>
                </a:lnTo>
                <a:lnTo>
                  <a:pt x="1706" y="44016"/>
                </a:lnTo>
                <a:lnTo>
                  <a:pt x="0" y="38702"/>
                </a:lnTo>
                <a:lnTo>
                  <a:pt x="2372" y="33991"/>
                </a:lnTo>
                <a:lnTo>
                  <a:pt x="7463" y="29679"/>
                </a:lnTo>
                <a:lnTo>
                  <a:pt x="14366" y="27975"/>
                </a:lnTo>
                <a:lnTo>
                  <a:pt x="66302" y="30879"/>
                </a:lnTo>
                <a:lnTo>
                  <a:pt x="125524" y="39826"/>
                </a:lnTo>
                <a:lnTo>
                  <a:pt x="185183" y="41662"/>
                </a:lnTo>
                <a:lnTo>
                  <a:pt x="244887" y="42025"/>
                </a:lnTo>
                <a:lnTo>
                  <a:pt x="298622" y="45216"/>
                </a:lnTo>
                <a:lnTo>
                  <a:pt x="361358" y="60070"/>
                </a:lnTo>
                <a:lnTo>
                  <a:pt x="412702" y="70661"/>
                </a:lnTo>
                <a:lnTo>
                  <a:pt x="467298" y="78688"/>
                </a:lnTo>
                <a:lnTo>
                  <a:pt x="521452" y="84304"/>
                </a:lnTo>
                <a:lnTo>
                  <a:pt x="570253" y="91139"/>
                </a:lnTo>
                <a:lnTo>
                  <a:pt x="632906" y="97161"/>
                </a:lnTo>
                <a:lnTo>
                  <a:pt x="685360" y="109270"/>
                </a:lnTo>
                <a:lnTo>
                  <a:pt x="746847" y="115691"/>
                </a:lnTo>
                <a:lnTo>
                  <a:pt x="801453" y="127011"/>
                </a:lnTo>
                <a:lnTo>
                  <a:pt x="856693" y="140512"/>
                </a:lnTo>
                <a:lnTo>
                  <a:pt x="909805" y="153274"/>
                </a:lnTo>
                <a:lnTo>
                  <a:pt x="965357" y="160128"/>
                </a:lnTo>
                <a:lnTo>
                  <a:pt x="1026980" y="166811"/>
                </a:lnTo>
                <a:lnTo>
                  <a:pt x="1078138" y="173558"/>
                </a:lnTo>
                <a:lnTo>
                  <a:pt x="1138251" y="179083"/>
                </a:lnTo>
                <a:lnTo>
                  <a:pt x="1196054" y="193497"/>
                </a:lnTo>
                <a:lnTo>
                  <a:pt x="1247201" y="199919"/>
                </a:lnTo>
                <a:lnTo>
                  <a:pt x="1302365" y="208120"/>
                </a:lnTo>
                <a:lnTo>
                  <a:pt x="1363911" y="210086"/>
                </a:lnTo>
                <a:lnTo>
                  <a:pt x="1415056" y="210427"/>
                </a:lnTo>
                <a:lnTo>
                  <a:pt x="1467254" y="210528"/>
                </a:lnTo>
                <a:lnTo>
                  <a:pt x="1519765" y="210558"/>
                </a:lnTo>
                <a:lnTo>
                  <a:pt x="1580336" y="209398"/>
                </a:lnTo>
                <a:lnTo>
                  <a:pt x="1643825" y="201505"/>
                </a:lnTo>
                <a:lnTo>
                  <a:pt x="1704568" y="191901"/>
                </a:lnTo>
                <a:lnTo>
                  <a:pt x="1764412" y="189985"/>
                </a:lnTo>
                <a:lnTo>
                  <a:pt x="1816917" y="181201"/>
                </a:lnTo>
                <a:lnTo>
                  <a:pt x="1871136" y="168200"/>
                </a:lnTo>
                <a:lnTo>
                  <a:pt x="1926906" y="159957"/>
                </a:lnTo>
                <a:lnTo>
                  <a:pt x="1988681" y="149862"/>
                </a:lnTo>
                <a:lnTo>
                  <a:pt x="2043061" y="142296"/>
                </a:lnTo>
                <a:lnTo>
                  <a:pt x="2104539" y="129252"/>
                </a:lnTo>
                <a:lnTo>
                  <a:pt x="2158884" y="126917"/>
                </a:lnTo>
                <a:lnTo>
                  <a:pt x="2215849" y="119220"/>
                </a:lnTo>
                <a:lnTo>
                  <a:pt x="2275974" y="113367"/>
                </a:lnTo>
                <a:lnTo>
                  <a:pt x="2327929" y="101292"/>
                </a:lnTo>
                <a:lnTo>
                  <a:pt x="2383251" y="94878"/>
                </a:lnTo>
                <a:lnTo>
                  <a:pt x="2436120" y="83559"/>
                </a:lnTo>
                <a:lnTo>
                  <a:pt x="2486294" y="70058"/>
                </a:lnTo>
                <a:lnTo>
                  <a:pt x="2541265" y="57296"/>
                </a:lnTo>
                <a:lnTo>
                  <a:pt x="2597184" y="53562"/>
                </a:lnTo>
                <a:lnTo>
                  <a:pt x="2660088" y="45528"/>
                </a:lnTo>
                <a:lnTo>
                  <a:pt x="2721823" y="36974"/>
                </a:lnTo>
                <a:lnTo>
                  <a:pt x="2775894" y="20842"/>
                </a:lnTo>
                <a:lnTo>
                  <a:pt x="2810752" y="13585"/>
                </a:lnTo>
                <a:lnTo>
                  <a:pt x="2871053" y="3696"/>
                </a:lnTo>
                <a:lnTo>
                  <a:pt x="2921120" y="730"/>
                </a:lnTo>
                <a:lnTo>
                  <a:pt x="2955095" y="0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5" name="Freeform 324"/>
          <p:cNvSpPr/>
          <p:nvPr/>
        </p:nvSpPr>
        <p:spPr>
          <a:xfrm>
            <a:off x="3144512" y="4822052"/>
            <a:ext cx="2498763" cy="400083"/>
          </a:xfrm>
          <a:custGeom>
            <a:avLst/>
            <a:gdLst/>
            <a:ahLst/>
            <a:cxnLst/>
            <a:rect l="0" t="0" r="0" b="0"/>
            <a:pathLst>
              <a:path w="2498763" h="400083">
                <a:moveTo>
                  <a:pt x="2203965" y="10528"/>
                </a:moveTo>
                <a:lnTo>
                  <a:pt x="2148877" y="60026"/>
                </a:lnTo>
                <a:lnTo>
                  <a:pt x="2094268" y="107646"/>
                </a:lnTo>
                <a:lnTo>
                  <a:pt x="2035121" y="140187"/>
                </a:lnTo>
                <a:lnTo>
                  <a:pt x="1972303" y="164621"/>
                </a:lnTo>
                <a:lnTo>
                  <a:pt x="1909163" y="185974"/>
                </a:lnTo>
                <a:lnTo>
                  <a:pt x="1850934" y="203547"/>
                </a:lnTo>
                <a:lnTo>
                  <a:pt x="1797621" y="210352"/>
                </a:lnTo>
                <a:lnTo>
                  <a:pt x="1735683" y="219452"/>
                </a:lnTo>
                <a:lnTo>
                  <a:pt x="1678264" y="232334"/>
                </a:lnTo>
                <a:lnTo>
                  <a:pt x="1623822" y="248097"/>
                </a:lnTo>
                <a:lnTo>
                  <a:pt x="1571349" y="251777"/>
                </a:lnTo>
                <a:lnTo>
                  <a:pt x="1515924" y="252504"/>
                </a:lnTo>
                <a:lnTo>
                  <a:pt x="1461085" y="253818"/>
                </a:lnTo>
                <a:lnTo>
                  <a:pt x="1409005" y="261010"/>
                </a:lnTo>
                <a:lnTo>
                  <a:pt x="1354264" y="268366"/>
                </a:lnTo>
                <a:lnTo>
                  <a:pt x="1300081" y="272679"/>
                </a:lnTo>
                <a:lnTo>
                  <a:pt x="1240505" y="276650"/>
                </a:lnTo>
                <a:lnTo>
                  <a:pt x="1188659" y="282764"/>
                </a:lnTo>
                <a:lnTo>
                  <a:pt x="1133358" y="283971"/>
                </a:lnTo>
                <a:lnTo>
                  <a:pt x="1077374" y="281091"/>
                </a:lnTo>
                <a:lnTo>
                  <a:pt x="1015666" y="275192"/>
                </a:lnTo>
                <a:lnTo>
                  <a:pt x="956726" y="272857"/>
                </a:lnTo>
                <a:lnTo>
                  <a:pt x="893586" y="264713"/>
                </a:lnTo>
                <a:lnTo>
                  <a:pt x="832889" y="255076"/>
                </a:lnTo>
                <a:lnTo>
                  <a:pt x="778639" y="253156"/>
                </a:lnTo>
                <a:lnTo>
                  <a:pt x="721693" y="245541"/>
                </a:lnTo>
                <a:lnTo>
                  <a:pt x="658452" y="239705"/>
                </a:lnTo>
                <a:lnTo>
                  <a:pt x="600553" y="233222"/>
                </a:lnTo>
                <a:lnTo>
                  <a:pt x="542886" y="231942"/>
                </a:lnTo>
                <a:lnTo>
                  <a:pt x="482623" y="228569"/>
                </a:lnTo>
                <a:lnTo>
                  <a:pt x="430641" y="222574"/>
                </a:lnTo>
                <a:lnTo>
                  <a:pt x="369675" y="212959"/>
                </a:lnTo>
                <a:lnTo>
                  <a:pt x="315393" y="205452"/>
                </a:lnTo>
                <a:lnTo>
                  <a:pt x="259611" y="193874"/>
                </a:lnTo>
                <a:lnTo>
                  <a:pt x="206652" y="187255"/>
                </a:lnTo>
                <a:lnTo>
                  <a:pt x="151316" y="171667"/>
                </a:lnTo>
                <a:lnTo>
                  <a:pt x="98318" y="154378"/>
                </a:lnTo>
                <a:lnTo>
                  <a:pt x="35098" y="133357"/>
                </a:lnTo>
                <a:lnTo>
                  <a:pt x="0" y="121662"/>
                </a:lnTo>
                <a:lnTo>
                  <a:pt x="19583" y="131309"/>
                </a:lnTo>
                <a:lnTo>
                  <a:pt x="82472" y="166700"/>
                </a:lnTo>
                <a:lnTo>
                  <a:pt x="143980" y="203459"/>
                </a:lnTo>
                <a:lnTo>
                  <a:pt x="202696" y="236206"/>
                </a:lnTo>
                <a:lnTo>
                  <a:pt x="257196" y="276174"/>
                </a:lnTo>
                <a:lnTo>
                  <a:pt x="319451" y="308649"/>
                </a:lnTo>
                <a:lnTo>
                  <a:pt x="382542" y="340313"/>
                </a:lnTo>
                <a:lnTo>
                  <a:pt x="445706" y="364670"/>
                </a:lnTo>
                <a:lnTo>
                  <a:pt x="490939" y="375843"/>
                </a:lnTo>
                <a:lnTo>
                  <a:pt x="551184" y="387012"/>
                </a:lnTo>
                <a:lnTo>
                  <a:pt x="589522" y="394520"/>
                </a:lnTo>
                <a:lnTo>
                  <a:pt x="650864" y="390439"/>
                </a:lnTo>
                <a:lnTo>
                  <a:pt x="708205" y="394884"/>
                </a:lnTo>
                <a:lnTo>
                  <a:pt x="769872" y="390256"/>
                </a:lnTo>
                <a:lnTo>
                  <a:pt x="824986" y="389693"/>
                </a:lnTo>
                <a:lnTo>
                  <a:pt x="887719" y="396808"/>
                </a:lnTo>
                <a:lnTo>
                  <a:pt x="941202" y="399435"/>
                </a:lnTo>
                <a:lnTo>
                  <a:pt x="1002416" y="399954"/>
                </a:lnTo>
                <a:lnTo>
                  <a:pt x="1062427" y="400057"/>
                </a:lnTo>
                <a:lnTo>
                  <a:pt x="1119341" y="400077"/>
                </a:lnTo>
                <a:lnTo>
                  <a:pt x="1175644" y="400081"/>
                </a:lnTo>
                <a:lnTo>
                  <a:pt x="1231826" y="400082"/>
                </a:lnTo>
                <a:lnTo>
                  <a:pt x="1287984" y="400082"/>
                </a:lnTo>
                <a:lnTo>
                  <a:pt x="1344137" y="400082"/>
                </a:lnTo>
                <a:lnTo>
                  <a:pt x="1399119" y="398913"/>
                </a:lnTo>
                <a:lnTo>
                  <a:pt x="1461414" y="391017"/>
                </a:lnTo>
                <a:lnTo>
                  <a:pt x="1518880" y="378294"/>
                </a:lnTo>
                <a:lnTo>
                  <a:pt x="1572158" y="361381"/>
                </a:lnTo>
                <a:lnTo>
                  <a:pt x="1635417" y="339243"/>
                </a:lnTo>
                <a:lnTo>
                  <a:pt x="1668179" y="323824"/>
                </a:lnTo>
                <a:lnTo>
                  <a:pt x="1717458" y="311190"/>
                </a:lnTo>
                <a:lnTo>
                  <a:pt x="1779243" y="288551"/>
                </a:lnTo>
                <a:lnTo>
                  <a:pt x="1834995" y="270333"/>
                </a:lnTo>
                <a:lnTo>
                  <a:pt x="1888047" y="252697"/>
                </a:lnTo>
                <a:lnTo>
                  <a:pt x="1951275" y="231628"/>
                </a:lnTo>
                <a:lnTo>
                  <a:pt x="2014451" y="202236"/>
                </a:lnTo>
                <a:lnTo>
                  <a:pt x="2077622" y="170844"/>
                </a:lnTo>
                <a:lnTo>
                  <a:pt x="2137674" y="144489"/>
                </a:lnTo>
                <a:lnTo>
                  <a:pt x="2155785" y="133237"/>
                </a:lnTo>
                <a:lnTo>
                  <a:pt x="2213463" y="112749"/>
                </a:lnTo>
                <a:lnTo>
                  <a:pt x="2275333" y="100028"/>
                </a:lnTo>
                <a:lnTo>
                  <a:pt x="2329999" y="77903"/>
                </a:lnTo>
                <a:lnTo>
                  <a:pt x="2393450" y="48977"/>
                </a:lnTo>
                <a:lnTo>
                  <a:pt x="2456646" y="17625"/>
                </a:lnTo>
                <a:lnTo>
                  <a:pt x="2498762" y="0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8" name="Group 327"/>
          <p:cNvGrpSpPr/>
          <p:nvPr/>
        </p:nvGrpSpPr>
        <p:grpSpPr>
          <a:xfrm>
            <a:off x="2800580" y="4748352"/>
            <a:ext cx="2179400" cy="536868"/>
            <a:chOff x="2800580" y="4748352"/>
            <a:chExt cx="2179400" cy="536868"/>
          </a:xfrm>
        </p:grpSpPr>
        <p:sp>
          <p:nvSpPr>
            <p:cNvPr id="326" name="Freeform 325"/>
            <p:cNvSpPr/>
            <p:nvPr/>
          </p:nvSpPr>
          <p:spPr>
            <a:xfrm>
              <a:off x="2800580" y="4748352"/>
              <a:ext cx="2179400" cy="536868"/>
            </a:xfrm>
            <a:custGeom>
              <a:avLst/>
              <a:gdLst/>
              <a:ahLst/>
              <a:cxnLst/>
              <a:rect l="0" t="0" r="0" b="0"/>
              <a:pathLst>
                <a:path w="2179400" h="536868">
                  <a:moveTo>
                    <a:pt x="0" y="0"/>
                  </a:moveTo>
                  <a:lnTo>
                    <a:pt x="19128" y="52705"/>
                  </a:lnTo>
                  <a:lnTo>
                    <a:pt x="70388" y="112169"/>
                  </a:lnTo>
                  <a:lnTo>
                    <a:pt x="99475" y="139184"/>
                  </a:lnTo>
                  <a:lnTo>
                    <a:pt x="157279" y="179634"/>
                  </a:lnTo>
                  <a:lnTo>
                    <a:pt x="172847" y="192141"/>
                  </a:lnTo>
                  <a:lnTo>
                    <a:pt x="234079" y="229175"/>
                  </a:lnTo>
                  <a:lnTo>
                    <a:pt x="283423" y="257257"/>
                  </a:lnTo>
                  <a:lnTo>
                    <a:pt x="318114" y="281360"/>
                  </a:lnTo>
                  <a:lnTo>
                    <a:pt x="344990" y="297055"/>
                  </a:lnTo>
                  <a:lnTo>
                    <a:pt x="392459" y="333990"/>
                  </a:lnTo>
                  <a:lnTo>
                    <a:pt x="418881" y="349694"/>
                  </a:lnTo>
                  <a:lnTo>
                    <a:pt x="466175" y="386633"/>
                  </a:lnTo>
                  <a:lnTo>
                    <a:pt x="526682" y="418688"/>
                  </a:lnTo>
                  <a:lnTo>
                    <a:pt x="589618" y="441981"/>
                  </a:lnTo>
                  <a:lnTo>
                    <a:pt x="652769" y="463235"/>
                  </a:lnTo>
                  <a:lnTo>
                    <a:pt x="715938" y="484309"/>
                  </a:lnTo>
                  <a:lnTo>
                    <a:pt x="750643" y="491720"/>
                  </a:lnTo>
                  <a:lnTo>
                    <a:pt x="810889" y="502834"/>
                  </a:lnTo>
                  <a:lnTo>
                    <a:pt x="864068" y="512969"/>
                  </a:lnTo>
                  <a:lnTo>
                    <a:pt x="926387" y="522747"/>
                  </a:lnTo>
                  <a:lnTo>
                    <a:pt x="979820" y="525698"/>
                  </a:lnTo>
                  <a:lnTo>
                    <a:pt x="1035435" y="526281"/>
                  </a:lnTo>
                  <a:lnTo>
                    <a:pt x="1097177" y="534739"/>
                  </a:lnTo>
                  <a:lnTo>
                    <a:pt x="1151553" y="536516"/>
                  </a:lnTo>
                  <a:lnTo>
                    <a:pt x="1207354" y="536867"/>
                  </a:lnTo>
                  <a:lnTo>
                    <a:pt x="1260317" y="533817"/>
                  </a:lnTo>
                  <a:lnTo>
                    <a:pt x="1283098" y="530880"/>
                  </a:lnTo>
                  <a:lnTo>
                    <a:pt x="1326318" y="532288"/>
                  </a:lnTo>
                  <a:lnTo>
                    <a:pt x="1387603" y="527197"/>
                  </a:lnTo>
                  <a:lnTo>
                    <a:pt x="1442671" y="526577"/>
                  </a:lnTo>
                  <a:lnTo>
                    <a:pt x="1498609" y="526455"/>
                  </a:lnTo>
                  <a:lnTo>
                    <a:pt x="1560420" y="518096"/>
                  </a:lnTo>
                  <a:lnTo>
                    <a:pt x="1614805" y="510742"/>
                  </a:lnTo>
                  <a:lnTo>
                    <a:pt x="1669438" y="505259"/>
                  </a:lnTo>
                  <a:lnTo>
                    <a:pt x="1726069" y="490854"/>
                  </a:lnTo>
                  <a:lnTo>
                    <a:pt x="1779236" y="473719"/>
                  </a:lnTo>
                  <a:lnTo>
                    <a:pt x="1842480" y="452720"/>
                  </a:lnTo>
                  <a:lnTo>
                    <a:pt x="1905658" y="431668"/>
                  </a:lnTo>
                  <a:lnTo>
                    <a:pt x="1968829" y="410611"/>
                  </a:lnTo>
                  <a:lnTo>
                    <a:pt x="2021471" y="384658"/>
                  </a:lnTo>
                  <a:lnTo>
                    <a:pt x="2084642" y="352214"/>
                  </a:lnTo>
                  <a:lnTo>
                    <a:pt x="2146643" y="331174"/>
                  </a:lnTo>
                  <a:lnTo>
                    <a:pt x="2179399" y="326383"/>
                  </a:lnTo>
                </a:path>
              </a:pathLst>
            </a:custGeom>
            <a:ln w="2667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3779773" y="4832603"/>
              <a:ext cx="1115950" cy="52580"/>
            </a:xfrm>
            <a:custGeom>
              <a:avLst/>
              <a:gdLst/>
              <a:ahLst/>
              <a:cxnLst/>
              <a:rect l="0" t="0" r="0" b="0"/>
              <a:pathLst>
                <a:path w="1115950" h="52580">
                  <a:moveTo>
                    <a:pt x="1115949" y="52579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9" name="Freeform 328"/>
          <p:cNvSpPr/>
          <p:nvPr/>
        </p:nvSpPr>
        <p:spPr>
          <a:xfrm>
            <a:off x="4358895" y="894922"/>
            <a:ext cx="1031696" cy="200042"/>
          </a:xfrm>
          <a:custGeom>
            <a:avLst/>
            <a:gdLst/>
            <a:ahLst/>
            <a:cxnLst/>
            <a:rect l="0" t="0" r="0" b="0"/>
            <a:pathLst>
              <a:path w="1031696" h="200042">
                <a:moveTo>
                  <a:pt x="0" y="200041"/>
                </a:moveTo>
                <a:lnTo>
                  <a:pt x="50987" y="200041"/>
                </a:lnTo>
                <a:lnTo>
                  <a:pt x="102256" y="200041"/>
                </a:lnTo>
                <a:lnTo>
                  <a:pt x="163577" y="192806"/>
                </a:lnTo>
                <a:lnTo>
                  <a:pt x="220750" y="190163"/>
                </a:lnTo>
                <a:lnTo>
                  <a:pt x="277103" y="184052"/>
                </a:lnTo>
                <a:lnTo>
                  <a:pt x="324841" y="174897"/>
                </a:lnTo>
                <a:lnTo>
                  <a:pt x="376031" y="170364"/>
                </a:lnTo>
                <a:lnTo>
                  <a:pt x="436154" y="174899"/>
                </a:lnTo>
                <a:lnTo>
                  <a:pt x="493959" y="163946"/>
                </a:lnTo>
                <a:lnTo>
                  <a:pt x="550401" y="147267"/>
                </a:lnTo>
                <a:lnTo>
                  <a:pt x="609566" y="129834"/>
                </a:lnTo>
                <a:lnTo>
                  <a:pt x="663068" y="112301"/>
                </a:lnTo>
                <a:lnTo>
                  <a:pt x="724157" y="103089"/>
                </a:lnTo>
                <a:lnTo>
                  <a:pt x="787125" y="80213"/>
                </a:lnTo>
                <a:lnTo>
                  <a:pt x="839279" y="63764"/>
                </a:lnTo>
                <a:lnTo>
                  <a:pt x="894443" y="45701"/>
                </a:lnTo>
                <a:lnTo>
                  <a:pt x="947417" y="28086"/>
                </a:lnTo>
                <a:lnTo>
                  <a:pt x="1010634" y="7020"/>
                </a:lnTo>
                <a:lnTo>
                  <a:pt x="1031695" y="0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0" name="Freeform 329"/>
          <p:cNvSpPr/>
          <p:nvPr/>
        </p:nvSpPr>
        <p:spPr>
          <a:xfrm>
            <a:off x="2822492" y="770761"/>
            <a:ext cx="236475" cy="242906"/>
          </a:xfrm>
          <a:custGeom>
            <a:avLst/>
            <a:gdLst/>
            <a:ahLst/>
            <a:cxnLst/>
            <a:rect l="0" t="0" r="0" b="0"/>
            <a:pathLst>
              <a:path w="236475" h="242906">
                <a:moveTo>
                  <a:pt x="179462" y="0"/>
                </a:moveTo>
                <a:lnTo>
                  <a:pt x="167593" y="4541"/>
                </a:lnTo>
                <a:lnTo>
                  <a:pt x="137183" y="16448"/>
                </a:lnTo>
                <a:lnTo>
                  <a:pt x="82397" y="45968"/>
                </a:lnTo>
                <a:lnTo>
                  <a:pt x="44186" y="63915"/>
                </a:lnTo>
                <a:lnTo>
                  <a:pt x="17950" y="79794"/>
                </a:lnTo>
                <a:lnTo>
                  <a:pt x="8172" y="84054"/>
                </a:lnTo>
                <a:lnTo>
                  <a:pt x="2823" y="90404"/>
                </a:lnTo>
                <a:lnTo>
                  <a:pt x="427" y="98147"/>
                </a:lnTo>
                <a:lnTo>
                  <a:pt x="0" y="106818"/>
                </a:lnTo>
                <a:lnTo>
                  <a:pt x="5764" y="122692"/>
                </a:lnTo>
                <a:lnTo>
                  <a:pt x="28528" y="151947"/>
                </a:lnTo>
                <a:lnTo>
                  <a:pt x="87153" y="190630"/>
                </a:lnTo>
                <a:lnTo>
                  <a:pt x="146876" y="215081"/>
                </a:lnTo>
                <a:lnTo>
                  <a:pt x="209744" y="236436"/>
                </a:lnTo>
                <a:lnTo>
                  <a:pt x="236474" y="242905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1" name="Freeform 330"/>
          <p:cNvSpPr/>
          <p:nvPr/>
        </p:nvSpPr>
        <p:spPr>
          <a:xfrm>
            <a:off x="3684874" y="484312"/>
            <a:ext cx="1505676" cy="336911"/>
          </a:xfrm>
          <a:custGeom>
            <a:avLst/>
            <a:gdLst/>
            <a:ahLst/>
            <a:cxnLst/>
            <a:rect l="0" t="0" r="0" b="0"/>
            <a:pathLst>
              <a:path w="1505676" h="336911">
                <a:moveTo>
                  <a:pt x="1505675" y="336910"/>
                </a:moveTo>
                <a:lnTo>
                  <a:pt x="1485431" y="292948"/>
                </a:lnTo>
                <a:lnTo>
                  <a:pt x="1445777" y="246117"/>
                </a:lnTo>
                <a:lnTo>
                  <a:pt x="1386144" y="196557"/>
                </a:lnTo>
                <a:lnTo>
                  <a:pt x="1347013" y="171579"/>
                </a:lnTo>
                <a:lnTo>
                  <a:pt x="1284512" y="139338"/>
                </a:lnTo>
                <a:lnTo>
                  <a:pt x="1221400" y="116029"/>
                </a:lnTo>
                <a:lnTo>
                  <a:pt x="1158234" y="94774"/>
                </a:lnTo>
                <a:lnTo>
                  <a:pt x="1098356" y="77210"/>
                </a:lnTo>
                <a:lnTo>
                  <a:pt x="1037266" y="65249"/>
                </a:lnTo>
                <a:lnTo>
                  <a:pt x="983604" y="62410"/>
                </a:lnTo>
                <a:lnTo>
                  <a:pt x="927181" y="48569"/>
                </a:lnTo>
                <a:lnTo>
                  <a:pt x="884390" y="37322"/>
                </a:lnTo>
                <a:lnTo>
                  <a:pt x="884425" y="37749"/>
                </a:lnTo>
                <a:lnTo>
                  <a:pt x="938364" y="56511"/>
                </a:lnTo>
                <a:lnTo>
                  <a:pt x="993964" y="63024"/>
                </a:lnTo>
                <a:lnTo>
                  <a:pt x="1052114" y="77650"/>
                </a:lnTo>
                <a:lnTo>
                  <a:pt x="1106982" y="107368"/>
                </a:lnTo>
                <a:lnTo>
                  <a:pt x="1168885" y="129725"/>
                </a:lnTo>
                <a:lnTo>
                  <a:pt x="1219307" y="143863"/>
                </a:lnTo>
                <a:lnTo>
                  <a:pt x="1277446" y="157921"/>
                </a:lnTo>
                <a:lnTo>
                  <a:pt x="1333730" y="171963"/>
                </a:lnTo>
                <a:lnTo>
                  <a:pt x="1387049" y="186002"/>
                </a:lnTo>
                <a:lnTo>
                  <a:pt x="1439522" y="200040"/>
                </a:lnTo>
                <a:lnTo>
                  <a:pt x="1451045" y="203549"/>
                </a:lnTo>
                <a:lnTo>
                  <a:pt x="1456386" y="203549"/>
                </a:lnTo>
                <a:lnTo>
                  <a:pt x="1457608" y="201210"/>
                </a:lnTo>
                <a:lnTo>
                  <a:pt x="1456083" y="197310"/>
                </a:lnTo>
                <a:lnTo>
                  <a:pt x="1437169" y="180644"/>
                </a:lnTo>
                <a:lnTo>
                  <a:pt x="1378864" y="154870"/>
                </a:lnTo>
                <a:lnTo>
                  <a:pt x="1316121" y="133399"/>
                </a:lnTo>
                <a:lnTo>
                  <a:pt x="1260394" y="110603"/>
                </a:lnTo>
                <a:lnTo>
                  <a:pt x="1235224" y="105308"/>
                </a:lnTo>
                <a:lnTo>
                  <a:pt x="1179725" y="81876"/>
                </a:lnTo>
                <a:lnTo>
                  <a:pt x="1130027" y="71804"/>
                </a:lnTo>
                <a:lnTo>
                  <a:pt x="1094895" y="52470"/>
                </a:lnTo>
                <a:lnTo>
                  <a:pt x="1033488" y="37887"/>
                </a:lnTo>
                <a:lnTo>
                  <a:pt x="976340" y="24081"/>
                </a:lnTo>
                <a:lnTo>
                  <a:pt x="915913" y="14218"/>
                </a:lnTo>
                <a:lnTo>
                  <a:pt x="854504" y="5424"/>
                </a:lnTo>
                <a:lnTo>
                  <a:pt x="802704" y="1070"/>
                </a:lnTo>
                <a:lnTo>
                  <a:pt x="747412" y="210"/>
                </a:lnTo>
                <a:lnTo>
                  <a:pt x="691429" y="40"/>
                </a:lnTo>
                <a:lnTo>
                  <a:pt x="635311" y="7"/>
                </a:lnTo>
                <a:lnTo>
                  <a:pt x="579166" y="0"/>
                </a:lnTo>
                <a:lnTo>
                  <a:pt x="516213" y="7234"/>
                </a:lnTo>
                <a:lnTo>
                  <a:pt x="462703" y="9877"/>
                </a:lnTo>
                <a:lnTo>
                  <a:pt x="400314" y="17677"/>
                </a:lnTo>
                <a:lnTo>
                  <a:pt x="346873" y="20388"/>
                </a:lnTo>
                <a:lnTo>
                  <a:pt x="291256" y="26513"/>
                </a:lnTo>
                <a:lnTo>
                  <a:pt x="235210" y="30582"/>
                </a:lnTo>
                <a:lnTo>
                  <a:pt x="179079" y="34506"/>
                </a:lnTo>
                <a:lnTo>
                  <a:pt x="122931" y="40610"/>
                </a:lnTo>
                <a:lnTo>
                  <a:pt x="67950" y="42985"/>
                </a:lnTo>
                <a:lnTo>
                  <a:pt x="5655" y="56728"/>
                </a:lnTo>
                <a:lnTo>
                  <a:pt x="0" y="58405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2" name="Freeform 331"/>
          <p:cNvSpPr/>
          <p:nvPr/>
        </p:nvSpPr>
        <p:spPr>
          <a:xfrm>
            <a:off x="2449827" y="4576390"/>
            <a:ext cx="3465890" cy="392332"/>
          </a:xfrm>
          <a:custGeom>
            <a:avLst/>
            <a:gdLst/>
            <a:ahLst/>
            <a:cxnLst/>
            <a:rect l="0" t="0" r="0" b="0"/>
            <a:pathLst>
              <a:path w="3465890" h="392332">
                <a:moveTo>
                  <a:pt x="1066691" y="350946"/>
                </a:moveTo>
                <a:lnTo>
                  <a:pt x="1004598" y="345357"/>
                </a:lnTo>
                <a:lnTo>
                  <a:pt x="947900" y="332735"/>
                </a:lnTo>
                <a:lnTo>
                  <a:pt x="887531" y="323029"/>
                </a:lnTo>
                <a:lnTo>
                  <a:pt x="826130" y="314255"/>
                </a:lnTo>
                <a:lnTo>
                  <a:pt x="774331" y="308734"/>
                </a:lnTo>
                <a:lnTo>
                  <a:pt x="719039" y="297591"/>
                </a:lnTo>
                <a:lnTo>
                  <a:pt x="663056" y="284125"/>
                </a:lnTo>
                <a:lnTo>
                  <a:pt x="606938" y="270200"/>
                </a:lnTo>
                <a:lnTo>
                  <a:pt x="553912" y="256184"/>
                </a:lnTo>
                <a:lnTo>
                  <a:pt x="498562" y="231406"/>
                </a:lnTo>
                <a:lnTo>
                  <a:pt x="445564" y="211000"/>
                </a:lnTo>
                <a:lnTo>
                  <a:pt x="382343" y="189548"/>
                </a:lnTo>
                <a:lnTo>
                  <a:pt x="331820" y="174309"/>
                </a:lnTo>
                <a:lnTo>
                  <a:pt x="276780" y="153102"/>
                </a:lnTo>
                <a:lnTo>
                  <a:pt x="214063" y="134817"/>
                </a:lnTo>
                <a:lnTo>
                  <a:pt x="152353" y="124913"/>
                </a:lnTo>
                <a:lnTo>
                  <a:pt x="98285" y="108603"/>
                </a:lnTo>
                <a:lnTo>
                  <a:pt x="46625" y="90049"/>
                </a:lnTo>
                <a:lnTo>
                  <a:pt x="1853" y="64628"/>
                </a:lnTo>
                <a:lnTo>
                  <a:pt x="0" y="61801"/>
                </a:lnTo>
                <a:lnTo>
                  <a:pt x="3444" y="59917"/>
                </a:lnTo>
                <a:lnTo>
                  <a:pt x="18579" y="58993"/>
                </a:lnTo>
                <a:lnTo>
                  <a:pt x="72697" y="65434"/>
                </a:lnTo>
                <a:lnTo>
                  <a:pt x="135325" y="86300"/>
                </a:lnTo>
                <a:lnTo>
                  <a:pt x="189786" y="107078"/>
                </a:lnTo>
                <a:lnTo>
                  <a:pt x="245068" y="132280"/>
                </a:lnTo>
                <a:lnTo>
                  <a:pt x="299228" y="158027"/>
                </a:lnTo>
                <a:lnTo>
                  <a:pt x="351667" y="180085"/>
                </a:lnTo>
                <a:lnTo>
                  <a:pt x="407086" y="201643"/>
                </a:lnTo>
                <a:lnTo>
                  <a:pt x="464262" y="220025"/>
                </a:lnTo>
                <a:lnTo>
                  <a:pt x="513587" y="232476"/>
                </a:lnTo>
                <a:lnTo>
                  <a:pt x="564077" y="249294"/>
                </a:lnTo>
                <a:lnTo>
                  <a:pt x="626771" y="266050"/>
                </a:lnTo>
                <a:lnTo>
                  <a:pt x="680931" y="277049"/>
                </a:lnTo>
                <a:lnTo>
                  <a:pt x="738312" y="287717"/>
                </a:lnTo>
                <a:lnTo>
                  <a:pt x="792359" y="298287"/>
                </a:lnTo>
                <a:lnTo>
                  <a:pt x="845417" y="305708"/>
                </a:lnTo>
                <a:lnTo>
                  <a:pt x="901303" y="311026"/>
                </a:lnTo>
                <a:lnTo>
                  <a:pt x="962315" y="320011"/>
                </a:lnTo>
                <a:lnTo>
                  <a:pt x="1021726" y="330082"/>
                </a:lnTo>
                <a:lnTo>
                  <a:pt x="1076375" y="337356"/>
                </a:lnTo>
                <a:lnTo>
                  <a:pt x="1136064" y="345402"/>
                </a:lnTo>
                <a:lnTo>
                  <a:pt x="1196121" y="351021"/>
                </a:lnTo>
                <a:lnTo>
                  <a:pt x="1250444" y="362183"/>
                </a:lnTo>
                <a:lnTo>
                  <a:pt x="1299731" y="372213"/>
                </a:lnTo>
                <a:lnTo>
                  <a:pt x="1351379" y="379474"/>
                </a:lnTo>
                <a:lnTo>
                  <a:pt x="1403727" y="384745"/>
                </a:lnTo>
                <a:lnTo>
                  <a:pt x="1453163" y="390597"/>
                </a:lnTo>
                <a:lnTo>
                  <a:pt x="1500565" y="392331"/>
                </a:lnTo>
                <a:lnTo>
                  <a:pt x="1557807" y="387327"/>
                </a:lnTo>
                <a:lnTo>
                  <a:pt x="1618550" y="383479"/>
                </a:lnTo>
                <a:lnTo>
                  <a:pt x="1679941" y="382719"/>
                </a:lnTo>
                <a:lnTo>
                  <a:pt x="1730756" y="382587"/>
                </a:lnTo>
                <a:lnTo>
                  <a:pt x="1782856" y="379429"/>
                </a:lnTo>
                <a:lnTo>
                  <a:pt x="1835339" y="374203"/>
                </a:lnTo>
                <a:lnTo>
                  <a:pt x="1887934" y="369536"/>
                </a:lnTo>
                <a:lnTo>
                  <a:pt x="1940562" y="360744"/>
                </a:lnTo>
                <a:lnTo>
                  <a:pt x="1986961" y="356969"/>
                </a:lnTo>
                <a:lnTo>
                  <a:pt x="2026055" y="357020"/>
                </a:lnTo>
                <a:lnTo>
                  <a:pt x="2086776" y="352146"/>
                </a:lnTo>
                <a:lnTo>
                  <a:pt x="2137779" y="345713"/>
                </a:lnTo>
                <a:lnTo>
                  <a:pt x="2200179" y="333058"/>
                </a:lnTo>
                <a:lnTo>
                  <a:pt x="2261378" y="319294"/>
                </a:lnTo>
                <a:lnTo>
                  <a:pt x="2313544" y="305310"/>
                </a:lnTo>
                <a:lnTo>
                  <a:pt x="2374549" y="287773"/>
                </a:lnTo>
                <a:lnTo>
                  <a:pt x="2434425" y="279326"/>
                </a:lnTo>
                <a:lnTo>
                  <a:pt x="2494172" y="269252"/>
                </a:lnTo>
                <a:lnTo>
                  <a:pt x="2554154" y="255997"/>
                </a:lnTo>
                <a:lnTo>
                  <a:pt x="2616392" y="242114"/>
                </a:lnTo>
                <a:lnTo>
                  <a:pt x="2673746" y="222041"/>
                </a:lnTo>
                <a:lnTo>
                  <a:pt x="2730135" y="212530"/>
                </a:lnTo>
                <a:lnTo>
                  <a:pt x="2786334" y="199733"/>
                </a:lnTo>
                <a:lnTo>
                  <a:pt x="2848201" y="185570"/>
                </a:lnTo>
                <a:lnTo>
                  <a:pt x="2908080" y="174490"/>
                </a:lnTo>
                <a:lnTo>
                  <a:pt x="2967265" y="157795"/>
                </a:lnTo>
                <a:lnTo>
                  <a:pt x="3020694" y="142691"/>
                </a:lnTo>
                <a:lnTo>
                  <a:pt x="3082657" y="117270"/>
                </a:lnTo>
                <a:lnTo>
                  <a:pt x="3136425" y="102060"/>
                </a:lnTo>
                <a:lnTo>
                  <a:pt x="3198460" y="89852"/>
                </a:lnTo>
                <a:lnTo>
                  <a:pt x="3245000" y="78577"/>
                </a:lnTo>
                <a:lnTo>
                  <a:pt x="3298589" y="53975"/>
                </a:lnTo>
                <a:lnTo>
                  <a:pt x="3361891" y="31700"/>
                </a:lnTo>
                <a:lnTo>
                  <a:pt x="3425073" y="10535"/>
                </a:lnTo>
                <a:lnTo>
                  <a:pt x="3456660" y="0"/>
                </a:lnTo>
                <a:lnTo>
                  <a:pt x="3462509" y="1168"/>
                </a:lnTo>
                <a:lnTo>
                  <a:pt x="3465239" y="5457"/>
                </a:lnTo>
                <a:lnTo>
                  <a:pt x="3465889" y="11826"/>
                </a:lnTo>
                <a:lnTo>
                  <a:pt x="3462813" y="18411"/>
                </a:lnTo>
                <a:lnTo>
                  <a:pt x="3400531" y="80738"/>
                </a:lnTo>
                <a:lnTo>
                  <a:pt x="3338768" y="136868"/>
                </a:lnTo>
                <a:lnTo>
                  <a:pt x="3276578" y="186000"/>
                </a:lnTo>
                <a:lnTo>
                  <a:pt x="3214408" y="220878"/>
                </a:lnTo>
                <a:lnTo>
                  <a:pt x="3156260" y="247525"/>
                </a:lnTo>
                <a:lnTo>
                  <a:pt x="3130276" y="256190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8" name="Group 337"/>
          <p:cNvGrpSpPr/>
          <p:nvPr/>
        </p:nvGrpSpPr>
        <p:grpSpPr>
          <a:xfrm>
            <a:off x="6401326" y="52642"/>
            <a:ext cx="589597" cy="272460"/>
            <a:chOff x="6401326" y="52642"/>
            <a:chExt cx="589597" cy="272460"/>
          </a:xfrm>
        </p:grpSpPr>
        <p:sp>
          <p:nvSpPr>
            <p:cNvPr id="333" name="Freeform 332"/>
            <p:cNvSpPr/>
            <p:nvPr/>
          </p:nvSpPr>
          <p:spPr>
            <a:xfrm>
              <a:off x="6479965" y="84227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8" y="102552"/>
                  </a:lnTo>
                  <a:lnTo>
                    <a:pt x="15331" y="148723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6401326" y="56684"/>
              <a:ext cx="186040" cy="122301"/>
            </a:xfrm>
            <a:custGeom>
              <a:avLst/>
              <a:gdLst/>
              <a:ahLst/>
              <a:cxnLst/>
              <a:rect l="0" t="0" r="0" b="0"/>
              <a:pathLst>
                <a:path w="186040" h="122301">
                  <a:moveTo>
                    <a:pt x="0" y="80186"/>
                  </a:moveTo>
                  <a:lnTo>
                    <a:pt x="0" y="57829"/>
                  </a:lnTo>
                  <a:lnTo>
                    <a:pt x="3509" y="48904"/>
                  </a:lnTo>
                  <a:lnTo>
                    <a:pt x="16768" y="32748"/>
                  </a:lnTo>
                  <a:lnTo>
                    <a:pt x="43963" y="10498"/>
                  </a:lnTo>
                  <a:lnTo>
                    <a:pt x="67112" y="2420"/>
                  </a:lnTo>
                  <a:lnTo>
                    <a:pt x="92999" y="0"/>
                  </a:lnTo>
                  <a:lnTo>
                    <a:pt x="156079" y="10990"/>
                  </a:lnTo>
                  <a:lnTo>
                    <a:pt x="164884" y="16508"/>
                  </a:lnTo>
                  <a:lnTo>
                    <a:pt x="177787" y="31998"/>
                  </a:lnTo>
                  <a:lnTo>
                    <a:pt x="184302" y="53700"/>
                  </a:lnTo>
                  <a:lnTo>
                    <a:pt x="186039" y="66038"/>
                  </a:lnTo>
                  <a:lnTo>
                    <a:pt x="181730" y="85986"/>
                  </a:lnTo>
                  <a:lnTo>
                    <a:pt x="177305" y="94581"/>
                  </a:lnTo>
                  <a:lnTo>
                    <a:pt x="163031" y="107251"/>
                  </a:lnTo>
                  <a:lnTo>
                    <a:pt x="144988" y="115611"/>
                  </a:lnTo>
                  <a:lnTo>
                    <a:pt x="105285" y="1223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6598226" y="189512"/>
              <a:ext cx="114631" cy="130123"/>
            </a:xfrm>
            <a:custGeom>
              <a:avLst/>
              <a:gdLst/>
              <a:ahLst/>
              <a:cxnLst/>
              <a:rect l="0" t="0" r="0" b="0"/>
              <a:pathLst>
                <a:path w="114631" h="130123">
                  <a:moveTo>
                    <a:pt x="66312" y="31586"/>
                  </a:moveTo>
                  <a:lnTo>
                    <a:pt x="43956" y="31586"/>
                  </a:lnTo>
                  <a:lnTo>
                    <a:pt x="26740" y="37825"/>
                  </a:lnTo>
                  <a:lnTo>
                    <a:pt x="18874" y="42764"/>
                  </a:lnTo>
                  <a:lnTo>
                    <a:pt x="7015" y="57611"/>
                  </a:lnTo>
                  <a:lnTo>
                    <a:pt x="2214" y="66484"/>
                  </a:lnTo>
                  <a:lnTo>
                    <a:pt x="0" y="85700"/>
                  </a:lnTo>
                  <a:lnTo>
                    <a:pt x="1047" y="95738"/>
                  </a:lnTo>
                  <a:lnTo>
                    <a:pt x="5255" y="103600"/>
                  </a:lnTo>
                  <a:lnTo>
                    <a:pt x="19289" y="115455"/>
                  </a:lnTo>
                  <a:lnTo>
                    <a:pt x="46920" y="128706"/>
                  </a:lnTo>
                  <a:lnTo>
                    <a:pt x="67052" y="130122"/>
                  </a:lnTo>
                  <a:lnTo>
                    <a:pt x="77334" y="128862"/>
                  </a:lnTo>
                  <a:lnTo>
                    <a:pt x="94998" y="118104"/>
                  </a:lnTo>
                  <a:lnTo>
                    <a:pt x="102984" y="110321"/>
                  </a:lnTo>
                  <a:lnTo>
                    <a:pt x="111857" y="89196"/>
                  </a:lnTo>
                  <a:lnTo>
                    <a:pt x="114630" y="65379"/>
                  </a:lnTo>
                  <a:lnTo>
                    <a:pt x="111964" y="43096"/>
                  </a:lnTo>
                  <a:lnTo>
                    <a:pt x="100641" y="24613"/>
                  </a:lnTo>
                  <a:lnTo>
                    <a:pt x="768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6748767" y="52642"/>
              <a:ext cx="21057" cy="252685"/>
            </a:xfrm>
            <a:custGeom>
              <a:avLst/>
              <a:gdLst/>
              <a:ahLst/>
              <a:cxnLst/>
              <a:rect l="0" t="0" r="0" b="0"/>
              <a:pathLst>
                <a:path w="21057" h="252685">
                  <a:moveTo>
                    <a:pt x="0" y="0"/>
                  </a:moveTo>
                  <a:lnTo>
                    <a:pt x="0" y="58617"/>
                  </a:lnTo>
                  <a:lnTo>
                    <a:pt x="1169" y="111621"/>
                  </a:lnTo>
                  <a:lnTo>
                    <a:pt x="9065" y="173493"/>
                  </a:lnTo>
                  <a:lnTo>
                    <a:pt x="18668" y="232998"/>
                  </a:lnTo>
                  <a:lnTo>
                    <a:pt x="2105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Freeform 336"/>
            <p:cNvSpPr/>
            <p:nvPr/>
          </p:nvSpPr>
          <p:spPr>
            <a:xfrm>
              <a:off x="6829862" y="165653"/>
              <a:ext cx="161061" cy="159449"/>
            </a:xfrm>
            <a:custGeom>
              <a:avLst/>
              <a:gdLst/>
              <a:ahLst/>
              <a:cxnLst/>
              <a:rect l="0" t="0" r="0" b="0"/>
              <a:pathLst>
                <a:path w="161061" h="159449">
                  <a:moveTo>
                    <a:pt x="45247" y="76502"/>
                  </a:moveTo>
                  <a:lnTo>
                    <a:pt x="97952" y="57374"/>
                  </a:lnTo>
                  <a:lnTo>
                    <a:pt x="113905" y="46164"/>
                  </a:lnTo>
                  <a:lnTo>
                    <a:pt x="117925" y="38729"/>
                  </a:lnTo>
                  <a:lnTo>
                    <a:pt x="119272" y="21109"/>
                  </a:lnTo>
                  <a:lnTo>
                    <a:pt x="115654" y="13837"/>
                  </a:lnTo>
                  <a:lnTo>
                    <a:pt x="102275" y="2638"/>
                  </a:lnTo>
                  <a:lnTo>
                    <a:pt x="81511" y="0"/>
                  </a:lnTo>
                  <a:lnTo>
                    <a:pt x="69423" y="934"/>
                  </a:lnTo>
                  <a:lnTo>
                    <a:pt x="60194" y="5066"/>
                  </a:lnTo>
                  <a:lnTo>
                    <a:pt x="27126" y="41012"/>
                  </a:lnTo>
                  <a:lnTo>
                    <a:pt x="7915" y="77810"/>
                  </a:lnTo>
                  <a:lnTo>
                    <a:pt x="190" y="98140"/>
                  </a:lnTo>
                  <a:lnTo>
                    <a:pt x="0" y="107305"/>
                  </a:lnTo>
                  <a:lnTo>
                    <a:pt x="6030" y="123728"/>
                  </a:lnTo>
                  <a:lnTo>
                    <a:pt x="28168" y="146127"/>
                  </a:lnTo>
                  <a:lnTo>
                    <a:pt x="50134" y="154240"/>
                  </a:lnTo>
                  <a:lnTo>
                    <a:pt x="102364" y="159448"/>
                  </a:lnTo>
                  <a:lnTo>
                    <a:pt x="161060" y="1502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8" name="Group 347"/>
          <p:cNvGrpSpPr/>
          <p:nvPr/>
        </p:nvGrpSpPr>
        <p:grpSpPr>
          <a:xfrm>
            <a:off x="3295419" y="765464"/>
            <a:ext cx="884395" cy="365667"/>
            <a:chOff x="3295419" y="765464"/>
            <a:chExt cx="884395" cy="365667"/>
          </a:xfrm>
        </p:grpSpPr>
        <p:sp>
          <p:nvSpPr>
            <p:cNvPr id="339" name="Freeform 338"/>
            <p:cNvSpPr/>
            <p:nvPr/>
          </p:nvSpPr>
          <p:spPr>
            <a:xfrm>
              <a:off x="3295419" y="765464"/>
              <a:ext cx="147400" cy="340029"/>
            </a:xfrm>
            <a:custGeom>
              <a:avLst/>
              <a:gdLst/>
              <a:ahLst/>
              <a:cxnLst/>
              <a:rect l="0" t="0" r="0" b="0"/>
              <a:pathLst>
                <a:path w="147400" h="340029">
                  <a:moveTo>
                    <a:pt x="0" y="308442"/>
                  </a:moveTo>
                  <a:lnTo>
                    <a:pt x="3120" y="259512"/>
                  </a:lnTo>
                  <a:lnTo>
                    <a:pt x="8333" y="211666"/>
                  </a:lnTo>
                  <a:lnTo>
                    <a:pt x="15684" y="154275"/>
                  </a:lnTo>
                  <a:lnTo>
                    <a:pt x="19996" y="100738"/>
                  </a:lnTo>
                  <a:lnTo>
                    <a:pt x="23967" y="48222"/>
                  </a:lnTo>
                  <a:lnTo>
                    <a:pt x="35567" y="14531"/>
                  </a:lnTo>
                  <a:lnTo>
                    <a:pt x="41259" y="3707"/>
                  </a:lnTo>
                  <a:lnTo>
                    <a:pt x="46224" y="0"/>
                  </a:lnTo>
                  <a:lnTo>
                    <a:pt x="50703" y="1039"/>
                  </a:lnTo>
                  <a:lnTo>
                    <a:pt x="54859" y="5241"/>
                  </a:lnTo>
                  <a:lnTo>
                    <a:pt x="73530" y="58349"/>
                  </a:lnTo>
                  <a:lnTo>
                    <a:pt x="87704" y="112422"/>
                  </a:lnTo>
                  <a:lnTo>
                    <a:pt x="101769" y="168163"/>
                  </a:lnTo>
                  <a:lnTo>
                    <a:pt x="115813" y="224234"/>
                  </a:lnTo>
                  <a:lnTo>
                    <a:pt x="133361" y="286002"/>
                  </a:lnTo>
                  <a:lnTo>
                    <a:pt x="147399" y="3400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0" name="Freeform 339"/>
            <p:cNvSpPr/>
            <p:nvPr/>
          </p:nvSpPr>
          <p:spPr>
            <a:xfrm>
              <a:off x="3337533" y="989678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31586"/>
                  </a:moveTo>
                  <a:lnTo>
                    <a:pt x="73050" y="20407"/>
                  </a:lnTo>
                  <a:lnTo>
                    <a:pt x="55083" y="149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Freeform 340"/>
            <p:cNvSpPr/>
            <p:nvPr/>
          </p:nvSpPr>
          <p:spPr>
            <a:xfrm>
              <a:off x="3495461" y="905450"/>
              <a:ext cx="73700" cy="203660"/>
            </a:xfrm>
            <a:custGeom>
              <a:avLst/>
              <a:gdLst/>
              <a:ahLst/>
              <a:cxnLst/>
              <a:rect l="0" t="0" r="0" b="0"/>
              <a:pathLst>
                <a:path w="73700" h="203660">
                  <a:moveTo>
                    <a:pt x="0" y="94757"/>
                  </a:moveTo>
                  <a:lnTo>
                    <a:pt x="17958" y="148632"/>
                  </a:lnTo>
                  <a:lnTo>
                    <a:pt x="36301" y="203659"/>
                  </a:lnTo>
                  <a:lnTo>
                    <a:pt x="17184" y="146308"/>
                  </a:lnTo>
                  <a:lnTo>
                    <a:pt x="3071" y="88374"/>
                  </a:lnTo>
                  <a:lnTo>
                    <a:pt x="3705" y="59165"/>
                  </a:lnTo>
                  <a:lnTo>
                    <a:pt x="11785" y="34484"/>
                  </a:lnTo>
                  <a:lnTo>
                    <a:pt x="26294" y="18056"/>
                  </a:lnTo>
                  <a:lnTo>
                    <a:pt x="43272" y="802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3625412" y="943651"/>
              <a:ext cx="101677" cy="161851"/>
            </a:xfrm>
            <a:custGeom>
              <a:avLst/>
              <a:gdLst/>
              <a:ahLst/>
              <a:cxnLst/>
              <a:rect l="0" t="0" r="0" b="0"/>
              <a:pathLst>
                <a:path w="101677" h="161851">
                  <a:moveTo>
                    <a:pt x="101676" y="24970"/>
                  </a:moveTo>
                  <a:lnTo>
                    <a:pt x="83695" y="9329"/>
                  </a:lnTo>
                  <a:lnTo>
                    <a:pt x="66778" y="1251"/>
                  </a:lnTo>
                  <a:lnTo>
                    <a:pt x="44442" y="0"/>
                  </a:lnTo>
                  <a:lnTo>
                    <a:pt x="31934" y="1305"/>
                  </a:lnTo>
                  <a:lnTo>
                    <a:pt x="22426" y="5684"/>
                  </a:lnTo>
                  <a:lnTo>
                    <a:pt x="8742" y="19908"/>
                  </a:lnTo>
                  <a:lnTo>
                    <a:pt x="1880" y="41048"/>
                  </a:lnTo>
                  <a:lnTo>
                    <a:pt x="0" y="66041"/>
                  </a:lnTo>
                  <a:lnTo>
                    <a:pt x="6689" y="105250"/>
                  </a:lnTo>
                  <a:lnTo>
                    <a:pt x="16955" y="128500"/>
                  </a:lnTo>
                  <a:lnTo>
                    <a:pt x="41478" y="155732"/>
                  </a:lnTo>
                  <a:lnTo>
                    <a:pt x="51016" y="160108"/>
                  </a:lnTo>
                  <a:lnTo>
                    <a:pt x="70971" y="161850"/>
                  </a:lnTo>
                  <a:lnTo>
                    <a:pt x="85300" y="158725"/>
                  </a:lnTo>
                  <a:lnTo>
                    <a:pt x="101676" y="1513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3805727" y="779108"/>
              <a:ext cx="26647" cy="326385"/>
            </a:xfrm>
            <a:custGeom>
              <a:avLst/>
              <a:gdLst/>
              <a:ahLst/>
              <a:cxnLst/>
              <a:rect l="0" t="0" r="0" b="0"/>
              <a:pathLst>
                <a:path w="26647" h="326385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4563" y="191228"/>
                  </a:lnTo>
                  <a:lnTo>
                    <a:pt x="16980" y="247650"/>
                  </a:lnTo>
                  <a:lnTo>
                    <a:pt x="24390" y="293804"/>
                  </a:lnTo>
                  <a:lnTo>
                    <a:pt x="26646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Freeform 343"/>
            <p:cNvSpPr/>
            <p:nvPr/>
          </p:nvSpPr>
          <p:spPr>
            <a:xfrm>
              <a:off x="3727088" y="87386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25475" y="4463"/>
                  </a:lnTo>
                  <a:lnTo>
                    <a:pt x="67996" y="9499"/>
                  </a:lnTo>
                  <a:lnTo>
                    <a:pt x="17403" y="20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3937658" y="1000207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2691"/>
                  </a:lnTo>
                  <a:lnTo>
                    <a:pt x="9878" y="104310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3958715" y="85280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4056160" y="946366"/>
              <a:ext cx="123654" cy="184765"/>
            </a:xfrm>
            <a:custGeom>
              <a:avLst/>
              <a:gdLst/>
              <a:ahLst/>
              <a:cxnLst/>
              <a:rect l="0" t="0" r="0" b="0"/>
              <a:pathLst>
                <a:path w="123654" h="184765">
                  <a:moveTo>
                    <a:pt x="81539" y="32784"/>
                  </a:moveTo>
                  <a:lnTo>
                    <a:pt x="75950" y="16016"/>
                  </a:lnTo>
                  <a:lnTo>
                    <a:pt x="63847" y="4665"/>
                  </a:lnTo>
                  <a:lnTo>
                    <a:pt x="55707" y="0"/>
                  </a:lnTo>
                  <a:lnTo>
                    <a:pt x="47940" y="399"/>
                  </a:lnTo>
                  <a:lnTo>
                    <a:pt x="33071" y="10202"/>
                  </a:lnTo>
                  <a:lnTo>
                    <a:pt x="17135" y="35451"/>
                  </a:lnTo>
                  <a:lnTo>
                    <a:pt x="2440" y="76595"/>
                  </a:lnTo>
                  <a:lnTo>
                    <a:pt x="0" y="113875"/>
                  </a:lnTo>
                  <a:lnTo>
                    <a:pt x="7336" y="147668"/>
                  </a:lnTo>
                  <a:lnTo>
                    <a:pt x="17754" y="169241"/>
                  </a:lnTo>
                  <a:lnTo>
                    <a:pt x="26148" y="176398"/>
                  </a:lnTo>
                  <a:lnTo>
                    <a:pt x="47952" y="184350"/>
                  </a:lnTo>
                  <a:lnTo>
                    <a:pt x="70121" y="184764"/>
                  </a:lnTo>
                  <a:lnTo>
                    <a:pt x="123653" y="1696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9" name="Freeform 348"/>
          <p:cNvSpPr/>
          <p:nvPr/>
        </p:nvSpPr>
        <p:spPr>
          <a:xfrm>
            <a:off x="3074321" y="558662"/>
            <a:ext cx="1828487" cy="473068"/>
          </a:xfrm>
          <a:custGeom>
            <a:avLst/>
            <a:gdLst/>
            <a:ahLst/>
            <a:cxnLst/>
            <a:rect l="0" t="0" r="0" b="0"/>
            <a:pathLst>
              <a:path w="1828487" h="473068">
                <a:moveTo>
                  <a:pt x="1621388" y="230975"/>
                </a:moveTo>
                <a:lnTo>
                  <a:pt x="1572458" y="230975"/>
                </a:lnTo>
                <a:lnTo>
                  <a:pt x="1524612" y="227855"/>
                </a:lnTo>
                <a:lnTo>
                  <a:pt x="1473391" y="225761"/>
                </a:lnTo>
                <a:lnTo>
                  <a:pt x="1421170" y="229430"/>
                </a:lnTo>
                <a:lnTo>
                  <a:pt x="1368652" y="230517"/>
                </a:lnTo>
                <a:lnTo>
                  <a:pt x="1316047" y="233959"/>
                </a:lnTo>
                <a:lnTo>
                  <a:pt x="1266534" y="239268"/>
                </a:lnTo>
                <a:lnTo>
                  <a:pt x="1219109" y="240841"/>
                </a:lnTo>
                <a:lnTo>
                  <a:pt x="1156271" y="246962"/>
                </a:lnTo>
                <a:lnTo>
                  <a:pt x="1097629" y="251030"/>
                </a:lnTo>
                <a:lnTo>
                  <a:pt x="1046880" y="251735"/>
                </a:lnTo>
                <a:lnTo>
                  <a:pt x="989080" y="251944"/>
                </a:lnTo>
                <a:lnTo>
                  <a:pt x="935559" y="252006"/>
                </a:lnTo>
                <a:lnTo>
                  <a:pt x="888375" y="252024"/>
                </a:lnTo>
                <a:lnTo>
                  <a:pt x="837870" y="252030"/>
                </a:lnTo>
                <a:lnTo>
                  <a:pt x="785861" y="252031"/>
                </a:lnTo>
                <a:lnTo>
                  <a:pt x="733407" y="252032"/>
                </a:lnTo>
                <a:lnTo>
                  <a:pt x="683159" y="253202"/>
                </a:lnTo>
                <a:lnTo>
                  <a:pt x="630434" y="260365"/>
                </a:lnTo>
                <a:lnTo>
                  <a:pt x="575306" y="262127"/>
                </a:lnTo>
                <a:lnTo>
                  <a:pt x="519356" y="262475"/>
                </a:lnTo>
                <a:lnTo>
                  <a:pt x="463244" y="262543"/>
                </a:lnTo>
                <a:lnTo>
                  <a:pt x="407100" y="262557"/>
                </a:lnTo>
                <a:lnTo>
                  <a:pt x="350949" y="262560"/>
                </a:lnTo>
                <a:lnTo>
                  <a:pt x="294798" y="262560"/>
                </a:lnTo>
                <a:lnTo>
                  <a:pt x="244235" y="256971"/>
                </a:lnTo>
                <a:lnTo>
                  <a:pt x="184811" y="253008"/>
                </a:lnTo>
                <a:lnTo>
                  <a:pt x="126800" y="252225"/>
                </a:lnTo>
                <a:lnTo>
                  <a:pt x="112609" y="252160"/>
                </a:lnTo>
                <a:lnTo>
                  <a:pt x="105488" y="254457"/>
                </a:lnTo>
                <a:lnTo>
                  <a:pt x="103081" y="258328"/>
                </a:lnTo>
                <a:lnTo>
                  <a:pt x="103816" y="263248"/>
                </a:lnTo>
                <a:lnTo>
                  <a:pt x="116028" y="281352"/>
                </a:lnTo>
                <a:lnTo>
                  <a:pt x="169399" y="313266"/>
                </a:lnTo>
                <a:lnTo>
                  <a:pt x="213096" y="338910"/>
                </a:lnTo>
                <a:lnTo>
                  <a:pt x="272507" y="356454"/>
                </a:lnTo>
                <a:lnTo>
                  <a:pt x="335363" y="374751"/>
                </a:lnTo>
                <a:lnTo>
                  <a:pt x="389350" y="392397"/>
                </a:lnTo>
                <a:lnTo>
                  <a:pt x="448409" y="406838"/>
                </a:lnTo>
                <a:lnTo>
                  <a:pt x="502435" y="414932"/>
                </a:lnTo>
                <a:lnTo>
                  <a:pt x="563713" y="420560"/>
                </a:lnTo>
                <a:lnTo>
                  <a:pt x="614812" y="427398"/>
                </a:lnTo>
                <a:lnTo>
                  <a:pt x="666997" y="429944"/>
                </a:lnTo>
                <a:lnTo>
                  <a:pt x="719504" y="431869"/>
                </a:lnTo>
                <a:lnTo>
                  <a:pt x="770937" y="436988"/>
                </a:lnTo>
                <a:lnTo>
                  <a:pt x="833950" y="432543"/>
                </a:lnTo>
                <a:lnTo>
                  <a:pt x="896786" y="431318"/>
                </a:lnTo>
                <a:lnTo>
                  <a:pt x="955429" y="429906"/>
                </a:lnTo>
                <a:lnTo>
                  <a:pt x="1003837" y="423798"/>
                </a:lnTo>
                <a:lnTo>
                  <a:pt x="1062709" y="421142"/>
                </a:lnTo>
                <a:lnTo>
                  <a:pt x="1119398" y="420617"/>
                </a:lnTo>
                <a:lnTo>
                  <a:pt x="1181370" y="412172"/>
                </a:lnTo>
                <a:lnTo>
                  <a:pt x="1235774" y="410396"/>
                </a:lnTo>
                <a:lnTo>
                  <a:pt x="1291581" y="402810"/>
                </a:lnTo>
                <a:lnTo>
                  <a:pt x="1347664" y="400098"/>
                </a:lnTo>
                <a:lnTo>
                  <a:pt x="1403803" y="393973"/>
                </a:lnTo>
                <a:lnTo>
                  <a:pt x="1458782" y="388734"/>
                </a:lnTo>
                <a:lnTo>
                  <a:pt x="1521076" y="379969"/>
                </a:lnTo>
                <a:lnTo>
                  <a:pt x="1569988" y="370283"/>
                </a:lnTo>
                <a:lnTo>
                  <a:pt x="1630429" y="360225"/>
                </a:lnTo>
                <a:lnTo>
                  <a:pt x="1670471" y="361298"/>
                </a:lnTo>
                <a:lnTo>
                  <a:pt x="1726620" y="366552"/>
                </a:lnTo>
                <a:lnTo>
                  <a:pt x="1785631" y="367590"/>
                </a:lnTo>
                <a:lnTo>
                  <a:pt x="1814098" y="367732"/>
                </a:lnTo>
                <a:lnTo>
                  <a:pt x="1822391" y="372449"/>
                </a:lnTo>
                <a:lnTo>
                  <a:pt x="1826750" y="380273"/>
                </a:lnTo>
                <a:lnTo>
                  <a:pt x="1828486" y="390168"/>
                </a:lnTo>
                <a:lnTo>
                  <a:pt x="1826134" y="397935"/>
                </a:lnTo>
                <a:lnTo>
                  <a:pt x="1821056" y="404283"/>
                </a:lnTo>
                <a:lnTo>
                  <a:pt x="1776164" y="438851"/>
                </a:lnTo>
                <a:lnTo>
                  <a:pt x="1755688" y="446197"/>
                </a:lnTo>
                <a:lnTo>
                  <a:pt x="1719023" y="449162"/>
                </a:lnTo>
                <a:lnTo>
                  <a:pt x="1674599" y="446516"/>
                </a:lnTo>
                <a:lnTo>
                  <a:pt x="1620293" y="458577"/>
                </a:lnTo>
                <a:lnTo>
                  <a:pt x="1567837" y="464926"/>
                </a:lnTo>
                <a:lnTo>
                  <a:pt x="1512414" y="471510"/>
                </a:lnTo>
                <a:lnTo>
                  <a:pt x="1456407" y="472810"/>
                </a:lnTo>
                <a:lnTo>
                  <a:pt x="1400283" y="473067"/>
                </a:lnTo>
                <a:lnTo>
                  <a:pt x="1337335" y="465886"/>
                </a:lnTo>
                <a:lnTo>
                  <a:pt x="1283826" y="463251"/>
                </a:lnTo>
                <a:lnTo>
                  <a:pt x="1221436" y="469923"/>
                </a:lnTo>
                <a:lnTo>
                  <a:pt x="1167996" y="472497"/>
                </a:lnTo>
                <a:lnTo>
                  <a:pt x="1112380" y="473005"/>
                </a:lnTo>
                <a:lnTo>
                  <a:pt x="1050637" y="464781"/>
                </a:lnTo>
                <a:lnTo>
                  <a:pt x="996261" y="463032"/>
                </a:lnTo>
                <a:lnTo>
                  <a:pt x="941629" y="461517"/>
                </a:lnTo>
                <a:lnTo>
                  <a:pt x="879409" y="453548"/>
                </a:lnTo>
                <a:lnTo>
                  <a:pt x="824441" y="452365"/>
                </a:lnTo>
                <a:lnTo>
                  <a:pt x="771642" y="449011"/>
                </a:lnTo>
                <a:lnTo>
                  <a:pt x="709105" y="441358"/>
                </a:lnTo>
                <a:lnTo>
                  <a:pt x="647664" y="432609"/>
                </a:lnTo>
                <a:lnTo>
                  <a:pt x="592791" y="424095"/>
                </a:lnTo>
                <a:lnTo>
                  <a:pt x="540011" y="418081"/>
                </a:lnTo>
                <a:lnTo>
                  <a:pt x="477478" y="409859"/>
                </a:lnTo>
                <a:lnTo>
                  <a:pt x="416037" y="401035"/>
                </a:lnTo>
                <a:lnTo>
                  <a:pt x="355564" y="391309"/>
                </a:lnTo>
                <a:lnTo>
                  <a:pt x="294698" y="381984"/>
                </a:lnTo>
                <a:lnTo>
                  <a:pt x="241442" y="379087"/>
                </a:lnTo>
                <a:lnTo>
                  <a:pt x="185862" y="378515"/>
                </a:lnTo>
                <a:lnTo>
                  <a:pt x="129824" y="378402"/>
                </a:lnTo>
                <a:lnTo>
                  <a:pt x="101763" y="378386"/>
                </a:lnTo>
                <a:lnTo>
                  <a:pt x="91239" y="374873"/>
                </a:lnTo>
                <a:lnTo>
                  <a:pt x="76426" y="361610"/>
                </a:lnTo>
                <a:lnTo>
                  <a:pt x="75517" y="354330"/>
                </a:lnTo>
                <a:lnTo>
                  <a:pt x="78420" y="347137"/>
                </a:lnTo>
                <a:lnTo>
                  <a:pt x="123109" y="297676"/>
                </a:lnTo>
                <a:lnTo>
                  <a:pt x="177750" y="262563"/>
                </a:lnTo>
                <a:lnTo>
                  <a:pt x="236833" y="220447"/>
                </a:lnTo>
                <a:lnTo>
                  <a:pt x="294097" y="192587"/>
                </a:lnTo>
                <a:lnTo>
                  <a:pt x="347348" y="165940"/>
                </a:lnTo>
                <a:lnTo>
                  <a:pt x="410603" y="134317"/>
                </a:lnTo>
                <a:lnTo>
                  <a:pt x="473782" y="102728"/>
                </a:lnTo>
                <a:lnTo>
                  <a:pt x="536953" y="80207"/>
                </a:lnTo>
                <a:lnTo>
                  <a:pt x="597929" y="62537"/>
                </a:lnTo>
                <a:lnTo>
                  <a:pt x="653647" y="44974"/>
                </a:lnTo>
                <a:lnTo>
                  <a:pt x="706276" y="34053"/>
                </a:lnTo>
                <a:lnTo>
                  <a:pt x="767308" y="22939"/>
                </a:lnTo>
                <a:lnTo>
                  <a:pt x="826644" y="11828"/>
                </a:lnTo>
                <a:lnTo>
                  <a:pt x="881262" y="10262"/>
                </a:lnTo>
                <a:lnTo>
                  <a:pt x="937111" y="9953"/>
                </a:lnTo>
                <a:lnTo>
                  <a:pt x="956956" y="8740"/>
                </a:lnTo>
                <a:lnTo>
                  <a:pt x="957335" y="6779"/>
                </a:lnTo>
                <a:lnTo>
                  <a:pt x="954078" y="4302"/>
                </a:lnTo>
                <a:lnTo>
                  <a:pt x="899492" y="0"/>
                </a:lnTo>
                <a:lnTo>
                  <a:pt x="839673" y="5066"/>
                </a:lnTo>
                <a:lnTo>
                  <a:pt x="783967" y="10096"/>
                </a:lnTo>
                <a:lnTo>
                  <a:pt x="731715" y="21141"/>
                </a:lnTo>
                <a:lnTo>
                  <a:pt x="671351" y="28999"/>
                </a:lnTo>
                <a:lnTo>
                  <a:pt x="611714" y="42131"/>
                </a:lnTo>
                <a:lnTo>
                  <a:pt x="558150" y="66333"/>
                </a:lnTo>
                <a:lnTo>
                  <a:pt x="494852" y="91483"/>
                </a:lnTo>
                <a:lnTo>
                  <a:pt x="431670" y="122350"/>
                </a:lnTo>
                <a:lnTo>
                  <a:pt x="368497" y="153872"/>
                </a:lnTo>
                <a:lnTo>
                  <a:pt x="305326" y="184282"/>
                </a:lnTo>
                <a:lnTo>
                  <a:pt x="242155" y="207484"/>
                </a:lnTo>
                <a:lnTo>
                  <a:pt x="178984" y="237010"/>
                </a:lnTo>
                <a:lnTo>
                  <a:pt x="148569" y="249401"/>
                </a:lnTo>
                <a:lnTo>
                  <a:pt x="93781" y="280276"/>
                </a:lnTo>
                <a:lnTo>
                  <a:pt x="32669" y="317865"/>
                </a:lnTo>
                <a:lnTo>
                  <a:pt x="0" y="336260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2" name="Group 351"/>
          <p:cNvGrpSpPr/>
          <p:nvPr/>
        </p:nvGrpSpPr>
        <p:grpSpPr>
          <a:xfrm>
            <a:off x="3369055" y="831751"/>
            <a:ext cx="2141266" cy="336850"/>
            <a:chOff x="3369055" y="831751"/>
            <a:chExt cx="2141266" cy="336850"/>
          </a:xfrm>
        </p:grpSpPr>
        <p:sp>
          <p:nvSpPr>
            <p:cNvPr id="350" name="Freeform 349"/>
            <p:cNvSpPr/>
            <p:nvPr/>
          </p:nvSpPr>
          <p:spPr>
            <a:xfrm>
              <a:off x="3516518" y="831751"/>
              <a:ext cx="1993803" cy="336850"/>
            </a:xfrm>
            <a:custGeom>
              <a:avLst/>
              <a:gdLst/>
              <a:ahLst/>
              <a:cxnLst/>
              <a:rect l="0" t="0" r="0" b="0"/>
              <a:pathLst>
                <a:path w="1993803" h="336850">
                  <a:moveTo>
                    <a:pt x="1789844" y="0"/>
                  </a:moveTo>
                  <a:lnTo>
                    <a:pt x="1843719" y="17958"/>
                  </a:lnTo>
                  <a:lnTo>
                    <a:pt x="1905766" y="38640"/>
                  </a:lnTo>
                  <a:lnTo>
                    <a:pt x="1936106" y="50313"/>
                  </a:lnTo>
                  <a:lnTo>
                    <a:pt x="1962773" y="65730"/>
                  </a:lnTo>
                  <a:lnTo>
                    <a:pt x="1986414" y="70158"/>
                  </a:lnTo>
                  <a:lnTo>
                    <a:pt x="1992251" y="73678"/>
                  </a:lnTo>
                  <a:lnTo>
                    <a:pt x="1993802" y="78364"/>
                  </a:lnTo>
                  <a:lnTo>
                    <a:pt x="1992497" y="83828"/>
                  </a:lnTo>
                  <a:lnTo>
                    <a:pt x="1979481" y="102697"/>
                  </a:lnTo>
                  <a:lnTo>
                    <a:pt x="1925802" y="134905"/>
                  </a:lnTo>
                  <a:lnTo>
                    <a:pt x="1863464" y="160956"/>
                  </a:lnTo>
                  <a:lnTo>
                    <a:pt x="1800366" y="188041"/>
                  </a:lnTo>
                  <a:lnTo>
                    <a:pt x="1739396" y="201580"/>
                  </a:lnTo>
                  <a:lnTo>
                    <a:pt x="1684848" y="217792"/>
                  </a:lnTo>
                  <a:lnTo>
                    <a:pt x="1626366" y="235163"/>
                  </a:lnTo>
                  <a:lnTo>
                    <a:pt x="1569402" y="252687"/>
                  </a:lnTo>
                  <a:lnTo>
                    <a:pt x="1515020" y="269062"/>
                  </a:lnTo>
                  <a:lnTo>
                    <a:pt x="1454407" y="278714"/>
                  </a:lnTo>
                  <a:lnTo>
                    <a:pt x="1400484" y="294990"/>
                  </a:lnTo>
                  <a:lnTo>
                    <a:pt x="1346503" y="311201"/>
                  </a:lnTo>
                  <a:lnTo>
                    <a:pt x="1285943" y="320831"/>
                  </a:lnTo>
                  <a:lnTo>
                    <a:pt x="1276096" y="320342"/>
                  </a:lnTo>
                  <a:lnTo>
                    <a:pt x="1249888" y="311985"/>
                  </a:lnTo>
                  <a:lnTo>
                    <a:pt x="1194264" y="315114"/>
                  </a:lnTo>
                  <a:lnTo>
                    <a:pt x="1140098" y="322944"/>
                  </a:lnTo>
                  <a:lnTo>
                    <a:pt x="1084339" y="328823"/>
                  </a:lnTo>
                  <a:lnTo>
                    <a:pt x="1028264" y="335314"/>
                  </a:lnTo>
                  <a:lnTo>
                    <a:pt x="972127" y="336596"/>
                  </a:lnTo>
                  <a:lnTo>
                    <a:pt x="915978" y="336849"/>
                  </a:lnTo>
                  <a:lnTo>
                    <a:pt x="859827" y="331310"/>
                  </a:lnTo>
                  <a:lnTo>
                    <a:pt x="803675" y="326187"/>
                  </a:lnTo>
                  <a:lnTo>
                    <a:pt x="747523" y="318242"/>
                  </a:lnTo>
                  <a:lnTo>
                    <a:pt x="684569" y="308934"/>
                  </a:lnTo>
                  <a:lnTo>
                    <a:pt x="631059" y="306039"/>
                  </a:lnTo>
                  <a:lnTo>
                    <a:pt x="581019" y="299878"/>
                  </a:lnTo>
                  <a:lnTo>
                    <a:pt x="521698" y="295801"/>
                  </a:lnTo>
                  <a:lnTo>
                    <a:pt x="463706" y="294996"/>
                  </a:lnTo>
                  <a:lnTo>
                    <a:pt x="407191" y="294837"/>
                  </a:lnTo>
                  <a:lnTo>
                    <a:pt x="345257" y="286470"/>
                  </a:lnTo>
                  <a:lnTo>
                    <a:pt x="290857" y="284704"/>
                  </a:lnTo>
                  <a:lnTo>
                    <a:pt x="241117" y="277119"/>
                  </a:lnTo>
                  <a:lnTo>
                    <a:pt x="180512" y="274408"/>
                  </a:lnTo>
                  <a:lnTo>
                    <a:pt x="123134" y="268283"/>
                  </a:lnTo>
                  <a:lnTo>
                    <a:pt x="66740" y="255808"/>
                  </a:lnTo>
                  <a:lnTo>
                    <a:pt x="19899" y="245199"/>
                  </a:lnTo>
                  <a:lnTo>
                    <a:pt x="0" y="242155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1" name="Freeform 350"/>
            <p:cNvSpPr/>
            <p:nvPr/>
          </p:nvSpPr>
          <p:spPr>
            <a:xfrm>
              <a:off x="3369055" y="1052830"/>
              <a:ext cx="1252984" cy="94743"/>
            </a:xfrm>
            <a:custGeom>
              <a:avLst/>
              <a:gdLst/>
              <a:ahLst/>
              <a:cxnLst/>
              <a:rect l="0" t="0" r="0" b="0"/>
              <a:pathLst>
                <a:path w="1252984" h="94743">
                  <a:moveTo>
                    <a:pt x="0" y="0"/>
                  </a:moveTo>
                  <a:lnTo>
                    <a:pt x="1252983" y="94742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3" name="Freeform 352"/>
          <p:cNvSpPr/>
          <p:nvPr/>
        </p:nvSpPr>
        <p:spPr>
          <a:xfrm>
            <a:off x="2931801" y="976074"/>
            <a:ext cx="1858666" cy="211389"/>
          </a:xfrm>
          <a:custGeom>
            <a:avLst/>
            <a:gdLst/>
            <a:ahLst/>
            <a:cxnLst/>
            <a:rect l="0" t="0" r="0" b="0"/>
            <a:pathLst>
              <a:path w="1858666" h="211389">
                <a:moveTo>
                  <a:pt x="1616510" y="108361"/>
                </a:moveTo>
                <a:lnTo>
                  <a:pt x="1579032" y="116694"/>
                </a:lnTo>
                <a:lnTo>
                  <a:pt x="1527608" y="118456"/>
                </a:lnTo>
                <a:lnTo>
                  <a:pt x="1480724" y="118761"/>
                </a:lnTo>
                <a:lnTo>
                  <a:pt x="1429788" y="118851"/>
                </a:lnTo>
                <a:lnTo>
                  <a:pt x="1377651" y="124467"/>
                </a:lnTo>
                <a:lnTo>
                  <a:pt x="1325158" y="127951"/>
                </a:lnTo>
                <a:lnTo>
                  <a:pt x="1269490" y="136364"/>
                </a:lnTo>
                <a:lnTo>
                  <a:pt x="1221491" y="138885"/>
                </a:lnTo>
                <a:lnTo>
                  <a:pt x="1170224" y="139632"/>
                </a:lnTo>
                <a:lnTo>
                  <a:pt x="1106738" y="143004"/>
                </a:lnTo>
                <a:lnTo>
                  <a:pt x="1054120" y="148999"/>
                </a:lnTo>
                <a:lnTo>
                  <a:pt x="992600" y="151353"/>
                </a:lnTo>
                <a:lnTo>
                  <a:pt x="937987" y="158750"/>
                </a:lnTo>
                <a:lnTo>
                  <a:pt x="877157" y="160558"/>
                </a:lnTo>
                <a:lnTo>
                  <a:pt x="828643" y="160872"/>
                </a:lnTo>
                <a:lnTo>
                  <a:pt x="768254" y="160977"/>
                </a:lnTo>
                <a:lnTo>
                  <a:pt x="711265" y="160998"/>
                </a:lnTo>
                <a:lnTo>
                  <a:pt x="660537" y="155413"/>
                </a:lnTo>
                <a:lnTo>
                  <a:pt x="602250" y="150280"/>
                </a:lnTo>
                <a:lnTo>
                  <a:pt x="551395" y="142334"/>
                </a:lnTo>
                <a:lnTo>
                  <a:pt x="496637" y="134829"/>
                </a:lnTo>
                <a:lnTo>
                  <a:pt x="441929" y="129317"/>
                </a:lnTo>
                <a:lnTo>
                  <a:pt x="379694" y="120494"/>
                </a:lnTo>
                <a:lnTo>
                  <a:pt x="322235" y="107648"/>
                </a:lnTo>
                <a:lnTo>
                  <a:pt x="260553" y="90719"/>
                </a:lnTo>
                <a:lnTo>
                  <a:pt x="205436" y="76757"/>
                </a:lnTo>
                <a:lnTo>
                  <a:pt x="143873" y="59225"/>
                </a:lnTo>
                <a:lnTo>
                  <a:pt x="80637" y="37001"/>
                </a:lnTo>
                <a:lnTo>
                  <a:pt x="25741" y="7561"/>
                </a:lnTo>
                <a:lnTo>
                  <a:pt x="5220" y="0"/>
                </a:lnTo>
                <a:lnTo>
                  <a:pt x="684" y="1025"/>
                </a:lnTo>
                <a:lnTo>
                  <a:pt x="0" y="5218"/>
                </a:lnTo>
                <a:lnTo>
                  <a:pt x="1883" y="11523"/>
                </a:lnTo>
                <a:lnTo>
                  <a:pt x="6648" y="16896"/>
                </a:lnTo>
                <a:lnTo>
                  <a:pt x="30122" y="30048"/>
                </a:lnTo>
                <a:lnTo>
                  <a:pt x="90177" y="52112"/>
                </a:lnTo>
                <a:lnTo>
                  <a:pt x="153075" y="73257"/>
                </a:lnTo>
                <a:lnTo>
                  <a:pt x="216222" y="94322"/>
                </a:lnTo>
                <a:lnTo>
                  <a:pt x="274451" y="111870"/>
                </a:lnTo>
                <a:lnTo>
                  <a:pt x="335000" y="118673"/>
                </a:lnTo>
                <a:lnTo>
                  <a:pt x="386301" y="130068"/>
                </a:lnTo>
                <a:lnTo>
                  <a:pt x="441148" y="143584"/>
                </a:lnTo>
                <a:lnTo>
                  <a:pt x="497043" y="150283"/>
                </a:lnTo>
                <a:lnTo>
                  <a:pt x="550024" y="161659"/>
                </a:lnTo>
                <a:lnTo>
                  <a:pt x="612600" y="171401"/>
                </a:lnTo>
                <a:lnTo>
                  <a:pt x="674046" y="180426"/>
                </a:lnTo>
                <a:lnTo>
                  <a:pt x="734520" y="190178"/>
                </a:lnTo>
                <a:lnTo>
                  <a:pt x="794332" y="197702"/>
                </a:lnTo>
                <a:lnTo>
                  <a:pt x="845176" y="201513"/>
                </a:lnTo>
                <a:lnTo>
                  <a:pt x="906354" y="203970"/>
                </a:lnTo>
                <a:lnTo>
                  <a:pt x="963498" y="211388"/>
                </a:lnTo>
                <a:lnTo>
                  <a:pt x="1002665" y="209857"/>
                </a:lnTo>
                <a:lnTo>
                  <a:pt x="1052929" y="204449"/>
                </a:lnTo>
                <a:lnTo>
                  <a:pt x="1109088" y="203380"/>
                </a:lnTo>
                <a:lnTo>
                  <a:pt x="1172174" y="203169"/>
                </a:lnTo>
                <a:lnTo>
                  <a:pt x="1230042" y="203128"/>
                </a:lnTo>
                <a:lnTo>
                  <a:pt x="1287703" y="203119"/>
                </a:lnTo>
                <a:lnTo>
                  <a:pt x="1351086" y="203118"/>
                </a:lnTo>
                <a:lnTo>
                  <a:pt x="1397875" y="203117"/>
                </a:lnTo>
                <a:lnTo>
                  <a:pt x="1460499" y="203117"/>
                </a:lnTo>
                <a:lnTo>
                  <a:pt x="1517929" y="195882"/>
                </a:lnTo>
                <a:lnTo>
                  <a:pt x="1571214" y="190120"/>
                </a:lnTo>
                <a:lnTo>
                  <a:pt x="1633855" y="181952"/>
                </a:lnTo>
                <a:lnTo>
                  <a:pt x="1695309" y="167546"/>
                </a:lnTo>
                <a:lnTo>
                  <a:pt x="1749015" y="161126"/>
                </a:lnTo>
                <a:lnTo>
                  <a:pt x="1805448" y="146519"/>
                </a:lnTo>
                <a:lnTo>
                  <a:pt x="1826824" y="145987"/>
                </a:lnTo>
                <a:lnTo>
                  <a:pt x="1858665" y="150475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4" name="Freeform 353"/>
          <p:cNvSpPr/>
          <p:nvPr/>
        </p:nvSpPr>
        <p:spPr>
          <a:xfrm>
            <a:off x="2879156" y="506234"/>
            <a:ext cx="1953425" cy="391881"/>
          </a:xfrm>
          <a:custGeom>
            <a:avLst/>
            <a:gdLst/>
            <a:ahLst/>
            <a:cxnLst/>
            <a:rect l="0" t="0" r="0" b="0"/>
            <a:pathLst>
              <a:path w="1953425" h="391881">
                <a:moveTo>
                  <a:pt x="1953424" y="241289"/>
                </a:moveTo>
                <a:lnTo>
                  <a:pt x="1922142" y="223308"/>
                </a:lnTo>
                <a:lnTo>
                  <a:pt x="1887887" y="193413"/>
                </a:lnTo>
                <a:lnTo>
                  <a:pt x="1826874" y="168008"/>
                </a:lnTo>
                <a:lnTo>
                  <a:pt x="1766007" y="141692"/>
                </a:lnTo>
                <a:lnTo>
                  <a:pt x="1702634" y="113342"/>
                </a:lnTo>
                <a:lnTo>
                  <a:pt x="1640014" y="94141"/>
                </a:lnTo>
                <a:lnTo>
                  <a:pt x="1582909" y="69140"/>
                </a:lnTo>
                <a:lnTo>
                  <a:pt x="1523090" y="52433"/>
                </a:lnTo>
                <a:lnTo>
                  <a:pt x="1471457" y="37868"/>
                </a:lnTo>
                <a:lnTo>
                  <a:pt x="1408446" y="28541"/>
                </a:lnTo>
                <a:lnTo>
                  <a:pt x="1345224" y="21290"/>
                </a:lnTo>
                <a:lnTo>
                  <a:pt x="1289920" y="20408"/>
                </a:lnTo>
                <a:lnTo>
                  <a:pt x="1228346" y="20233"/>
                </a:lnTo>
                <a:lnTo>
                  <a:pt x="1169434" y="21369"/>
                </a:lnTo>
                <a:lnTo>
                  <a:pt x="1106299" y="29257"/>
                </a:lnTo>
                <a:lnTo>
                  <a:pt x="1045153" y="31600"/>
                </a:lnTo>
                <a:lnTo>
                  <a:pt x="993734" y="38995"/>
                </a:lnTo>
                <a:lnTo>
                  <a:pt x="932166" y="49356"/>
                </a:lnTo>
                <a:lnTo>
                  <a:pt x="878825" y="59400"/>
                </a:lnTo>
                <a:lnTo>
                  <a:pt x="816472" y="69158"/>
                </a:lnTo>
                <a:lnTo>
                  <a:pt x="754809" y="77938"/>
                </a:lnTo>
                <a:lnTo>
                  <a:pt x="700748" y="94100"/>
                </a:lnTo>
                <a:lnTo>
                  <a:pt x="640683" y="111465"/>
                </a:lnTo>
                <a:lnTo>
                  <a:pt x="585157" y="128989"/>
                </a:lnTo>
                <a:lnTo>
                  <a:pt x="532135" y="149652"/>
                </a:lnTo>
                <a:lnTo>
                  <a:pt x="468911" y="177467"/>
                </a:lnTo>
                <a:lnTo>
                  <a:pt x="405735" y="199118"/>
                </a:lnTo>
                <a:lnTo>
                  <a:pt x="342564" y="220227"/>
                </a:lnTo>
                <a:lnTo>
                  <a:pt x="279393" y="244408"/>
                </a:lnTo>
                <a:lnTo>
                  <a:pt x="219341" y="275343"/>
                </a:lnTo>
                <a:lnTo>
                  <a:pt x="162929" y="312086"/>
                </a:lnTo>
                <a:lnTo>
                  <a:pt x="100351" y="344124"/>
                </a:lnTo>
                <a:lnTo>
                  <a:pt x="71925" y="359496"/>
                </a:lnTo>
                <a:lnTo>
                  <a:pt x="45566" y="375749"/>
                </a:lnTo>
                <a:lnTo>
                  <a:pt x="5217" y="391721"/>
                </a:lnTo>
                <a:lnTo>
                  <a:pt x="683" y="391880"/>
                </a:lnTo>
                <a:lnTo>
                  <a:pt x="0" y="389646"/>
                </a:lnTo>
                <a:lnTo>
                  <a:pt x="5479" y="380925"/>
                </a:lnTo>
                <a:lnTo>
                  <a:pt x="55052" y="328860"/>
                </a:lnTo>
                <a:lnTo>
                  <a:pt x="113486" y="289436"/>
                </a:lnTo>
                <a:lnTo>
                  <a:pt x="164882" y="249391"/>
                </a:lnTo>
                <a:lnTo>
                  <a:pt x="226865" y="216909"/>
                </a:lnTo>
                <a:lnTo>
                  <a:pt x="289931" y="185245"/>
                </a:lnTo>
                <a:lnTo>
                  <a:pt x="353093" y="153652"/>
                </a:lnTo>
                <a:lnTo>
                  <a:pt x="416263" y="129302"/>
                </a:lnTo>
                <a:lnTo>
                  <a:pt x="479434" y="107956"/>
                </a:lnTo>
                <a:lnTo>
                  <a:pt x="542605" y="86873"/>
                </a:lnTo>
                <a:lnTo>
                  <a:pt x="605776" y="65814"/>
                </a:lnTo>
                <a:lnTo>
                  <a:pt x="651010" y="54895"/>
                </a:lnTo>
                <a:lnTo>
                  <a:pt x="710086" y="43781"/>
                </a:lnTo>
                <a:lnTo>
                  <a:pt x="763575" y="27081"/>
                </a:lnTo>
                <a:lnTo>
                  <a:pt x="824662" y="17978"/>
                </a:lnTo>
                <a:lnTo>
                  <a:pt x="880396" y="3521"/>
                </a:lnTo>
                <a:lnTo>
                  <a:pt x="933026" y="0"/>
                </a:lnTo>
                <a:lnTo>
                  <a:pt x="971411" y="2510"/>
                </a:lnTo>
                <a:lnTo>
                  <a:pt x="1033775" y="17126"/>
                </a:lnTo>
                <a:lnTo>
                  <a:pt x="1090087" y="30719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1" name="Group 360"/>
          <p:cNvGrpSpPr/>
          <p:nvPr/>
        </p:nvGrpSpPr>
        <p:grpSpPr>
          <a:xfrm>
            <a:off x="3577331" y="423087"/>
            <a:ext cx="1945717" cy="471836"/>
            <a:chOff x="3577331" y="423087"/>
            <a:chExt cx="1945717" cy="471836"/>
          </a:xfrm>
        </p:grpSpPr>
        <p:sp>
          <p:nvSpPr>
            <p:cNvPr id="355" name="Freeform 354"/>
            <p:cNvSpPr/>
            <p:nvPr/>
          </p:nvSpPr>
          <p:spPr>
            <a:xfrm>
              <a:off x="4706238" y="515896"/>
              <a:ext cx="816810" cy="379027"/>
            </a:xfrm>
            <a:custGeom>
              <a:avLst/>
              <a:gdLst/>
              <a:ahLst/>
              <a:cxnLst/>
              <a:rect l="0" t="0" r="0" b="0"/>
              <a:pathLst>
                <a:path w="816810" h="379027">
                  <a:moveTo>
                    <a:pt x="768580" y="379026"/>
                  </a:moveTo>
                  <a:lnTo>
                    <a:pt x="739272" y="340652"/>
                  </a:lnTo>
                  <a:lnTo>
                    <a:pt x="703779" y="313561"/>
                  </a:lnTo>
                  <a:lnTo>
                    <a:pt x="647944" y="284467"/>
                  </a:lnTo>
                  <a:lnTo>
                    <a:pt x="647212" y="285571"/>
                  </a:lnTo>
                  <a:lnTo>
                    <a:pt x="649064" y="288647"/>
                  </a:lnTo>
                  <a:lnTo>
                    <a:pt x="668437" y="298565"/>
                  </a:lnTo>
                  <a:lnTo>
                    <a:pt x="726918" y="319387"/>
                  </a:lnTo>
                  <a:lnTo>
                    <a:pt x="767499" y="334577"/>
                  </a:lnTo>
                  <a:lnTo>
                    <a:pt x="812170" y="360015"/>
                  </a:lnTo>
                  <a:lnTo>
                    <a:pt x="816357" y="360503"/>
                  </a:lnTo>
                  <a:lnTo>
                    <a:pt x="816809" y="358489"/>
                  </a:lnTo>
                  <a:lnTo>
                    <a:pt x="806267" y="344475"/>
                  </a:lnTo>
                  <a:lnTo>
                    <a:pt x="793519" y="333254"/>
                  </a:lnTo>
                  <a:lnTo>
                    <a:pt x="734411" y="297190"/>
                  </a:lnTo>
                  <a:lnTo>
                    <a:pt x="673597" y="273951"/>
                  </a:lnTo>
                  <a:lnTo>
                    <a:pt x="610633" y="252702"/>
                  </a:lnTo>
                  <a:lnTo>
                    <a:pt x="547480" y="223295"/>
                  </a:lnTo>
                  <a:lnTo>
                    <a:pt x="484311" y="191901"/>
                  </a:lnTo>
                  <a:lnTo>
                    <a:pt x="455845" y="176572"/>
                  </a:lnTo>
                  <a:lnTo>
                    <a:pt x="429473" y="160332"/>
                  </a:lnTo>
                  <a:lnTo>
                    <a:pt x="368304" y="133962"/>
                  </a:lnTo>
                  <a:lnTo>
                    <a:pt x="305309" y="105954"/>
                  </a:lnTo>
                  <a:lnTo>
                    <a:pt x="242154" y="84287"/>
                  </a:lnTo>
                  <a:lnTo>
                    <a:pt x="188343" y="67858"/>
                  </a:lnTo>
                  <a:lnTo>
                    <a:pt x="127806" y="58199"/>
                  </a:lnTo>
                  <a:lnTo>
                    <a:pt x="85687" y="44165"/>
                  </a:lnTo>
                  <a:lnTo>
                    <a:pt x="23543" y="11162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Freeform 355"/>
            <p:cNvSpPr/>
            <p:nvPr/>
          </p:nvSpPr>
          <p:spPr>
            <a:xfrm>
              <a:off x="5095747" y="652780"/>
              <a:ext cx="315850" cy="136907"/>
            </a:xfrm>
            <a:custGeom>
              <a:avLst/>
              <a:gdLst/>
              <a:ahLst/>
              <a:cxnLst/>
              <a:rect l="0" t="0" r="0" b="0"/>
              <a:pathLst>
                <a:path w="315850" h="136907">
                  <a:moveTo>
                    <a:pt x="315849" y="136906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4800980" y="536955"/>
              <a:ext cx="536957" cy="221108"/>
            </a:xfrm>
            <a:custGeom>
              <a:avLst/>
              <a:gdLst/>
              <a:ahLst/>
              <a:cxnLst/>
              <a:rect l="0" t="0" r="0" b="0"/>
              <a:pathLst>
                <a:path w="536957" h="221108">
                  <a:moveTo>
                    <a:pt x="536956" y="221107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4758944" y="494791"/>
              <a:ext cx="347346" cy="179072"/>
            </a:xfrm>
            <a:custGeom>
              <a:avLst/>
              <a:gdLst/>
              <a:ahLst/>
              <a:cxnLst/>
              <a:rect l="0" t="0" r="0" b="0"/>
              <a:pathLst>
                <a:path w="347346" h="179072">
                  <a:moveTo>
                    <a:pt x="347345" y="179071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4727321" y="505333"/>
              <a:ext cx="410591" cy="147448"/>
            </a:xfrm>
            <a:custGeom>
              <a:avLst/>
              <a:gdLst/>
              <a:ahLst/>
              <a:cxnLst/>
              <a:rect l="0" t="0" r="0" b="0"/>
              <a:pathLst>
                <a:path w="410591" h="147448">
                  <a:moveTo>
                    <a:pt x="410590" y="147447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Freeform 359"/>
            <p:cNvSpPr/>
            <p:nvPr/>
          </p:nvSpPr>
          <p:spPr>
            <a:xfrm>
              <a:off x="3577331" y="423087"/>
              <a:ext cx="1486877" cy="334965"/>
            </a:xfrm>
            <a:custGeom>
              <a:avLst/>
              <a:gdLst/>
              <a:ahLst/>
              <a:cxnLst/>
              <a:rect l="0" t="0" r="0" b="0"/>
              <a:pathLst>
                <a:path w="1486877" h="334965">
                  <a:moveTo>
                    <a:pt x="1486876" y="334964"/>
                  </a:moveTo>
                  <a:lnTo>
                    <a:pt x="1433001" y="317006"/>
                  </a:lnTo>
                  <a:lnTo>
                    <a:pt x="1370954" y="296324"/>
                  </a:lnTo>
                  <a:lnTo>
                    <a:pt x="1318406" y="278808"/>
                  </a:lnTo>
                  <a:lnTo>
                    <a:pt x="1267898" y="265943"/>
                  </a:lnTo>
                  <a:lnTo>
                    <a:pt x="1227931" y="259142"/>
                  </a:lnTo>
                  <a:lnTo>
                    <a:pt x="1192173" y="239969"/>
                  </a:lnTo>
                  <a:lnTo>
                    <a:pt x="1135641" y="228592"/>
                  </a:lnTo>
                  <a:lnTo>
                    <a:pt x="1074085" y="221016"/>
                  </a:lnTo>
                  <a:lnTo>
                    <a:pt x="1025446" y="214114"/>
                  </a:lnTo>
                  <a:lnTo>
                    <a:pt x="973990" y="210250"/>
                  </a:lnTo>
                  <a:lnTo>
                    <a:pt x="921699" y="209105"/>
                  </a:lnTo>
                  <a:lnTo>
                    <a:pt x="869160" y="208765"/>
                  </a:lnTo>
                  <a:lnTo>
                    <a:pt x="807411" y="208651"/>
                  </a:lnTo>
                  <a:lnTo>
                    <a:pt x="750153" y="208628"/>
                  </a:lnTo>
                  <a:lnTo>
                    <a:pt x="693783" y="208624"/>
                  </a:lnTo>
                  <a:lnTo>
                    <a:pt x="646042" y="208623"/>
                  </a:lnTo>
                  <a:lnTo>
                    <a:pt x="594852" y="203033"/>
                  </a:lnTo>
                  <a:lnTo>
                    <a:pt x="532388" y="199070"/>
                  </a:lnTo>
                  <a:lnTo>
                    <a:pt x="471176" y="195167"/>
                  </a:lnTo>
                  <a:lnTo>
                    <a:pt x="413419" y="183478"/>
                  </a:lnTo>
                  <a:lnTo>
                    <a:pt x="354090" y="171074"/>
                  </a:lnTo>
                  <a:lnTo>
                    <a:pt x="297310" y="167410"/>
                  </a:lnTo>
                  <a:lnTo>
                    <a:pt x="234222" y="159391"/>
                  </a:lnTo>
                  <a:lnTo>
                    <a:pt x="172462" y="150840"/>
                  </a:lnTo>
                  <a:lnTo>
                    <a:pt x="120620" y="146516"/>
                  </a:lnTo>
                  <a:lnTo>
                    <a:pt x="65319" y="145662"/>
                  </a:lnTo>
                  <a:lnTo>
                    <a:pt x="9336" y="145493"/>
                  </a:lnTo>
                  <a:lnTo>
                    <a:pt x="2330" y="143139"/>
                  </a:lnTo>
                  <a:lnTo>
                    <a:pt x="0" y="139231"/>
                  </a:lnTo>
                  <a:lnTo>
                    <a:pt x="786" y="134285"/>
                  </a:lnTo>
                  <a:lnTo>
                    <a:pt x="4819" y="129819"/>
                  </a:lnTo>
                  <a:lnTo>
                    <a:pt x="28433" y="117943"/>
                  </a:lnTo>
                  <a:lnTo>
                    <a:pt x="80861" y="103449"/>
                  </a:lnTo>
                  <a:lnTo>
                    <a:pt x="136018" y="89322"/>
                  </a:lnTo>
                  <a:lnTo>
                    <a:pt x="190283" y="75266"/>
                  </a:lnTo>
                  <a:lnTo>
                    <a:pt x="249875" y="61224"/>
                  </a:lnTo>
                  <a:lnTo>
                    <a:pt x="308174" y="44846"/>
                  </a:lnTo>
                  <a:lnTo>
                    <a:pt x="361116" y="37971"/>
                  </a:lnTo>
                  <a:lnTo>
                    <a:pt x="416635" y="25695"/>
                  </a:lnTo>
                  <a:lnTo>
                    <a:pt x="479897" y="19240"/>
                  </a:lnTo>
                  <a:lnTo>
                    <a:pt x="538667" y="7914"/>
                  </a:lnTo>
                  <a:lnTo>
                    <a:pt x="595336" y="0"/>
                  </a:lnTo>
                  <a:lnTo>
                    <a:pt x="657303" y="6642"/>
                  </a:lnTo>
                  <a:lnTo>
                    <a:pt x="711707" y="8198"/>
                  </a:lnTo>
                  <a:lnTo>
                    <a:pt x="766344" y="9675"/>
                  </a:lnTo>
                  <a:lnTo>
                    <a:pt x="828565" y="23225"/>
                  </a:lnTo>
                  <a:lnTo>
                    <a:pt x="882364" y="29541"/>
                  </a:lnTo>
                  <a:lnTo>
                    <a:pt x="938816" y="44125"/>
                  </a:lnTo>
                  <a:lnTo>
                    <a:pt x="980224" y="58973"/>
                  </a:lnTo>
                  <a:lnTo>
                    <a:pt x="1042203" y="92164"/>
                  </a:lnTo>
                  <a:lnTo>
                    <a:pt x="1065736" y="103337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7" name="Group 366"/>
          <p:cNvGrpSpPr/>
          <p:nvPr/>
        </p:nvGrpSpPr>
        <p:grpSpPr>
          <a:xfrm>
            <a:off x="2768980" y="437041"/>
            <a:ext cx="1863559" cy="647412"/>
            <a:chOff x="2768980" y="437041"/>
            <a:chExt cx="1863559" cy="647412"/>
          </a:xfrm>
        </p:grpSpPr>
        <p:sp>
          <p:nvSpPr>
            <p:cNvPr id="362" name="Freeform 361"/>
            <p:cNvSpPr/>
            <p:nvPr/>
          </p:nvSpPr>
          <p:spPr>
            <a:xfrm>
              <a:off x="2779523" y="437041"/>
              <a:ext cx="1853016" cy="436825"/>
            </a:xfrm>
            <a:custGeom>
              <a:avLst/>
              <a:gdLst/>
              <a:ahLst/>
              <a:cxnLst/>
              <a:rect l="0" t="0" r="0" b="0"/>
              <a:pathLst>
                <a:path w="1853016" h="436825">
                  <a:moveTo>
                    <a:pt x="1853015" y="68326"/>
                  </a:moveTo>
                  <a:lnTo>
                    <a:pt x="1794399" y="59261"/>
                  </a:lnTo>
                  <a:lnTo>
                    <a:pt x="1734682" y="46538"/>
                  </a:lnTo>
                  <a:lnTo>
                    <a:pt x="1673916" y="30795"/>
                  </a:lnTo>
                  <a:lnTo>
                    <a:pt x="1612463" y="21227"/>
                  </a:lnTo>
                  <a:lnTo>
                    <a:pt x="1560657" y="16779"/>
                  </a:lnTo>
                  <a:lnTo>
                    <a:pt x="1505364" y="12781"/>
                  </a:lnTo>
                  <a:lnTo>
                    <a:pt x="1449382" y="6662"/>
                  </a:lnTo>
                  <a:lnTo>
                    <a:pt x="1393263" y="4283"/>
                  </a:lnTo>
                  <a:lnTo>
                    <a:pt x="1340237" y="0"/>
                  </a:lnTo>
                  <a:lnTo>
                    <a:pt x="1290032" y="4137"/>
                  </a:lnTo>
                  <a:lnTo>
                    <a:pt x="1233885" y="4954"/>
                  </a:lnTo>
                  <a:lnTo>
                    <a:pt x="1173920" y="8235"/>
                  </a:lnTo>
                  <a:lnTo>
                    <a:pt x="1121998" y="14213"/>
                  </a:lnTo>
                  <a:lnTo>
                    <a:pt x="1061046" y="26943"/>
                  </a:lnTo>
                  <a:lnTo>
                    <a:pt x="1006766" y="40395"/>
                  </a:lnTo>
                  <a:lnTo>
                    <a:pt x="952153" y="47081"/>
                  </a:lnTo>
                  <a:lnTo>
                    <a:pt x="917339" y="56442"/>
                  </a:lnTo>
                  <a:lnTo>
                    <a:pt x="883627" y="71174"/>
                  </a:lnTo>
                  <a:lnTo>
                    <a:pt x="822739" y="83433"/>
                  </a:lnTo>
                  <a:lnTo>
                    <a:pt x="760447" y="100053"/>
                  </a:lnTo>
                  <a:lnTo>
                    <a:pt x="704555" y="116308"/>
                  </a:lnTo>
                  <a:lnTo>
                    <a:pt x="643743" y="125944"/>
                  </a:lnTo>
                  <a:lnTo>
                    <a:pt x="589794" y="145338"/>
                  </a:lnTo>
                  <a:lnTo>
                    <a:pt x="529744" y="169152"/>
                  </a:lnTo>
                  <a:lnTo>
                    <a:pt x="474219" y="187524"/>
                  </a:lnTo>
                  <a:lnTo>
                    <a:pt x="421197" y="205180"/>
                  </a:lnTo>
                  <a:lnTo>
                    <a:pt x="401278" y="213378"/>
                  </a:lnTo>
                  <a:lnTo>
                    <a:pt x="346467" y="242825"/>
                  </a:lnTo>
                  <a:lnTo>
                    <a:pt x="308254" y="260766"/>
                  </a:lnTo>
                  <a:lnTo>
                    <a:pt x="282017" y="276644"/>
                  </a:lnTo>
                  <a:lnTo>
                    <a:pt x="255136" y="291877"/>
                  </a:lnTo>
                  <a:lnTo>
                    <a:pt x="199332" y="328635"/>
                  </a:lnTo>
                  <a:lnTo>
                    <a:pt x="171365" y="344326"/>
                  </a:lnTo>
                  <a:lnTo>
                    <a:pt x="145141" y="360674"/>
                  </a:lnTo>
                  <a:lnTo>
                    <a:pt x="87149" y="387086"/>
                  </a:lnTo>
                  <a:lnTo>
                    <a:pt x="60917" y="402979"/>
                  </a:lnTo>
                  <a:lnTo>
                    <a:pt x="13741" y="422488"/>
                  </a:lnTo>
                  <a:lnTo>
                    <a:pt x="0" y="436824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Freeform 362"/>
            <p:cNvSpPr/>
            <p:nvPr/>
          </p:nvSpPr>
          <p:spPr>
            <a:xfrm>
              <a:off x="2768980" y="484251"/>
              <a:ext cx="1042291" cy="410719"/>
            </a:xfrm>
            <a:custGeom>
              <a:avLst/>
              <a:gdLst/>
              <a:ahLst/>
              <a:cxnLst/>
              <a:rect l="0" t="0" r="0" b="0"/>
              <a:pathLst>
                <a:path w="1042291" h="410719">
                  <a:moveTo>
                    <a:pt x="1042290" y="0"/>
                  </a:moveTo>
                  <a:lnTo>
                    <a:pt x="0" y="410718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Freeform 363"/>
            <p:cNvSpPr/>
            <p:nvPr/>
          </p:nvSpPr>
          <p:spPr>
            <a:xfrm>
              <a:off x="2790063" y="873886"/>
              <a:ext cx="821183" cy="210567"/>
            </a:xfrm>
            <a:custGeom>
              <a:avLst/>
              <a:gdLst/>
              <a:ahLst/>
              <a:cxnLst/>
              <a:rect l="0" t="0" r="0" b="0"/>
              <a:pathLst>
                <a:path w="821183" h="210567">
                  <a:moveTo>
                    <a:pt x="0" y="0"/>
                  </a:moveTo>
                  <a:lnTo>
                    <a:pt x="821182" y="210566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Freeform 364"/>
            <p:cNvSpPr/>
            <p:nvPr/>
          </p:nvSpPr>
          <p:spPr>
            <a:xfrm>
              <a:off x="2768980" y="863346"/>
              <a:ext cx="452756" cy="210566"/>
            </a:xfrm>
            <a:custGeom>
              <a:avLst/>
              <a:gdLst/>
              <a:ahLst/>
              <a:cxnLst/>
              <a:rect l="0" t="0" r="0" b="0"/>
              <a:pathLst>
                <a:path w="452756" h="210566">
                  <a:moveTo>
                    <a:pt x="452755" y="210565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Freeform 365"/>
            <p:cNvSpPr/>
            <p:nvPr/>
          </p:nvSpPr>
          <p:spPr>
            <a:xfrm>
              <a:off x="2811145" y="873886"/>
              <a:ext cx="178944" cy="157862"/>
            </a:xfrm>
            <a:custGeom>
              <a:avLst/>
              <a:gdLst/>
              <a:ahLst/>
              <a:cxnLst/>
              <a:rect l="0" t="0" r="0" b="0"/>
              <a:pathLst>
                <a:path w="178944" h="157862">
                  <a:moveTo>
                    <a:pt x="0" y="0"/>
                  </a:moveTo>
                  <a:lnTo>
                    <a:pt x="178943" y="157861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8" name="Freeform 367"/>
          <p:cNvSpPr/>
          <p:nvPr/>
        </p:nvSpPr>
        <p:spPr>
          <a:xfrm>
            <a:off x="2224828" y="4472692"/>
            <a:ext cx="3094478" cy="781029"/>
          </a:xfrm>
          <a:custGeom>
            <a:avLst/>
            <a:gdLst/>
            <a:ahLst/>
            <a:cxnLst/>
            <a:rect l="0" t="0" r="0" b="0"/>
            <a:pathLst>
              <a:path w="3094478" h="781029">
                <a:moveTo>
                  <a:pt x="3039420" y="338831"/>
                </a:moveTo>
                <a:lnTo>
                  <a:pt x="2975970" y="320873"/>
                </a:lnTo>
                <a:lnTo>
                  <a:pt x="2917876" y="307164"/>
                </a:lnTo>
                <a:lnTo>
                  <a:pt x="2866323" y="298781"/>
                </a:lnTo>
                <a:lnTo>
                  <a:pt x="2811079" y="289889"/>
                </a:lnTo>
                <a:lnTo>
                  <a:pt x="2755107" y="283800"/>
                </a:lnTo>
                <a:lnTo>
                  <a:pt x="2698990" y="271679"/>
                </a:lnTo>
                <a:lnTo>
                  <a:pt x="2642845" y="265255"/>
                </a:lnTo>
                <a:lnTo>
                  <a:pt x="2586694" y="257054"/>
                </a:lnTo>
                <a:lnTo>
                  <a:pt x="2530543" y="255087"/>
                </a:lnTo>
                <a:lnTo>
                  <a:pt x="2474391" y="247463"/>
                </a:lnTo>
                <a:lnTo>
                  <a:pt x="2418239" y="241624"/>
                </a:lnTo>
                <a:lnTo>
                  <a:pt x="2356498" y="235142"/>
                </a:lnTo>
                <a:lnTo>
                  <a:pt x="2296382" y="232692"/>
                </a:lnTo>
                <a:lnTo>
                  <a:pt x="2239447" y="225275"/>
                </a:lnTo>
                <a:lnTo>
                  <a:pt x="2177552" y="223463"/>
                </a:lnTo>
                <a:lnTo>
                  <a:pt x="2117405" y="223105"/>
                </a:lnTo>
                <a:lnTo>
                  <a:pt x="2082788" y="224213"/>
                </a:lnTo>
                <a:lnTo>
                  <a:pt x="2082301" y="226154"/>
                </a:lnTo>
                <a:lnTo>
                  <a:pt x="2085486" y="228619"/>
                </a:lnTo>
                <a:lnTo>
                  <a:pt x="2136828" y="232897"/>
                </a:lnTo>
                <a:lnTo>
                  <a:pt x="2190686" y="233418"/>
                </a:lnTo>
                <a:lnTo>
                  <a:pt x="2240319" y="240756"/>
                </a:lnTo>
                <a:lnTo>
                  <a:pt x="2297783" y="246539"/>
                </a:lnTo>
                <a:lnTo>
                  <a:pt x="2349212" y="253010"/>
                </a:lnTo>
                <a:lnTo>
                  <a:pt x="2396097" y="254131"/>
                </a:lnTo>
                <a:lnTo>
                  <a:pt x="2447034" y="254463"/>
                </a:lnTo>
                <a:lnTo>
                  <a:pt x="2507071" y="253406"/>
                </a:lnTo>
                <a:lnTo>
                  <a:pt x="2560178" y="246264"/>
                </a:lnTo>
                <a:lnTo>
                  <a:pt x="2620711" y="244507"/>
                </a:lnTo>
                <a:lnTo>
                  <a:pt x="2677729" y="236925"/>
                </a:lnTo>
                <a:lnTo>
                  <a:pt x="2734052" y="234214"/>
                </a:lnTo>
                <a:lnTo>
                  <a:pt x="2797043" y="226398"/>
                </a:lnTo>
                <a:lnTo>
                  <a:pt x="2858789" y="217874"/>
                </a:lnTo>
                <a:lnTo>
                  <a:pt x="2910630" y="213552"/>
                </a:lnTo>
                <a:lnTo>
                  <a:pt x="2965931" y="212699"/>
                </a:lnTo>
                <a:lnTo>
                  <a:pt x="3028703" y="205281"/>
                </a:lnTo>
                <a:lnTo>
                  <a:pt x="3079071" y="205736"/>
                </a:lnTo>
                <a:lnTo>
                  <a:pt x="3094477" y="208318"/>
                </a:lnTo>
                <a:lnTo>
                  <a:pt x="3093672" y="207368"/>
                </a:lnTo>
                <a:lnTo>
                  <a:pt x="3089626" y="205566"/>
                </a:lnTo>
                <a:lnTo>
                  <a:pt x="3029217" y="196688"/>
                </a:lnTo>
                <a:lnTo>
                  <a:pt x="2978436" y="192470"/>
                </a:lnTo>
                <a:lnTo>
                  <a:pt x="2923346" y="188518"/>
                </a:lnTo>
                <a:lnTo>
                  <a:pt x="2867403" y="182407"/>
                </a:lnTo>
                <a:lnTo>
                  <a:pt x="2811293" y="181201"/>
                </a:lnTo>
                <a:lnTo>
                  <a:pt x="2758268" y="177843"/>
                </a:lnTo>
                <a:lnTo>
                  <a:pt x="2708063" y="171850"/>
                </a:lnTo>
                <a:lnTo>
                  <a:pt x="2647478" y="178903"/>
                </a:lnTo>
                <a:lnTo>
                  <a:pt x="2593242" y="180508"/>
                </a:lnTo>
                <a:lnTo>
                  <a:pt x="2531795" y="192305"/>
                </a:lnTo>
                <a:lnTo>
                  <a:pt x="2477455" y="200053"/>
                </a:lnTo>
                <a:lnTo>
                  <a:pt x="2427726" y="209989"/>
                </a:lnTo>
                <a:lnTo>
                  <a:pt x="2367124" y="220097"/>
                </a:lnTo>
                <a:lnTo>
                  <a:pt x="2309746" y="222441"/>
                </a:lnTo>
                <a:lnTo>
                  <a:pt x="2247628" y="231275"/>
                </a:lnTo>
                <a:lnTo>
                  <a:pt x="2186545" y="240483"/>
                </a:lnTo>
                <a:lnTo>
                  <a:pt x="2133263" y="243365"/>
                </a:lnTo>
                <a:lnTo>
                  <a:pt x="2077678" y="243934"/>
                </a:lnTo>
                <a:lnTo>
                  <a:pt x="2022808" y="242877"/>
                </a:lnTo>
                <a:lnTo>
                  <a:pt x="1987949" y="238001"/>
                </a:lnTo>
                <a:lnTo>
                  <a:pt x="1941609" y="239409"/>
                </a:lnTo>
                <a:lnTo>
                  <a:pt x="1887742" y="234704"/>
                </a:lnTo>
                <a:lnTo>
                  <a:pt x="1833211" y="232605"/>
                </a:lnTo>
                <a:lnTo>
                  <a:pt x="1771013" y="224511"/>
                </a:lnTo>
                <a:lnTo>
                  <a:pt x="1710440" y="214881"/>
                </a:lnTo>
                <a:lnTo>
                  <a:pt x="1649561" y="205568"/>
                </a:lnTo>
                <a:lnTo>
                  <a:pt x="1596304" y="202673"/>
                </a:lnTo>
                <a:lnTo>
                  <a:pt x="1540723" y="202102"/>
                </a:lnTo>
                <a:lnTo>
                  <a:pt x="1478989" y="210312"/>
                </a:lnTo>
                <a:lnTo>
                  <a:pt x="1417957" y="220608"/>
                </a:lnTo>
                <a:lnTo>
                  <a:pt x="1364681" y="230644"/>
                </a:lnTo>
                <a:lnTo>
                  <a:pt x="1350879" y="231611"/>
                </a:lnTo>
                <a:lnTo>
                  <a:pt x="1345187" y="234596"/>
                </a:lnTo>
                <a:lnTo>
                  <a:pt x="1344902" y="238925"/>
                </a:lnTo>
                <a:lnTo>
                  <a:pt x="1348222" y="244151"/>
                </a:lnTo>
                <a:lnTo>
                  <a:pt x="1356284" y="246466"/>
                </a:lnTo>
                <a:lnTo>
                  <a:pt x="1411251" y="244894"/>
                </a:lnTo>
                <a:lnTo>
                  <a:pt x="1461256" y="244317"/>
                </a:lnTo>
                <a:lnTo>
                  <a:pt x="1519377" y="249712"/>
                </a:lnTo>
                <a:lnTo>
                  <a:pt x="1571888" y="254807"/>
                </a:lnTo>
                <a:lnTo>
                  <a:pt x="1623508" y="265865"/>
                </a:lnTo>
                <a:lnTo>
                  <a:pt x="1683747" y="279314"/>
                </a:lnTo>
                <a:lnTo>
                  <a:pt x="1720980" y="289741"/>
                </a:lnTo>
                <a:lnTo>
                  <a:pt x="1726452" y="289726"/>
                </a:lnTo>
                <a:lnTo>
                  <a:pt x="1727760" y="287377"/>
                </a:lnTo>
                <a:lnTo>
                  <a:pt x="1726293" y="283471"/>
                </a:lnTo>
                <a:lnTo>
                  <a:pt x="1715304" y="276012"/>
                </a:lnTo>
                <a:lnTo>
                  <a:pt x="1697551" y="269968"/>
                </a:lnTo>
                <a:lnTo>
                  <a:pt x="1640122" y="260179"/>
                </a:lnTo>
                <a:lnTo>
                  <a:pt x="1578285" y="252218"/>
                </a:lnTo>
                <a:lnTo>
                  <a:pt x="1523126" y="245683"/>
                </a:lnTo>
                <a:lnTo>
                  <a:pt x="1471547" y="237157"/>
                </a:lnTo>
                <a:lnTo>
                  <a:pt x="1417511" y="234259"/>
                </a:lnTo>
                <a:lnTo>
                  <a:pt x="1355009" y="240876"/>
                </a:lnTo>
                <a:lnTo>
                  <a:pt x="1301554" y="243443"/>
                </a:lnTo>
                <a:lnTo>
                  <a:pt x="1245935" y="243950"/>
                </a:lnTo>
                <a:lnTo>
                  <a:pt x="1184192" y="252391"/>
                </a:lnTo>
                <a:lnTo>
                  <a:pt x="1129816" y="254166"/>
                </a:lnTo>
                <a:lnTo>
                  <a:pt x="1074015" y="254517"/>
                </a:lnTo>
                <a:lnTo>
                  <a:pt x="1017932" y="254586"/>
                </a:lnTo>
                <a:lnTo>
                  <a:pt x="961793" y="254600"/>
                </a:lnTo>
                <a:lnTo>
                  <a:pt x="899940" y="246269"/>
                </a:lnTo>
                <a:lnTo>
                  <a:pt x="845550" y="244508"/>
                </a:lnTo>
                <a:lnTo>
                  <a:pt x="784069" y="232679"/>
                </a:lnTo>
                <a:lnTo>
                  <a:pt x="757245" y="228481"/>
                </a:lnTo>
                <a:lnTo>
                  <a:pt x="705016" y="229079"/>
                </a:lnTo>
                <a:lnTo>
                  <a:pt x="654968" y="224215"/>
                </a:lnTo>
                <a:lnTo>
                  <a:pt x="601191" y="222084"/>
                </a:lnTo>
                <a:lnTo>
                  <a:pt x="539154" y="208395"/>
                </a:lnTo>
                <a:lnTo>
                  <a:pt x="478602" y="191355"/>
                </a:lnTo>
                <a:lnTo>
                  <a:pt x="424371" y="177379"/>
                </a:lnTo>
                <a:lnTo>
                  <a:pt x="366044" y="156725"/>
                </a:lnTo>
                <a:lnTo>
                  <a:pt x="311483" y="132746"/>
                </a:lnTo>
                <a:lnTo>
                  <a:pt x="250847" y="114352"/>
                </a:lnTo>
                <a:lnTo>
                  <a:pt x="214566" y="102550"/>
                </a:lnTo>
                <a:lnTo>
                  <a:pt x="277122" y="121608"/>
                </a:lnTo>
                <a:lnTo>
                  <a:pt x="337952" y="135352"/>
                </a:lnTo>
                <a:lnTo>
                  <a:pt x="396241" y="149332"/>
                </a:lnTo>
                <a:lnTo>
                  <a:pt x="458405" y="163359"/>
                </a:lnTo>
                <a:lnTo>
                  <a:pt x="518604" y="168989"/>
                </a:lnTo>
                <a:lnTo>
                  <a:pt x="572436" y="173221"/>
                </a:lnTo>
                <a:lnTo>
                  <a:pt x="588316" y="176319"/>
                </a:lnTo>
                <a:lnTo>
                  <a:pt x="587637" y="175508"/>
                </a:lnTo>
                <a:lnTo>
                  <a:pt x="534104" y="159373"/>
                </a:lnTo>
                <a:lnTo>
                  <a:pt x="481057" y="142237"/>
                </a:lnTo>
                <a:lnTo>
                  <a:pt x="428361" y="124743"/>
                </a:lnTo>
                <a:lnTo>
                  <a:pt x="377835" y="110712"/>
                </a:lnTo>
                <a:lnTo>
                  <a:pt x="322794" y="96675"/>
                </a:lnTo>
                <a:lnTo>
                  <a:pt x="266862" y="88227"/>
                </a:lnTo>
                <a:lnTo>
                  <a:pt x="208172" y="74968"/>
                </a:lnTo>
                <a:lnTo>
                  <a:pt x="154733" y="56816"/>
                </a:lnTo>
                <a:lnTo>
                  <a:pt x="92622" y="26284"/>
                </a:lnTo>
                <a:lnTo>
                  <a:pt x="47865" y="0"/>
                </a:lnTo>
                <a:lnTo>
                  <a:pt x="42503" y="640"/>
                </a:lnTo>
                <a:lnTo>
                  <a:pt x="40098" y="4576"/>
                </a:lnTo>
                <a:lnTo>
                  <a:pt x="39665" y="10709"/>
                </a:lnTo>
                <a:lnTo>
                  <a:pt x="45423" y="23763"/>
                </a:lnTo>
                <a:lnTo>
                  <a:pt x="102142" y="86168"/>
                </a:lnTo>
                <a:lnTo>
                  <a:pt x="165364" y="142300"/>
                </a:lnTo>
                <a:lnTo>
                  <a:pt x="220710" y="191432"/>
                </a:lnTo>
                <a:lnTo>
                  <a:pt x="282589" y="240565"/>
                </a:lnTo>
                <a:lnTo>
                  <a:pt x="343915" y="296717"/>
                </a:lnTo>
                <a:lnTo>
                  <a:pt x="407290" y="359888"/>
                </a:lnTo>
                <a:lnTo>
                  <a:pt x="462018" y="409021"/>
                </a:lnTo>
                <a:lnTo>
                  <a:pt x="523292" y="445546"/>
                </a:lnTo>
                <a:lnTo>
                  <a:pt x="564323" y="476352"/>
                </a:lnTo>
                <a:lnTo>
                  <a:pt x="580031" y="488859"/>
                </a:lnTo>
                <a:lnTo>
                  <a:pt x="641368" y="525892"/>
                </a:lnTo>
                <a:lnTo>
                  <a:pt x="668113" y="541265"/>
                </a:lnTo>
                <a:lnTo>
                  <a:pt x="675931" y="547487"/>
                </a:lnTo>
                <a:lnTo>
                  <a:pt x="676463" y="550464"/>
                </a:lnTo>
                <a:lnTo>
                  <a:pt x="672138" y="551280"/>
                </a:lnTo>
                <a:lnTo>
                  <a:pt x="637165" y="544183"/>
                </a:lnTo>
                <a:lnTo>
                  <a:pt x="575598" y="510030"/>
                </a:lnTo>
                <a:lnTo>
                  <a:pt x="518832" y="461618"/>
                </a:lnTo>
                <a:lnTo>
                  <a:pt x="457493" y="412528"/>
                </a:lnTo>
                <a:lnTo>
                  <a:pt x="395161" y="363397"/>
                </a:lnTo>
                <a:lnTo>
                  <a:pt x="333808" y="307246"/>
                </a:lnTo>
                <a:lnTo>
                  <a:pt x="275411" y="258113"/>
                </a:lnTo>
                <a:lnTo>
                  <a:pt x="217653" y="208979"/>
                </a:lnTo>
                <a:lnTo>
                  <a:pt x="158253" y="152827"/>
                </a:lnTo>
                <a:lnTo>
                  <a:pt x="94954" y="89657"/>
                </a:lnTo>
                <a:lnTo>
                  <a:pt x="35679" y="33505"/>
                </a:lnTo>
                <a:lnTo>
                  <a:pt x="1657" y="5429"/>
                </a:lnTo>
                <a:lnTo>
                  <a:pt x="0" y="3089"/>
                </a:lnTo>
                <a:lnTo>
                  <a:pt x="7517" y="6728"/>
                </a:lnTo>
                <a:lnTo>
                  <a:pt x="66974" y="61797"/>
                </a:lnTo>
                <a:lnTo>
                  <a:pt x="106460" y="120279"/>
                </a:lnTo>
                <a:lnTo>
                  <a:pt x="125657" y="143184"/>
                </a:lnTo>
                <a:lnTo>
                  <a:pt x="159123" y="193941"/>
                </a:lnTo>
                <a:lnTo>
                  <a:pt x="214313" y="251054"/>
                </a:lnTo>
                <a:lnTo>
                  <a:pt x="277446" y="314263"/>
                </a:lnTo>
                <a:lnTo>
                  <a:pt x="336130" y="353845"/>
                </a:lnTo>
                <a:lnTo>
                  <a:pt x="359044" y="373045"/>
                </a:lnTo>
                <a:lnTo>
                  <a:pt x="409804" y="406513"/>
                </a:lnTo>
                <a:lnTo>
                  <a:pt x="432736" y="425695"/>
                </a:lnTo>
                <a:lnTo>
                  <a:pt x="493976" y="462721"/>
                </a:lnTo>
                <a:lnTo>
                  <a:pt x="520716" y="478095"/>
                </a:lnTo>
                <a:lnTo>
                  <a:pt x="546577" y="494348"/>
                </a:lnTo>
                <a:lnTo>
                  <a:pt x="573347" y="509693"/>
                </a:lnTo>
                <a:lnTo>
                  <a:pt x="599216" y="525937"/>
                </a:lnTo>
                <a:lnTo>
                  <a:pt x="625988" y="541279"/>
                </a:lnTo>
                <a:lnTo>
                  <a:pt x="681750" y="578078"/>
                </a:lnTo>
                <a:lnTo>
                  <a:pt x="744271" y="613241"/>
                </a:lnTo>
                <a:lnTo>
                  <a:pt x="807384" y="643292"/>
                </a:lnTo>
                <a:lnTo>
                  <a:pt x="870550" y="673472"/>
                </a:lnTo>
                <a:lnTo>
                  <a:pt x="933721" y="696600"/>
                </a:lnTo>
                <a:lnTo>
                  <a:pt x="996892" y="717839"/>
                </a:lnTo>
                <a:lnTo>
                  <a:pt x="1060063" y="738912"/>
                </a:lnTo>
                <a:lnTo>
                  <a:pt x="1113875" y="756461"/>
                </a:lnTo>
                <a:lnTo>
                  <a:pt x="1160033" y="770499"/>
                </a:lnTo>
                <a:lnTo>
                  <a:pt x="1186405" y="781028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1" name="Group 370"/>
          <p:cNvGrpSpPr/>
          <p:nvPr/>
        </p:nvGrpSpPr>
        <p:grpSpPr>
          <a:xfrm>
            <a:off x="3976782" y="4462166"/>
            <a:ext cx="2096899" cy="928214"/>
            <a:chOff x="3976782" y="4462166"/>
            <a:chExt cx="2096899" cy="928214"/>
          </a:xfrm>
        </p:grpSpPr>
        <p:sp>
          <p:nvSpPr>
            <p:cNvPr id="369" name="Freeform 368"/>
            <p:cNvSpPr/>
            <p:nvPr/>
          </p:nvSpPr>
          <p:spPr>
            <a:xfrm>
              <a:off x="4440902" y="4462166"/>
              <a:ext cx="1632779" cy="875710"/>
            </a:xfrm>
            <a:custGeom>
              <a:avLst/>
              <a:gdLst/>
              <a:ahLst/>
              <a:cxnLst/>
              <a:rect l="0" t="0" r="0" b="0"/>
              <a:pathLst>
                <a:path w="1632779" h="875710">
                  <a:moveTo>
                    <a:pt x="1370828" y="201958"/>
                  </a:moveTo>
                  <a:lnTo>
                    <a:pt x="1382007" y="185191"/>
                  </a:lnTo>
                  <a:lnTo>
                    <a:pt x="1396853" y="173839"/>
                  </a:lnTo>
                  <a:lnTo>
                    <a:pt x="1460287" y="140420"/>
                  </a:lnTo>
                  <a:lnTo>
                    <a:pt x="1518686" y="105607"/>
                  </a:lnTo>
                  <a:lnTo>
                    <a:pt x="1581231" y="68515"/>
                  </a:lnTo>
                  <a:lnTo>
                    <a:pt x="1600196" y="54664"/>
                  </a:lnTo>
                  <a:lnTo>
                    <a:pt x="1599780" y="55799"/>
                  </a:lnTo>
                  <a:lnTo>
                    <a:pt x="1597162" y="58895"/>
                  </a:lnTo>
                  <a:lnTo>
                    <a:pt x="1538358" y="82684"/>
                  </a:lnTo>
                  <a:lnTo>
                    <a:pt x="1476032" y="110932"/>
                  </a:lnTo>
                  <a:lnTo>
                    <a:pt x="1412935" y="134989"/>
                  </a:lnTo>
                  <a:lnTo>
                    <a:pt x="1349771" y="156309"/>
                  </a:lnTo>
                  <a:lnTo>
                    <a:pt x="1286600" y="177389"/>
                  </a:lnTo>
                  <a:lnTo>
                    <a:pt x="1228369" y="194939"/>
                  </a:lnTo>
                  <a:lnTo>
                    <a:pt x="1173885" y="200572"/>
                  </a:lnTo>
                  <a:lnTo>
                    <a:pt x="1140249" y="200378"/>
                  </a:lnTo>
                  <a:lnTo>
                    <a:pt x="1139900" y="198565"/>
                  </a:lnTo>
                  <a:lnTo>
                    <a:pt x="1148871" y="193431"/>
                  </a:lnTo>
                  <a:lnTo>
                    <a:pt x="1211627" y="173749"/>
                  </a:lnTo>
                  <a:lnTo>
                    <a:pt x="1265985" y="156698"/>
                  </a:lnTo>
                  <a:lnTo>
                    <a:pt x="1321783" y="136736"/>
                  </a:lnTo>
                  <a:lnTo>
                    <a:pt x="1376694" y="113122"/>
                  </a:lnTo>
                  <a:lnTo>
                    <a:pt x="1438975" y="84570"/>
                  </a:lnTo>
                  <a:lnTo>
                    <a:pt x="1496439" y="65342"/>
                  </a:lnTo>
                  <a:lnTo>
                    <a:pt x="1516732" y="57012"/>
                  </a:lnTo>
                  <a:lnTo>
                    <a:pt x="1571817" y="26299"/>
                  </a:lnTo>
                  <a:lnTo>
                    <a:pt x="1623637" y="0"/>
                  </a:lnTo>
                  <a:lnTo>
                    <a:pt x="1629444" y="1809"/>
                  </a:lnTo>
                  <a:lnTo>
                    <a:pt x="1632146" y="7694"/>
                  </a:lnTo>
                  <a:lnTo>
                    <a:pt x="1632778" y="16297"/>
                  </a:lnTo>
                  <a:lnTo>
                    <a:pt x="1627240" y="32094"/>
                  </a:lnTo>
                  <a:lnTo>
                    <a:pt x="1584510" y="91618"/>
                  </a:lnTo>
                  <a:lnTo>
                    <a:pt x="1554974" y="136388"/>
                  </a:lnTo>
                  <a:lnTo>
                    <a:pt x="1492692" y="194845"/>
                  </a:lnTo>
                  <a:lnTo>
                    <a:pt x="1434662" y="244067"/>
                  </a:lnTo>
                  <a:lnTo>
                    <a:pt x="1400465" y="272147"/>
                  </a:lnTo>
                  <a:lnTo>
                    <a:pt x="1344661" y="305197"/>
                  </a:lnTo>
                  <a:lnTo>
                    <a:pt x="1296456" y="335902"/>
                  </a:lnTo>
                  <a:lnTo>
                    <a:pt x="1268463" y="351609"/>
                  </a:lnTo>
                  <a:lnTo>
                    <a:pt x="1242232" y="367962"/>
                  </a:lnTo>
                  <a:lnTo>
                    <a:pt x="1184237" y="394375"/>
                  </a:lnTo>
                  <a:lnTo>
                    <a:pt x="1158005" y="410269"/>
                  </a:lnTo>
                  <a:lnTo>
                    <a:pt x="1131125" y="425507"/>
                  </a:lnTo>
                  <a:lnTo>
                    <a:pt x="1075321" y="465385"/>
                  </a:lnTo>
                  <a:lnTo>
                    <a:pt x="1021130" y="504183"/>
                  </a:lnTo>
                  <a:lnTo>
                    <a:pt x="994253" y="520014"/>
                  </a:lnTo>
                  <a:lnTo>
                    <a:pt x="937224" y="567075"/>
                  </a:lnTo>
                  <a:lnTo>
                    <a:pt x="882135" y="616087"/>
                  </a:lnTo>
                  <a:lnTo>
                    <a:pt x="822961" y="657024"/>
                  </a:lnTo>
                  <a:lnTo>
                    <a:pt x="760142" y="689584"/>
                  </a:lnTo>
                  <a:lnTo>
                    <a:pt x="697001" y="714020"/>
                  </a:lnTo>
                  <a:lnTo>
                    <a:pt x="633833" y="735373"/>
                  </a:lnTo>
                  <a:lnTo>
                    <a:pt x="570663" y="756456"/>
                  </a:lnTo>
                  <a:lnTo>
                    <a:pt x="507492" y="777516"/>
                  </a:lnTo>
                  <a:lnTo>
                    <a:pt x="454849" y="795063"/>
                  </a:lnTo>
                  <a:lnTo>
                    <a:pt x="393873" y="812611"/>
                  </a:lnTo>
                  <a:lnTo>
                    <a:pt x="339324" y="830159"/>
                  </a:lnTo>
                  <a:lnTo>
                    <a:pt x="286431" y="847706"/>
                  </a:lnTo>
                  <a:lnTo>
                    <a:pt x="235881" y="860574"/>
                  </a:lnTo>
                  <a:lnTo>
                    <a:pt x="180836" y="864329"/>
                  </a:lnTo>
                  <a:lnTo>
                    <a:pt x="124902" y="865071"/>
                  </a:lnTo>
                  <a:lnTo>
                    <a:pt x="68794" y="857982"/>
                  </a:lnTo>
                  <a:lnTo>
                    <a:pt x="15770" y="858487"/>
                  </a:lnTo>
                  <a:lnTo>
                    <a:pt x="4202" y="860743"/>
                  </a:lnTo>
                  <a:lnTo>
                    <a:pt x="0" y="863416"/>
                  </a:lnTo>
                  <a:lnTo>
                    <a:pt x="707" y="866368"/>
                  </a:lnTo>
                  <a:lnTo>
                    <a:pt x="4689" y="869506"/>
                  </a:lnTo>
                  <a:lnTo>
                    <a:pt x="32650" y="873922"/>
                  </a:lnTo>
                  <a:lnTo>
                    <a:pt x="84019" y="875414"/>
                  </a:lnTo>
                  <a:lnTo>
                    <a:pt x="139226" y="875709"/>
                  </a:lnTo>
                  <a:lnTo>
                    <a:pt x="201979" y="868537"/>
                  </a:lnTo>
                  <a:lnTo>
                    <a:pt x="263694" y="860096"/>
                  </a:lnTo>
                  <a:lnTo>
                    <a:pt x="317762" y="843979"/>
                  </a:lnTo>
                  <a:lnTo>
                    <a:pt x="337769" y="835911"/>
                  </a:lnTo>
                  <a:lnTo>
                    <a:pt x="392645" y="805389"/>
                  </a:lnTo>
                  <a:lnTo>
                    <a:pt x="454934" y="775067"/>
                  </a:lnTo>
                  <a:lnTo>
                    <a:pt x="518027" y="753043"/>
                  </a:lnTo>
                  <a:lnTo>
                    <a:pt x="581192" y="730730"/>
                  </a:lnTo>
                  <a:lnTo>
                    <a:pt x="633833" y="705281"/>
                  </a:lnTo>
                  <a:lnTo>
                    <a:pt x="694809" y="686462"/>
                  </a:lnTo>
                  <a:lnTo>
                    <a:pt x="749358" y="661511"/>
                  </a:lnTo>
                  <a:lnTo>
                    <a:pt x="812793" y="630192"/>
                  </a:lnTo>
                  <a:lnTo>
                    <a:pt x="875987" y="604695"/>
                  </a:lnTo>
                  <a:lnTo>
                    <a:pt x="934221" y="578979"/>
                  </a:lnTo>
                  <a:lnTo>
                    <a:pt x="979128" y="562564"/>
                  </a:lnTo>
                  <a:lnTo>
                    <a:pt x="1034806" y="532853"/>
                  </a:lnTo>
                  <a:lnTo>
                    <a:pt x="1073087" y="514891"/>
                  </a:lnTo>
                  <a:lnTo>
                    <a:pt x="1099335" y="499010"/>
                  </a:lnTo>
                  <a:lnTo>
                    <a:pt x="1126220" y="483775"/>
                  </a:lnTo>
                  <a:lnTo>
                    <a:pt x="1152122" y="467564"/>
                  </a:lnTo>
                  <a:lnTo>
                    <a:pt x="1178905" y="452232"/>
                  </a:lnTo>
                  <a:lnTo>
                    <a:pt x="1238185" y="397647"/>
                  </a:lnTo>
                  <a:lnTo>
                    <a:pt x="1244487" y="391471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Freeform 369"/>
            <p:cNvSpPr/>
            <p:nvPr/>
          </p:nvSpPr>
          <p:spPr>
            <a:xfrm>
              <a:off x="3976782" y="4758880"/>
              <a:ext cx="1761250" cy="631500"/>
            </a:xfrm>
            <a:custGeom>
              <a:avLst/>
              <a:gdLst/>
              <a:ahLst/>
              <a:cxnLst/>
              <a:rect l="0" t="0" r="0" b="0"/>
              <a:pathLst>
                <a:path w="1761250" h="631500">
                  <a:moveTo>
                    <a:pt x="1761249" y="0"/>
                  </a:moveTo>
                  <a:lnTo>
                    <a:pt x="1751673" y="24047"/>
                  </a:lnTo>
                  <a:lnTo>
                    <a:pt x="1733715" y="45470"/>
                  </a:lnTo>
                  <a:lnTo>
                    <a:pt x="1674446" y="94748"/>
                  </a:lnTo>
                  <a:lnTo>
                    <a:pt x="1613624" y="136870"/>
                  </a:lnTo>
                  <a:lnTo>
                    <a:pt x="1550659" y="178985"/>
                  </a:lnTo>
                  <a:lnTo>
                    <a:pt x="1487506" y="217979"/>
                  </a:lnTo>
                  <a:lnTo>
                    <a:pt x="1459042" y="233823"/>
                  </a:lnTo>
                  <a:lnTo>
                    <a:pt x="1432670" y="250215"/>
                  </a:lnTo>
                  <a:lnTo>
                    <a:pt x="1405749" y="265601"/>
                  </a:lnTo>
                  <a:lnTo>
                    <a:pt x="1379835" y="281858"/>
                  </a:lnTo>
                  <a:lnTo>
                    <a:pt x="1353049" y="297203"/>
                  </a:lnTo>
                  <a:lnTo>
                    <a:pt x="1327176" y="313448"/>
                  </a:lnTo>
                  <a:lnTo>
                    <a:pt x="1300402" y="328790"/>
                  </a:lnTo>
                  <a:lnTo>
                    <a:pt x="1274531" y="345034"/>
                  </a:lnTo>
                  <a:lnTo>
                    <a:pt x="1247759" y="360376"/>
                  </a:lnTo>
                  <a:lnTo>
                    <a:pt x="1221889" y="376620"/>
                  </a:lnTo>
                  <a:lnTo>
                    <a:pt x="1160913" y="408206"/>
                  </a:lnTo>
                  <a:lnTo>
                    <a:pt x="1097935" y="439791"/>
                  </a:lnTo>
                  <a:lnTo>
                    <a:pt x="1034781" y="466163"/>
                  </a:lnTo>
                  <a:lnTo>
                    <a:pt x="973734" y="491497"/>
                  </a:lnTo>
                  <a:lnTo>
                    <a:pt x="918695" y="516623"/>
                  </a:lnTo>
                  <a:lnTo>
                    <a:pt x="862763" y="538527"/>
                  </a:lnTo>
                  <a:lnTo>
                    <a:pt x="804073" y="557756"/>
                  </a:lnTo>
                  <a:lnTo>
                    <a:pt x="749464" y="574355"/>
                  </a:lnTo>
                  <a:lnTo>
                    <a:pt x="696970" y="578137"/>
                  </a:lnTo>
                  <a:lnTo>
                    <a:pt x="641541" y="578884"/>
                  </a:lnTo>
                  <a:lnTo>
                    <a:pt x="579839" y="587377"/>
                  </a:lnTo>
                  <a:lnTo>
                    <a:pt x="542405" y="585819"/>
                  </a:lnTo>
                  <a:lnTo>
                    <a:pt x="479219" y="579957"/>
                  </a:lnTo>
                  <a:lnTo>
                    <a:pt x="423920" y="579243"/>
                  </a:lnTo>
                  <a:lnTo>
                    <a:pt x="361148" y="571855"/>
                  </a:lnTo>
                  <a:lnTo>
                    <a:pt x="307660" y="569194"/>
                  </a:lnTo>
                  <a:lnTo>
                    <a:pt x="252035" y="568669"/>
                  </a:lnTo>
                  <a:lnTo>
                    <a:pt x="195987" y="561329"/>
                  </a:lnTo>
                  <a:lnTo>
                    <a:pt x="139855" y="558666"/>
                  </a:lnTo>
                  <a:lnTo>
                    <a:pt x="83707" y="558140"/>
                  </a:lnTo>
                  <a:lnTo>
                    <a:pt x="21851" y="549695"/>
                  </a:lnTo>
                  <a:lnTo>
                    <a:pt x="8545" y="548957"/>
                  </a:lnTo>
                  <a:lnTo>
                    <a:pt x="2014" y="550805"/>
                  </a:lnTo>
                  <a:lnTo>
                    <a:pt x="0" y="554377"/>
                  </a:lnTo>
                  <a:lnTo>
                    <a:pt x="996" y="559098"/>
                  </a:lnTo>
                  <a:lnTo>
                    <a:pt x="11462" y="570582"/>
                  </a:lnTo>
                  <a:lnTo>
                    <a:pt x="28982" y="582316"/>
                  </a:lnTo>
                  <a:lnTo>
                    <a:pt x="91839" y="603138"/>
                  </a:lnTo>
                  <a:lnTo>
                    <a:pt x="145929" y="610339"/>
                  </a:lnTo>
                  <a:lnTo>
                    <a:pt x="197860" y="618694"/>
                  </a:lnTo>
                  <a:lnTo>
                    <a:pt x="252573" y="626280"/>
                  </a:lnTo>
                  <a:lnTo>
                    <a:pt x="312816" y="630638"/>
                  </a:lnTo>
                  <a:lnTo>
                    <a:pt x="370989" y="631499"/>
                  </a:lnTo>
                  <a:lnTo>
                    <a:pt x="421952" y="626079"/>
                  </a:lnTo>
                  <a:lnTo>
                    <a:pt x="474219" y="614914"/>
                  </a:lnTo>
                  <a:lnTo>
                    <a:pt x="529603" y="608375"/>
                  </a:lnTo>
                  <a:lnTo>
                    <a:pt x="591224" y="593976"/>
                  </a:lnTo>
                  <a:lnTo>
                    <a:pt x="634700" y="589597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209800" y="552576"/>
            <a:ext cx="5057902" cy="5057903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759833" y="3081527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NBK-6136-5f00cc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6600" y="2298700"/>
            <a:ext cx="5448300" cy="10541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5" name="Group 14"/>
          <p:cNvGrpSpPr/>
          <p:nvPr/>
        </p:nvGrpSpPr>
        <p:grpSpPr>
          <a:xfrm>
            <a:off x="4050912" y="2712996"/>
            <a:ext cx="1140592" cy="599346"/>
            <a:chOff x="4050912" y="2712996"/>
            <a:chExt cx="1140592" cy="599346"/>
          </a:xfrm>
        </p:grpSpPr>
        <p:sp>
          <p:nvSpPr>
            <p:cNvPr id="5" name="Freeform 4"/>
            <p:cNvSpPr/>
            <p:nvPr/>
          </p:nvSpPr>
          <p:spPr>
            <a:xfrm>
              <a:off x="4050912" y="2755110"/>
              <a:ext cx="161442" cy="301909"/>
            </a:xfrm>
            <a:custGeom>
              <a:avLst/>
              <a:gdLst/>
              <a:ahLst/>
              <a:cxnLst/>
              <a:rect l="0" t="0" r="0" b="0"/>
              <a:pathLst>
                <a:path w="161442" h="301909">
                  <a:moveTo>
                    <a:pt x="66684" y="0"/>
                  </a:moveTo>
                  <a:lnTo>
                    <a:pt x="58351" y="37478"/>
                  </a:lnTo>
                  <a:lnTo>
                    <a:pt x="48040" y="94146"/>
                  </a:lnTo>
                  <a:lnTo>
                    <a:pt x="34882" y="142989"/>
                  </a:lnTo>
                  <a:lnTo>
                    <a:pt x="21018" y="202680"/>
                  </a:lnTo>
                  <a:lnTo>
                    <a:pt x="3508" y="262173"/>
                  </a:lnTo>
                  <a:lnTo>
                    <a:pt x="0" y="273048"/>
                  </a:lnTo>
                  <a:lnTo>
                    <a:pt x="1171" y="281468"/>
                  </a:lnTo>
                  <a:lnTo>
                    <a:pt x="5461" y="288251"/>
                  </a:lnTo>
                  <a:lnTo>
                    <a:pt x="11831" y="293943"/>
                  </a:lnTo>
                  <a:lnTo>
                    <a:pt x="31386" y="300267"/>
                  </a:lnTo>
                  <a:lnTo>
                    <a:pt x="54506" y="301908"/>
                  </a:lnTo>
                  <a:lnTo>
                    <a:pt x="114170" y="295965"/>
                  </a:lnTo>
                  <a:lnTo>
                    <a:pt x="16144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17596" y="2894176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5" y="0"/>
                  </a:lnTo>
                  <a:lnTo>
                    <a:pt x="54016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0239" y="2744582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94178" y="3119"/>
                  </a:lnTo>
                  <a:lnTo>
                    <a:pt x="35972" y="118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84054" y="2949013"/>
              <a:ext cx="212569" cy="363329"/>
            </a:xfrm>
            <a:custGeom>
              <a:avLst/>
              <a:gdLst/>
              <a:ahLst/>
              <a:cxnLst/>
              <a:rect l="0" t="0" r="0" b="0"/>
              <a:pathLst>
                <a:path w="212569" h="363329">
                  <a:moveTo>
                    <a:pt x="96755" y="27195"/>
                  </a:moveTo>
                  <a:lnTo>
                    <a:pt x="91166" y="10428"/>
                  </a:lnTo>
                  <a:lnTo>
                    <a:pt x="84840" y="5488"/>
                  </a:lnTo>
                  <a:lnTo>
                    <a:pt x="65333" y="0"/>
                  </a:lnTo>
                  <a:lnTo>
                    <a:pt x="55920" y="876"/>
                  </a:lnTo>
                  <a:lnTo>
                    <a:pt x="39222" y="8089"/>
                  </a:lnTo>
                  <a:lnTo>
                    <a:pt x="16667" y="25304"/>
                  </a:lnTo>
                  <a:lnTo>
                    <a:pt x="5398" y="44682"/>
                  </a:lnTo>
                  <a:lnTo>
                    <a:pt x="755" y="56400"/>
                  </a:lnTo>
                  <a:lnTo>
                    <a:pt x="0" y="66552"/>
                  </a:lnTo>
                  <a:lnTo>
                    <a:pt x="5400" y="84072"/>
                  </a:lnTo>
                  <a:lnTo>
                    <a:pt x="18718" y="96537"/>
                  </a:lnTo>
                  <a:lnTo>
                    <a:pt x="27183" y="101499"/>
                  </a:lnTo>
                  <a:lnTo>
                    <a:pt x="36335" y="102467"/>
                  </a:lnTo>
                  <a:lnTo>
                    <a:pt x="55864" y="97304"/>
                  </a:lnTo>
                  <a:lnTo>
                    <a:pt x="88591" y="74926"/>
                  </a:lnTo>
                  <a:lnTo>
                    <a:pt x="103265" y="61667"/>
                  </a:lnTo>
                  <a:lnTo>
                    <a:pt x="106944" y="60705"/>
                  </a:lnTo>
                  <a:lnTo>
                    <a:pt x="108227" y="63573"/>
                  </a:lnTo>
                  <a:lnTo>
                    <a:pt x="107408" y="118553"/>
                  </a:lnTo>
                  <a:lnTo>
                    <a:pt x="107308" y="174616"/>
                  </a:lnTo>
                  <a:lnTo>
                    <a:pt x="107288" y="230751"/>
                  </a:lnTo>
                  <a:lnTo>
                    <a:pt x="107284" y="286899"/>
                  </a:lnTo>
                  <a:lnTo>
                    <a:pt x="107284" y="343051"/>
                  </a:lnTo>
                  <a:lnTo>
                    <a:pt x="106114" y="362938"/>
                  </a:lnTo>
                  <a:lnTo>
                    <a:pt x="104164" y="363328"/>
                  </a:lnTo>
                  <a:lnTo>
                    <a:pt x="101694" y="360078"/>
                  </a:lnTo>
                  <a:lnTo>
                    <a:pt x="102387" y="354402"/>
                  </a:lnTo>
                  <a:lnTo>
                    <a:pt x="126496" y="310187"/>
                  </a:lnTo>
                  <a:lnTo>
                    <a:pt x="151970" y="285090"/>
                  </a:lnTo>
                  <a:lnTo>
                    <a:pt x="189680" y="265224"/>
                  </a:lnTo>
                  <a:lnTo>
                    <a:pt x="212568" y="258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67232" y="2934094"/>
              <a:ext cx="134676" cy="142544"/>
            </a:xfrm>
            <a:custGeom>
              <a:avLst/>
              <a:gdLst/>
              <a:ahLst/>
              <a:cxnLst/>
              <a:rect l="0" t="0" r="0" b="0"/>
              <a:pathLst>
                <a:path w="134676" h="142544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7669" y="114033"/>
                  </a:lnTo>
                  <a:lnTo>
                    <a:pt x="18176" y="131010"/>
                  </a:lnTo>
                  <a:lnTo>
                    <a:pt x="26594" y="136473"/>
                  </a:lnTo>
                  <a:lnTo>
                    <a:pt x="48424" y="142543"/>
                  </a:lnTo>
                  <a:lnTo>
                    <a:pt x="58457" y="141822"/>
                  </a:lnTo>
                  <a:lnTo>
                    <a:pt x="75844" y="134782"/>
                  </a:lnTo>
                  <a:lnTo>
                    <a:pt x="120402" y="97775"/>
                  </a:lnTo>
                  <a:lnTo>
                    <a:pt x="128332" y="77771"/>
                  </a:lnTo>
                  <a:lnTo>
                    <a:pt x="133840" y="17867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57579" y="2944731"/>
              <a:ext cx="165427" cy="127910"/>
            </a:xfrm>
            <a:custGeom>
              <a:avLst/>
              <a:gdLst/>
              <a:ahLst/>
              <a:cxnLst/>
              <a:rect l="0" t="0" r="0" b="0"/>
              <a:pathLst>
                <a:path w="165427" h="127910">
                  <a:moveTo>
                    <a:pt x="70670" y="84120"/>
                  </a:moveTo>
                  <a:lnTo>
                    <a:pt x="79003" y="46642"/>
                  </a:lnTo>
                  <a:lnTo>
                    <a:pt x="79735" y="34568"/>
                  </a:lnTo>
                  <a:lnTo>
                    <a:pt x="74309" y="14913"/>
                  </a:lnTo>
                  <a:lnTo>
                    <a:pt x="69587" y="6397"/>
                  </a:lnTo>
                  <a:lnTo>
                    <a:pt x="62929" y="1889"/>
                  </a:lnTo>
                  <a:lnTo>
                    <a:pt x="46173" y="0"/>
                  </a:lnTo>
                  <a:lnTo>
                    <a:pt x="30147" y="6179"/>
                  </a:lnTo>
                  <a:lnTo>
                    <a:pt x="22598" y="11102"/>
                  </a:lnTo>
                  <a:lnTo>
                    <a:pt x="11090" y="25931"/>
                  </a:lnTo>
                  <a:lnTo>
                    <a:pt x="3246" y="45390"/>
                  </a:lnTo>
                  <a:lnTo>
                    <a:pt x="0" y="81483"/>
                  </a:lnTo>
                  <a:lnTo>
                    <a:pt x="3386" y="104005"/>
                  </a:lnTo>
                  <a:lnTo>
                    <a:pt x="8267" y="112584"/>
                  </a:lnTo>
                  <a:lnTo>
                    <a:pt x="23048" y="125237"/>
                  </a:lnTo>
                  <a:lnTo>
                    <a:pt x="31903" y="127909"/>
                  </a:lnTo>
                  <a:lnTo>
                    <a:pt x="51101" y="127758"/>
                  </a:lnTo>
                  <a:lnTo>
                    <a:pt x="58794" y="123741"/>
                  </a:lnTo>
                  <a:lnTo>
                    <a:pt x="94719" y="79684"/>
                  </a:lnTo>
                  <a:lnTo>
                    <a:pt x="103975" y="61091"/>
                  </a:lnTo>
                  <a:lnTo>
                    <a:pt x="105741" y="59409"/>
                  </a:lnTo>
                  <a:lnTo>
                    <a:pt x="106148" y="77058"/>
                  </a:lnTo>
                  <a:lnTo>
                    <a:pt x="119527" y="98145"/>
                  </a:lnTo>
                  <a:lnTo>
                    <a:pt x="131768" y="112190"/>
                  </a:lnTo>
                  <a:lnTo>
                    <a:pt x="145008" y="119992"/>
                  </a:lnTo>
                  <a:lnTo>
                    <a:pt x="165426" y="126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59530" y="2712996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90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8251" y="130903"/>
                  </a:lnTo>
                  <a:lnTo>
                    <a:pt x="16907" y="187745"/>
                  </a:lnTo>
                  <a:lnTo>
                    <a:pt x="23761" y="241631"/>
                  </a:lnTo>
                  <a:lnTo>
                    <a:pt x="25791" y="291523"/>
                  </a:lnTo>
                  <a:lnTo>
                    <a:pt x="29513" y="329702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91420" y="287092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5119" y="17959"/>
                  </a:lnTo>
                  <a:lnTo>
                    <a:pt x="22792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66398" y="2960091"/>
              <a:ext cx="109498" cy="121596"/>
            </a:xfrm>
            <a:custGeom>
              <a:avLst/>
              <a:gdLst/>
              <a:ahLst/>
              <a:cxnLst/>
              <a:rect l="0" t="0" r="0" b="0"/>
              <a:pathLst>
                <a:path w="109498" h="121596">
                  <a:moveTo>
                    <a:pt x="67178" y="5589"/>
                  </a:moveTo>
                  <a:lnTo>
                    <a:pt x="50410" y="0"/>
                  </a:lnTo>
                  <a:lnTo>
                    <a:pt x="43131" y="693"/>
                  </a:lnTo>
                  <a:lnTo>
                    <a:pt x="28804" y="7703"/>
                  </a:lnTo>
                  <a:lnTo>
                    <a:pt x="17757" y="21736"/>
                  </a:lnTo>
                  <a:lnTo>
                    <a:pt x="1134" y="59341"/>
                  </a:lnTo>
                  <a:lnTo>
                    <a:pt x="0" y="79782"/>
                  </a:lnTo>
                  <a:lnTo>
                    <a:pt x="1336" y="90146"/>
                  </a:lnTo>
                  <a:lnTo>
                    <a:pt x="12178" y="107900"/>
                  </a:lnTo>
                  <a:lnTo>
                    <a:pt x="19983" y="115911"/>
                  </a:lnTo>
                  <a:lnTo>
                    <a:pt x="28695" y="120081"/>
                  </a:lnTo>
                  <a:lnTo>
                    <a:pt x="47735" y="121595"/>
                  </a:lnTo>
                  <a:lnTo>
                    <a:pt x="78184" y="115870"/>
                  </a:lnTo>
                  <a:lnTo>
                    <a:pt x="95856" y="103736"/>
                  </a:lnTo>
                  <a:lnTo>
                    <a:pt x="103844" y="95587"/>
                  </a:lnTo>
                  <a:lnTo>
                    <a:pt x="108000" y="86645"/>
                  </a:lnTo>
                  <a:lnTo>
                    <a:pt x="109497" y="67350"/>
                  </a:lnTo>
                  <a:lnTo>
                    <a:pt x="103763" y="36757"/>
                  </a:lnTo>
                  <a:lnTo>
                    <a:pt x="99757" y="29877"/>
                  </a:lnTo>
                  <a:lnTo>
                    <a:pt x="94746" y="25291"/>
                  </a:lnTo>
                  <a:lnTo>
                    <a:pt x="77706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22743" y="2923566"/>
              <a:ext cx="68761" cy="142869"/>
            </a:xfrm>
            <a:custGeom>
              <a:avLst/>
              <a:gdLst/>
              <a:ahLst/>
              <a:cxnLst/>
              <a:rect l="0" t="0" r="0" b="0"/>
              <a:pathLst>
                <a:path w="68761" h="142869">
                  <a:moveTo>
                    <a:pt x="5589" y="73699"/>
                  </a:moveTo>
                  <a:lnTo>
                    <a:pt x="0" y="90467"/>
                  </a:lnTo>
                  <a:lnTo>
                    <a:pt x="375" y="108058"/>
                  </a:lnTo>
                  <a:lnTo>
                    <a:pt x="5612" y="126404"/>
                  </a:lnTo>
                  <a:lnTo>
                    <a:pt x="15738" y="142357"/>
                  </a:lnTo>
                  <a:lnTo>
                    <a:pt x="18204" y="142868"/>
                  </a:lnTo>
                  <a:lnTo>
                    <a:pt x="17825" y="130957"/>
                  </a:lnTo>
                  <a:lnTo>
                    <a:pt x="7203" y="67591"/>
                  </a:lnTo>
                  <a:lnTo>
                    <a:pt x="11657" y="32895"/>
                  </a:lnTo>
                  <a:lnTo>
                    <a:pt x="17823" y="24270"/>
                  </a:lnTo>
                  <a:lnTo>
                    <a:pt x="37153" y="11567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6" name="Picture 15" descr="NBK-6136-5f0501.png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11400" y="1536700"/>
            <a:ext cx="4864100" cy="10033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7" name="Picture 16" descr="NBK-6136-5f054f.png"/>
          <p:cNvPicPr>
            <a:picLocks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35300" y="787400"/>
            <a:ext cx="3390900" cy="863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18" name="Freeform 17"/>
          <p:cNvSpPr/>
          <p:nvPr/>
        </p:nvSpPr>
        <p:spPr>
          <a:xfrm>
            <a:off x="3818653" y="1969487"/>
            <a:ext cx="31586" cy="231628"/>
          </a:xfrm>
          <a:custGeom>
            <a:avLst/>
            <a:gdLst/>
            <a:ahLst/>
            <a:cxnLst/>
            <a:rect l="0" t="0" r="0" b="0"/>
            <a:pathLst>
              <a:path w="31586" h="231628">
                <a:moveTo>
                  <a:pt x="31585" y="0"/>
                </a:moveTo>
                <a:lnTo>
                  <a:pt x="16931" y="55141"/>
                </a:lnTo>
                <a:lnTo>
                  <a:pt x="12425" y="103555"/>
                </a:lnTo>
                <a:lnTo>
                  <a:pt x="10903" y="163911"/>
                </a:lnTo>
                <a:lnTo>
                  <a:pt x="9469" y="203244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766010" y="1948430"/>
            <a:ext cx="231628" cy="10529"/>
          </a:xfrm>
          <a:custGeom>
            <a:avLst/>
            <a:gdLst/>
            <a:ahLst/>
            <a:cxnLst/>
            <a:rect l="0" t="0" r="0" b="0"/>
            <a:pathLst>
              <a:path w="231628" h="10529">
                <a:moveTo>
                  <a:pt x="231627" y="10528"/>
                </a:moveTo>
                <a:lnTo>
                  <a:pt x="188936" y="7408"/>
                </a:lnTo>
                <a:lnTo>
                  <a:pt x="141696" y="1463"/>
                </a:lnTo>
                <a:lnTo>
                  <a:pt x="81744" y="8525"/>
                </a:lnTo>
                <a:lnTo>
                  <a:pt x="18391" y="302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923938" y="2053715"/>
            <a:ext cx="63172" cy="119580"/>
          </a:xfrm>
          <a:custGeom>
            <a:avLst/>
            <a:gdLst/>
            <a:ahLst/>
            <a:cxnLst/>
            <a:rect l="0" t="0" r="0" b="0"/>
            <a:pathLst>
              <a:path w="63172" h="119580">
                <a:moveTo>
                  <a:pt x="0" y="63171"/>
                </a:moveTo>
                <a:lnTo>
                  <a:pt x="3119" y="105862"/>
                </a:lnTo>
                <a:lnTo>
                  <a:pt x="6065" y="119579"/>
                </a:lnTo>
                <a:lnTo>
                  <a:pt x="3476" y="113977"/>
                </a:lnTo>
                <a:lnTo>
                  <a:pt x="1856" y="73380"/>
                </a:lnTo>
                <a:lnTo>
                  <a:pt x="5894" y="47431"/>
                </a:lnTo>
                <a:lnTo>
                  <a:pt x="17827" y="26540"/>
                </a:lnTo>
                <a:lnTo>
                  <a:pt x="33659" y="11795"/>
                </a:lnTo>
                <a:lnTo>
                  <a:pt x="6317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037067" y="2095829"/>
            <a:ext cx="113677" cy="100645"/>
          </a:xfrm>
          <a:custGeom>
            <a:avLst/>
            <a:gdLst/>
            <a:ahLst/>
            <a:cxnLst/>
            <a:rect l="0" t="0" r="0" b="0"/>
            <a:pathLst>
              <a:path w="113677" h="100645">
                <a:moveTo>
                  <a:pt x="65855" y="21057"/>
                </a:moveTo>
                <a:lnTo>
                  <a:pt x="49088" y="15467"/>
                </a:lnTo>
                <a:lnTo>
                  <a:pt x="31497" y="15843"/>
                </a:lnTo>
                <a:lnTo>
                  <a:pt x="21893" y="17581"/>
                </a:lnTo>
                <a:lnTo>
                  <a:pt x="14320" y="22249"/>
                </a:lnTo>
                <a:lnTo>
                  <a:pt x="2787" y="36794"/>
                </a:lnTo>
                <a:lnTo>
                  <a:pt x="0" y="54957"/>
                </a:lnTo>
                <a:lnTo>
                  <a:pt x="895" y="64714"/>
                </a:lnTo>
                <a:lnTo>
                  <a:pt x="8128" y="81794"/>
                </a:lnTo>
                <a:lnTo>
                  <a:pt x="13333" y="89624"/>
                </a:lnTo>
                <a:lnTo>
                  <a:pt x="21481" y="94844"/>
                </a:lnTo>
                <a:lnTo>
                  <a:pt x="43014" y="100644"/>
                </a:lnTo>
                <a:lnTo>
                  <a:pt x="65062" y="96983"/>
                </a:lnTo>
                <a:lnTo>
                  <a:pt x="94086" y="81768"/>
                </a:lnTo>
                <a:lnTo>
                  <a:pt x="102223" y="75569"/>
                </a:lnTo>
                <a:lnTo>
                  <a:pt x="111265" y="56203"/>
                </a:lnTo>
                <a:lnTo>
                  <a:pt x="113676" y="44487"/>
                </a:lnTo>
                <a:lnTo>
                  <a:pt x="112944" y="34337"/>
                </a:lnTo>
                <a:lnTo>
                  <a:pt x="105890" y="16821"/>
                </a:lnTo>
                <a:lnTo>
                  <a:pt x="99564" y="11214"/>
                </a:lnTo>
                <a:lnTo>
                  <a:pt x="6585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208207" y="2081311"/>
            <a:ext cx="100929" cy="299698"/>
          </a:xfrm>
          <a:custGeom>
            <a:avLst/>
            <a:gdLst/>
            <a:ahLst/>
            <a:cxnLst/>
            <a:rect l="0" t="0" r="0" b="0"/>
            <a:pathLst>
              <a:path w="100929" h="299698">
                <a:moveTo>
                  <a:pt x="0" y="109274"/>
                </a:moveTo>
                <a:lnTo>
                  <a:pt x="0" y="158205"/>
                </a:lnTo>
                <a:lnTo>
                  <a:pt x="5590" y="217335"/>
                </a:lnTo>
                <a:lnTo>
                  <a:pt x="17959" y="272906"/>
                </a:lnTo>
                <a:lnTo>
                  <a:pt x="25858" y="299697"/>
                </a:lnTo>
                <a:lnTo>
                  <a:pt x="20463" y="239417"/>
                </a:lnTo>
                <a:lnTo>
                  <a:pt x="9718" y="186151"/>
                </a:lnTo>
                <a:lnTo>
                  <a:pt x="1920" y="135898"/>
                </a:lnTo>
                <a:lnTo>
                  <a:pt x="1549" y="74845"/>
                </a:lnTo>
                <a:lnTo>
                  <a:pt x="14705" y="15530"/>
                </a:lnTo>
                <a:lnTo>
                  <a:pt x="21501" y="8173"/>
                </a:lnTo>
                <a:lnTo>
                  <a:pt x="41532" y="0"/>
                </a:lnTo>
                <a:lnTo>
                  <a:pt x="51085" y="160"/>
                </a:lnTo>
                <a:lnTo>
                  <a:pt x="67938" y="6576"/>
                </a:lnTo>
                <a:lnTo>
                  <a:pt x="90580" y="28932"/>
                </a:lnTo>
                <a:lnTo>
                  <a:pt x="98749" y="50950"/>
                </a:lnTo>
                <a:lnTo>
                  <a:pt x="100928" y="63372"/>
                </a:lnTo>
                <a:lnTo>
                  <a:pt x="97110" y="83414"/>
                </a:lnTo>
                <a:lnTo>
                  <a:pt x="92816" y="92034"/>
                </a:lnTo>
                <a:lnTo>
                  <a:pt x="78686" y="104731"/>
                </a:lnTo>
                <a:lnTo>
                  <a:pt x="60708" y="113104"/>
                </a:lnTo>
                <a:lnTo>
                  <a:pt x="21057" y="11980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347273" y="2095829"/>
            <a:ext cx="8334" cy="115814"/>
          </a:xfrm>
          <a:custGeom>
            <a:avLst/>
            <a:gdLst/>
            <a:ahLst/>
            <a:cxnLst/>
            <a:rect l="0" t="0" r="0" b="0"/>
            <a:pathLst>
              <a:path w="8334" h="115814">
                <a:moveTo>
                  <a:pt x="8333" y="0"/>
                </a:moveTo>
                <a:lnTo>
                  <a:pt x="0" y="37477"/>
                </a:lnTo>
                <a:lnTo>
                  <a:pt x="1575" y="72325"/>
                </a:lnTo>
                <a:lnTo>
                  <a:pt x="8333" y="1158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355606" y="2001072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451615" y="2069182"/>
            <a:ext cx="82977" cy="125834"/>
          </a:xfrm>
          <a:custGeom>
            <a:avLst/>
            <a:gdLst/>
            <a:ahLst/>
            <a:cxnLst/>
            <a:rect l="0" t="0" r="0" b="0"/>
            <a:pathLst>
              <a:path w="82977" h="125834">
                <a:moveTo>
                  <a:pt x="51390" y="5590"/>
                </a:moveTo>
                <a:lnTo>
                  <a:pt x="34623" y="0"/>
                </a:lnTo>
                <a:lnTo>
                  <a:pt x="27344" y="694"/>
                </a:lnTo>
                <a:lnTo>
                  <a:pt x="13017" y="7703"/>
                </a:lnTo>
                <a:lnTo>
                  <a:pt x="8261" y="15187"/>
                </a:lnTo>
                <a:lnTo>
                  <a:pt x="1567" y="48078"/>
                </a:lnTo>
                <a:lnTo>
                  <a:pt x="0" y="73996"/>
                </a:lnTo>
                <a:lnTo>
                  <a:pt x="5543" y="97994"/>
                </a:lnTo>
                <a:lnTo>
                  <a:pt x="10297" y="109306"/>
                </a:lnTo>
                <a:lnTo>
                  <a:pt x="18146" y="116848"/>
                </a:lnTo>
                <a:lnTo>
                  <a:pt x="39344" y="125228"/>
                </a:lnTo>
                <a:lnTo>
                  <a:pt x="58125" y="125833"/>
                </a:lnTo>
                <a:lnTo>
                  <a:pt x="82976" y="12140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675418" y="2100768"/>
            <a:ext cx="115119" cy="121506"/>
          </a:xfrm>
          <a:custGeom>
            <a:avLst/>
            <a:gdLst/>
            <a:ahLst/>
            <a:cxnLst/>
            <a:rect l="0" t="0" r="0" b="0"/>
            <a:pathLst>
              <a:path w="115119" h="121506">
                <a:moveTo>
                  <a:pt x="69743" y="5589"/>
                </a:moveTo>
                <a:lnTo>
                  <a:pt x="52975" y="0"/>
                </a:lnTo>
                <a:lnTo>
                  <a:pt x="45696" y="693"/>
                </a:lnTo>
                <a:lnTo>
                  <a:pt x="31369" y="7703"/>
                </a:lnTo>
                <a:lnTo>
                  <a:pt x="10150" y="24803"/>
                </a:lnTo>
                <a:lnTo>
                  <a:pt x="2313" y="44154"/>
                </a:lnTo>
                <a:lnTo>
                  <a:pt x="0" y="67183"/>
                </a:lnTo>
                <a:lnTo>
                  <a:pt x="2871" y="89116"/>
                </a:lnTo>
                <a:lnTo>
                  <a:pt x="11166" y="107443"/>
                </a:lnTo>
                <a:lnTo>
                  <a:pt x="16653" y="115606"/>
                </a:lnTo>
                <a:lnTo>
                  <a:pt x="24991" y="119878"/>
                </a:lnTo>
                <a:lnTo>
                  <a:pt x="46734" y="121505"/>
                </a:lnTo>
                <a:lnTo>
                  <a:pt x="65755" y="115209"/>
                </a:lnTo>
                <a:lnTo>
                  <a:pt x="97031" y="92103"/>
                </a:lnTo>
                <a:lnTo>
                  <a:pt x="113053" y="66318"/>
                </a:lnTo>
                <a:lnTo>
                  <a:pt x="115118" y="46618"/>
                </a:lnTo>
                <a:lnTo>
                  <a:pt x="112136" y="29673"/>
                </a:lnTo>
                <a:lnTo>
                  <a:pt x="109703" y="25155"/>
                </a:lnTo>
                <a:lnTo>
                  <a:pt x="101328" y="161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4800359" y="1883734"/>
            <a:ext cx="81673" cy="317381"/>
          </a:xfrm>
          <a:custGeom>
            <a:avLst/>
            <a:gdLst/>
            <a:ahLst/>
            <a:cxnLst/>
            <a:rect l="0" t="0" r="0" b="0"/>
            <a:pathLst>
              <a:path w="81673" h="317381">
                <a:moveTo>
                  <a:pt x="71144" y="317380"/>
                </a:moveTo>
                <a:lnTo>
                  <a:pt x="53185" y="263505"/>
                </a:lnTo>
                <a:lnTo>
                  <a:pt x="32503" y="200288"/>
                </a:lnTo>
                <a:lnTo>
                  <a:pt x="14987" y="139844"/>
                </a:lnTo>
                <a:lnTo>
                  <a:pt x="2123" y="88162"/>
                </a:lnTo>
                <a:lnTo>
                  <a:pt x="0" y="47992"/>
                </a:lnTo>
                <a:lnTo>
                  <a:pt x="3649" y="24516"/>
                </a:lnTo>
                <a:lnTo>
                  <a:pt x="8600" y="15683"/>
                </a:lnTo>
                <a:lnTo>
                  <a:pt x="23459" y="2748"/>
                </a:lnTo>
                <a:lnTo>
                  <a:pt x="32335" y="0"/>
                </a:lnTo>
                <a:lnTo>
                  <a:pt x="81672" y="15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4808332" y="2053715"/>
            <a:ext cx="94757" cy="10529"/>
          </a:xfrm>
          <a:custGeom>
            <a:avLst/>
            <a:gdLst/>
            <a:ahLst/>
            <a:cxnLst/>
            <a:rect l="0" t="0" r="0" b="0"/>
            <a:pathLst>
              <a:path w="94757" h="10529">
                <a:moveTo>
                  <a:pt x="94756" y="10528"/>
                </a:moveTo>
                <a:lnTo>
                  <a:pt x="52064" y="740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136142" y="1857901"/>
            <a:ext cx="156501" cy="289969"/>
          </a:xfrm>
          <a:custGeom>
            <a:avLst/>
            <a:gdLst/>
            <a:ahLst/>
            <a:cxnLst/>
            <a:rect l="0" t="0" r="0" b="0"/>
            <a:pathLst>
              <a:path w="156501" h="289969">
                <a:moveTo>
                  <a:pt x="156500" y="48415"/>
                </a:moveTo>
                <a:lnTo>
                  <a:pt x="127192" y="10041"/>
                </a:lnTo>
                <a:lnTo>
                  <a:pt x="107600" y="2114"/>
                </a:lnTo>
                <a:lnTo>
                  <a:pt x="95824" y="0"/>
                </a:lnTo>
                <a:lnTo>
                  <a:pt x="76501" y="3890"/>
                </a:lnTo>
                <a:lnTo>
                  <a:pt x="45032" y="25452"/>
                </a:lnTo>
                <a:lnTo>
                  <a:pt x="28976" y="50970"/>
                </a:lnTo>
                <a:lnTo>
                  <a:pt x="5796" y="111810"/>
                </a:lnTo>
                <a:lnTo>
                  <a:pt x="0" y="170555"/>
                </a:lnTo>
                <a:lnTo>
                  <a:pt x="166" y="220045"/>
                </a:lnTo>
                <a:lnTo>
                  <a:pt x="8274" y="262525"/>
                </a:lnTo>
                <a:lnTo>
                  <a:pt x="18872" y="282395"/>
                </a:lnTo>
                <a:lnTo>
                  <a:pt x="27314" y="287460"/>
                </a:lnTo>
                <a:lnTo>
                  <a:pt x="49171" y="289968"/>
                </a:lnTo>
                <a:lnTo>
                  <a:pt x="82195" y="284802"/>
                </a:lnTo>
                <a:lnTo>
                  <a:pt x="108618" y="270274"/>
                </a:lnTo>
                <a:lnTo>
                  <a:pt x="135443" y="248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5327259" y="2042908"/>
            <a:ext cx="154898" cy="114445"/>
          </a:xfrm>
          <a:custGeom>
            <a:avLst/>
            <a:gdLst/>
            <a:ahLst/>
            <a:cxnLst/>
            <a:rect l="0" t="0" r="0" b="0"/>
            <a:pathLst>
              <a:path w="154898" h="114445">
                <a:moveTo>
                  <a:pt x="81197" y="52921"/>
                </a:moveTo>
                <a:lnTo>
                  <a:pt x="81197" y="30564"/>
                </a:lnTo>
                <a:lnTo>
                  <a:pt x="74958" y="13348"/>
                </a:lnTo>
                <a:lnTo>
                  <a:pt x="70018" y="5482"/>
                </a:lnTo>
                <a:lnTo>
                  <a:pt x="63216" y="1408"/>
                </a:lnTo>
                <a:lnTo>
                  <a:pt x="46299" y="0"/>
                </a:lnTo>
                <a:lnTo>
                  <a:pt x="30202" y="6394"/>
                </a:lnTo>
                <a:lnTo>
                  <a:pt x="22634" y="11374"/>
                </a:lnTo>
                <a:lnTo>
                  <a:pt x="11105" y="26267"/>
                </a:lnTo>
                <a:lnTo>
                  <a:pt x="3252" y="45754"/>
                </a:lnTo>
                <a:lnTo>
                  <a:pt x="0" y="81863"/>
                </a:lnTo>
                <a:lnTo>
                  <a:pt x="3385" y="104388"/>
                </a:lnTo>
                <a:lnTo>
                  <a:pt x="9435" y="110629"/>
                </a:lnTo>
                <a:lnTo>
                  <a:pt x="18148" y="113620"/>
                </a:lnTo>
                <a:lnTo>
                  <a:pt x="28636" y="114444"/>
                </a:lnTo>
                <a:lnTo>
                  <a:pt x="36798" y="111483"/>
                </a:lnTo>
                <a:lnTo>
                  <a:pt x="48986" y="98836"/>
                </a:lnTo>
                <a:lnTo>
                  <a:pt x="62424" y="71984"/>
                </a:lnTo>
                <a:lnTo>
                  <a:pt x="63885" y="52035"/>
                </a:lnTo>
                <a:lnTo>
                  <a:pt x="62974" y="38489"/>
                </a:lnTo>
                <a:lnTo>
                  <a:pt x="64369" y="39790"/>
                </a:lnTo>
                <a:lnTo>
                  <a:pt x="80602" y="67094"/>
                </a:lnTo>
                <a:lnTo>
                  <a:pt x="105197" y="90525"/>
                </a:lnTo>
                <a:lnTo>
                  <a:pt x="114745" y="94368"/>
                </a:lnTo>
                <a:lnTo>
                  <a:pt x="154897" y="9503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5492684" y="2032998"/>
            <a:ext cx="115814" cy="117890"/>
          </a:xfrm>
          <a:custGeom>
            <a:avLst/>
            <a:gdLst/>
            <a:ahLst/>
            <a:cxnLst/>
            <a:rect l="0" t="0" r="0" b="0"/>
            <a:pathLst>
              <a:path w="115814" h="117890">
                <a:moveTo>
                  <a:pt x="0" y="31245"/>
                </a:moveTo>
                <a:lnTo>
                  <a:pt x="3120" y="73937"/>
                </a:lnTo>
                <a:lnTo>
                  <a:pt x="15618" y="117889"/>
                </a:lnTo>
                <a:lnTo>
                  <a:pt x="11129" y="63471"/>
                </a:lnTo>
                <a:lnTo>
                  <a:pt x="13046" y="25716"/>
                </a:lnTo>
                <a:lnTo>
                  <a:pt x="21786" y="6951"/>
                </a:lnTo>
                <a:lnTo>
                  <a:pt x="28562" y="2181"/>
                </a:lnTo>
                <a:lnTo>
                  <a:pt x="36589" y="170"/>
                </a:lnTo>
                <a:lnTo>
                  <a:pt x="45450" y="0"/>
                </a:lnTo>
                <a:lnTo>
                  <a:pt x="61534" y="6050"/>
                </a:lnTo>
                <a:lnTo>
                  <a:pt x="90924" y="28998"/>
                </a:lnTo>
                <a:lnTo>
                  <a:pt x="106619" y="54756"/>
                </a:lnTo>
                <a:lnTo>
                  <a:pt x="115813" y="1049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5658456" y="1980015"/>
            <a:ext cx="76384" cy="147400"/>
          </a:xfrm>
          <a:custGeom>
            <a:avLst/>
            <a:gdLst/>
            <a:ahLst/>
            <a:cxnLst/>
            <a:rect l="0" t="0" r="0" b="0"/>
            <a:pathLst>
              <a:path w="76384" h="147400">
                <a:moveTo>
                  <a:pt x="65855" y="0"/>
                </a:moveTo>
                <a:lnTo>
                  <a:pt x="21892" y="20244"/>
                </a:lnTo>
                <a:lnTo>
                  <a:pt x="8101" y="35903"/>
                </a:lnTo>
                <a:lnTo>
                  <a:pt x="2786" y="44992"/>
                </a:lnTo>
                <a:lnTo>
                  <a:pt x="0" y="67570"/>
                </a:lnTo>
                <a:lnTo>
                  <a:pt x="7743" y="114603"/>
                </a:lnTo>
                <a:lnTo>
                  <a:pt x="22770" y="141451"/>
                </a:lnTo>
                <a:lnTo>
                  <a:pt x="31283" y="145774"/>
                </a:lnTo>
                <a:lnTo>
                  <a:pt x="76383" y="1473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5776953" y="1958714"/>
            <a:ext cx="94758" cy="168701"/>
          </a:xfrm>
          <a:custGeom>
            <a:avLst/>
            <a:gdLst/>
            <a:ahLst/>
            <a:cxnLst/>
            <a:rect l="0" t="0" r="0" b="0"/>
            <a:pathLst>
              <a:path w="94758" h="168701">
                <a:moveTo>
                  <a:pt x="0" y="84472"/>
                </a:moveTo>
                <a:lnTo>
                  <a:pt x="43963" y="55164"/>
                </a:lnTo>
                <a:lnTo>
                  <a:pt x="50366" y="46216"/>
                </a:lnTo>
                <a:lnTo>
                  <a:pt x="57480" y="23795"/>
                </a:lnTo>
                <a:lnTo>
                  <a:pt x="55868" y="14775"/>
                </a:lnTo>
                <a:lnTo>
                  <a:pt x="51283" y="7592"/>
                </a:lnTo>
                <a:lnTo>
                  <a:pt x="44717" y="1633"/>
                </a:lnTo>
                <a:lnTo>
                  <a:pt x="38000" y="0"/>
                </a:lnTo>
                <a:lnTo>
                  <a:pt x="31183" y="1251"/>
                </a:lnTo>
                <a:lnTo>
                  <a:pt x="24298" y="4425"/>
                </a:lnTo>
                <a:lnTo>
                  <a:pt x="13529" y="20430"/>
                </a:lnTo>
                <a:lnTo>
                  <a:pt x="9019" y="31249"/>
                </a:lnTo>
                <a:lnTo>
                  <a:pt x="7128" y="55748"/>
                </a:lnTo>
                <a:lnTo>
                  <a:pt x="15446" y="104015"/>
                </a:lnTo>
                <a:lnTo>
                  <a:pt x="30573" y="131077"/>
                </a:lnTo>
                <a:lnTo>
                  <a:pt x="55462" y="153913"/>
                </a:lnTo>
                <a:lnTo>
                  <a:pt x="71833" y="162128"/>
                </a:lnTo>
                <a:lnTo>
                  <a:pt x="94757" y="168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924352" y="1895787"/>
            <a:ext cx="115815" cy="185864"/>
          </a:xfrm>
          <a:custGeom>
            <a:avLst/>
            <a:gdLst/>
            <a:ahLst/>
            <a:cxnLst/>
            <a:rect l="0" t="0" r="0" b="0"/>
            <a:pathLst>
              <a:path w="115815" h="185864">
                <a:moveTo>
                  <a:pt x="0" y="105285"/>
                </a:moveTo>
                <a:lnTo>
                  <a:pt x="19129" y="167543"/>
                </a:lnTo>
                <a:lnTo>
                  <a:pt x="30339" y="184038"/>
                </a:lnTo>
                <a:lnTo>
                  <a:pt x="33094" y="185863"/>
                </a:lnTo>
                <a:lnTo>
                  <a:pt x="33761" y="183570"/>
                </a:lnTo>
                <a:lnTo>
                  <a:pt x="26427" y="154674"/>
                </a:lnTo>
                <a:lnTo>
                  <a:pt x="5098" y="93404"/>
                </a:lnTo>
                <a:lnTo>
                  <a:pt x="3398" y="79817"/>
                </a:lnTo>
                <a:lnTo>
                  <a:pt x="7750" y="58481"/>
                </a:lnTo>
                <a:lnTo>
                  <a:pt x="12186" y="49516"/>
                </a:lnTo>
                <a:lnTo>
                  <a:pt x="26473" y="36435"/>
                </a:lnTo>
                <a:lnTo>
                  <a:pt x="74413" y="8611"/>
                </a:lnTo>
                <a:lnTo>
                  <a:pt x="11581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NBK-6136-5f0973.png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19300" y="3314700"/>
            <a:ext cx="5435600" cy="889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6" name="Picture 35" descr="NBK-6136-5f09c1.png"/>
          <p:cNvPicPr>
            <a:picLocks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13000" y="4241800"/>
            <a:ext cx="4660900" cy="8255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45" name="Group 44"/>
          <p:cNvGrpSpPr/>
          <p:nvPr/>
        </p:nvGrpSpPr>
        <p:grpSpPr>
          <a:xfrm>
            <a:off x="3654342" y="3628975"/>
            <a:ext cx="905452" cy="443189"/>
            <a:chOff x="3654342" y="3628975"/>
            <a:chExt cx="905452" cy="443189"/>
          </a:xfrm>
        </p:grpSpPr>
        <p:sp>
          <p:nvSpPr>
            <p:cNvPr id="37" name="Freeform 36"/>
            <p:cNvSpPr/>
            <p:nvPr/>
          </p:nvSpPr>
          <p:spPr>
            <a:xfrm>
              <a:off x="3759627" y="3628975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86" y="154842"/>
                  </a:lnTo>
                  <a:lnTo>
                    <a:pt x="17" y="21563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54342" y="3660561"/>
              <a:ext cx="294799" cy="9066"/>
            </a:xfrm>
            <a:custGeom>
              <a:avLst/>
              <a:gdLst/>
              <a:ahLst/>
              <a:cxnLst/>
              <a:rect l="0" t="0" r="0" b="0"/>
              <a:pathLst>
                <a:path w="294799" h="9066">
                  <a:moveTo>
                    <a:pt x="294798" y="0"/>
                  </a:moveTo>
                  <a:lnTo>
                    <a:pt x="236181" y="0"/>
                  </a:lnTo>
                  <a:lnTo>
                    <a:pt x="182007" y="0"/>
                  </a:lnTo>
                  <a:lnTo>
                    <a:pt x="129366" y="3120"/>
                  </a:lnTo>
                  <a:lnTo>
                    <a:pt x="79237" y="9065"/>
                  </a:lnTo>
                  <a:lnTo>
                    <a:pt x="24906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43855" y="3734260"/>
              <a:ext cx="73701" cy="98524"/>
            </a:xfrm>
            <a:custGeom>
              <a:avLst/>
              <a:gdLst/>
              <a:ahLst/>
              <a:cxnLst/>
              <a:rect l="0" t="0" r="0" b="0"/>
              <a:pathLst>
                <a:path w="73701" h="98524">
                  <a:moveTo>
                    <a:pt x="0" y="42114"/>
                  </a:moveTo>
                  <a:lnTo>
                    <a:pt x="0" y="64471"/>
                  </a:lnTo>
                  <a:lnTo>
                    <a:pt x="11179" y="95142"/>
                  </a:lnTo>
                  <a:lnTo>
                    <a:pt x="13302" y="98523"/>
                  </a:lnTo>
                  <a:lnTo>
                    <a:pt x="13547" y="97268"/>
                  </a:lnTo>
                  <a:lnTo>
                    <a:pt x="11125" y="64447"/>
                  </a:lnTo>
                  <a:lnTo>
                    <a:pt x="16295" y="31964"/>
                  </a:lnTo>
                  <a:lnTo>
                    <a:pt x="30825" y="5702"/>
                  </a:lnTo>
                  <a:lnTo>
                    <a:pt x="38097" y="146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76720" y="3723732"/>
              <a:ext cx="95702" cy="137057"/>
            </a:xfrm>
            <a:custGeom>
              <a:avLst/>
              <a:gdLst/>
              <a:ahLst/>
              <a:cxnLst/>
              <a:rect l="0" t="0" r="0" b="0"/>
              <a:pathLst>
                <a:path w="95702" h="137057">
                  <a:moveTo>
                    <a:pt x="67177" y="0"/>
                  </a:moveTo>
                  <a:lnTo>
                    <a:pt x="43130" y="9575"/>
                  </a:lnTo>
                  <a:lnTo>
                    <a:pt x="28803" y="20243"/>
                  </a:lnTo>
                  <a:lnTo>
                    <a:pt x="13173" y="44992"/>
                  </a:lnTo>
                  <a:lnTo>
                    <a:pt x="1133" y="74552"/>
                  </a:lnTo>
                  <a:lnTo>
                    <a:pt x="0" y="95135"/>
                  </a:lnTo>
                  <a:lnTo>
                    <a:pt x="1335" y="105537"/>
                  </a:lnTo>
                  <a:lnTo>
                    <a:pt x="12177" y="123335"/>
                  </a:lnTo>
                  <a:lnTo>
                    <a:pt x="19982" y="131356"/>
                  </a:lnTo>
                  <a:lnTo>
                    <a:pt x="28695" y="135534"/>
                  </a:lnTo>
                  <a:lnTo>
                    <a:pt x="47734" y="137056"/>
                  </a:lnTo>
                  <a:lnTo>
                    <a:pt x="64775" y="130714"/>
                  </a:lnTo>
                  <a:lnTo>
                    <a:pt x="72594" y="125747"/>
                  </a:lnTo>
                  <a:lnTo>
                    <a:pt x="84403" y="110869"/>
                  </a:lnTo>
                  <a:lnTo>
                    <a:pt x="92380" y="91389"/>
                  </a:lnTo>
                  <a:lnTo>
                    <a:pt x="95701" y="55284"/>
                  </a:lnTo>
                  <a:lnTo>
                    <a:pt x="92333" y="32760"/>
                  </a:lnTo>
                  <a:lnTo>
                    <a:pt x="87457" y="24179"/>
                  </a:lnTo>
                  <a:lnTo>
                    <a:pt x="5664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49182" y="3761777"/>
              <a:ext cx="107646" cy="310387"/>
            </a:xfrm>
            <a:custGeom>
              <a:avLst/>
              <a:gdLst/>
              <a:ahLst/>
              <a:cxnLst/>
              <a:rect l="0" t="0" r="0" b="0"/>
              <a:pathLst>
                <a:path w="107646" h="310387">
                  <a:moveTo>
                    <a:pt x="0" y="98825"/>
                  </a:moveTo>
                  <a:lnTo>
                    <a:pt x="3119" y="141517"/>
                  </a:lnTo>
                  <a:lnTo>
                    <a:pt x="10722" y="202063"/>
                  </a:lnTo>
                  <a:lnTo>
                    <a:pt x="18669" y="257042"/>
                  </a:lnTo>
                  <a:lnTo>
                    <a:pt x="26808" y="310386"/>
                  </a:lnTo>
                  <a:lnTo>
                    <a:pt x="14480" y="250033"/>
                  </a:lnTo>
                  <a:lnTo>
                    <a:pt x="8190" y="193641"/>
                  </a:lnTo>
                  <a:lnTo>
                    <a:pt x="1618" y="131852"/>
                  </a:lnTo>
                  <a:lnTo>
                    <a:pt x="1489" y="72897"/>
                  </a:lnTo>
                  <a:lnTo>
                    <a:pt x="9670" y="37331"/>
                  </a:lnTo>
                  <a:lnTo>
                    <a:pt x="20285" y="15342"/>
                  </a:lnTo>
                  <a:lnTo>
                    <a:pt x="28731" y="8075"/>
                  </a:lnTo>
                  <a:lnTo>
                    <a:pt x="50594" y="0"/>
                  </a:lnTo>
                  <a:lnTo>
                    <a:pt x="72788" y="2650"/>
                  </a:lnTo>
                  <a:lnTo>
                    <a:pt x="83620" y="6633"/>
                  </a:lnTo>
                  <a:lnTo>
                    <a:pt x="98776" y="20416"/>
                  </a:lnTo>
                  <a:lnTo>
                    <a:pt x="104455" y="29005"/>
                  </a:lnTo>
                  <a:lnTo>
                    <a:pt x="107645" y="47907"/>
                  </a:lnTo>
                  <a:lnTo>
                    <a:pt x="106858" y="57861"/>
                  </a:lnTo>
                  <a:lnTo>
                    <a:pt x="99745" y="75160"/>
                  </a:lnTo>
                  <a:lnTo>
                    <a:pt x="94572" y="83048"/>
                  </a:lnTo>
                  <a:lnTo>
                    <a:pt x="79467" y="94933"/>
                  </a:lnTo>
                  <a:lnTo>
                    <a:pt x="61055" y="102944"/>
                  </a:lnTo>
                  <a:lnTo>
                    <a:pt x="21057" y="1093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33106" y="3765846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464" y="88760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28166" y="36605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27408" y="3720959"/>
              <a:ext cx="132386" cy="126018"/>
            </a:xfrm>
            <a:custGeom>
              <a:avLst/>
              <a:gdLst/>
              <a:ahLst/>
              <a:cxnLst/>
              <a:rect l="0" t="0" r="0" b="0"/>
              <a:pathLst>
                <a:path w="132386" h="126018">
                  <a:moveTo>
                    <a:pt x="69214" y="13301"/>
                  </a:moveTo>
                  <a:lnTo>
                    <a:pt x="58036" y="2123"/>
                  </a:lnTo>
                  <a:lnTo>
                    <a:pt x="51233" y="0"/>
                  </a:lnTo>
                  <a:lnTo>
                    <a:pt x="34316" y="761"/>
                  </a:lnTo>
                  <a:lnTo>
                    <a:pt x="18219" y="8118"/>
                  </a:lnTo>
                  <a:lnTo>
                    <a:pt x="10651" y="13355"/>
                  </a:lnTo>
                  <a:lnTo>
                    <a:pt x="5605" y="21526"/>
                  </a:lnTo>
                  <a:lnTo>
                    <a:pt x="0" y="43083"/>
                  </a:lnTo>
                  <a:lnTo>
                    <a:pt x="2433" y="75938"/>
                  </a:lnTo>
                  <a:lnTo>
                    <a:pt x="10678" y="94172"/>
                  </a:lnTo>
                  <a:lnTo>
                    <a:pt x="16152" y="102310"/>
                  </a:lnTo>
                  <a:lnTo>
                    <a:pt x="31593" y="114472"/>
                  </a:lnTo>
                  <a:lnTo>
                    <a:pt x="51324" y="122607"/>
                  </a:lnTo>
                  <a:lnTo>
                    <a:pt x="87570" y="126017"/>
                  </a:lnTo>
                  <a:lnTo>
                    <a:pt x="132385" y="118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724893" y="3499299"/>
            <a:ext cx="1782673" cy="519094"/>
            <a:chOff x="4724893" y="3499299"/>
            <a:chExt cx="1782673" cy="519094"/>
          </a:xfrm>
        </p:grpSpPr>
        <p:sp>
          <p:nvSpPr>
            <p:cNvPr id="46" name="Freeform 45"/>
            <p:cNvSpPr/>
            <p:nvPr/>
          </p:nvSpPr>
          <p:spPr>
            <a:xfrm>
              <a:off x="4724893" y="3749728"/>
              <a:ext cx="135812" cy="153044"/>
            </a:xfrm>
            <a:custGeom>
              <a:avLst/>
              <a:gdLst/>
              <a:ahLst/>
              <a:cxnLst/>
              <a:rect l="0" t="0" r="0" b="0"/>
              <a:pathLst>
                <a:path w="135812" h="153044">
                  <a:moveTo>
                    <a:pt x="77056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3"/>
                  </a:lnTo>
                  <a:lnTo>
                    <a:pt x="17463" y="24803"/>
                  </a:lnTo>
                  <a:lnTo>
                    <a:pt x="1947" y="50277"/>
                  </a:lnTo>
                  <a:lnTo>
                    <a:pt x="0" y="73023"/>
                  </a:lnTo>
                  <a:lnTo>
                    <a:pt x="8282" y="120165"/>
                  </a:lnTo>
                  <a:lnTo>
                    <a:pt x="20753" y="138790"/>
                  </a:lnTo>
                  <a:lnTo>
                    <a:pt x="28992" y="147032"/>
                  </a:lnTo>
                  <a:lnTo>
                    <a:pt x="39164" y="151357"/>
                  </a:lnTo>
                  <a:lnTo>
                    <a:pt x="62944" y="153043"/>
                  </a:lnTo>
                  <a:lnTo>
                    <a:pt x="97051" y="141826"/>
                  </a:lnTo>
                  <a:lnTo>
                    <a:pt x="123794" y="118095"/>
                  </a:lnTo>
                  <a:lnTo>
                    <a:pt x="132923" y="95756"/>
                  </a:lnTo>
                  <a:lnTo>
                    <a:pt x="135811" y="71400"/>
                  </a:lnTo>
                  <a:lnTo>
                    <a:pt x="133195" y="48876"/>
                  </a:lnTo>
                  <a:lnTo>
                    <a:pt x="125013" y="30287"/>
                  </a:lnTo>
                  <a:lnTo>
                    <a:pt x="114748" y="16566"/>
                  </a:lnTo>
                  <a:lnTo>
                    <a:pt x="98112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57710" y="3531403"/>
              <a:ext cx="102167" cy="360786"/>
            </a:xfrm>
            <a:custGeom>
              <a:avLst/>
              <a:gdLst/>
              <a:ahLst/>
              <a:cxnLst/>
              <a:rect l="0" t="0" r="0" b="0"/>
              <a:pathLst>
                <a:path w="102167" h="360786">
                  <a:moveTo>
                    <a:pt x="70581" y="360785"/>
                  </a:moveTo>
                  <a:lnTo>
                    <a:pt x="52622" y="304570"/>
                  </a:lnTo>
                  <a:lnTo>
                    <a:pt x="38914" y="242879"/>
                  </a:lnTo>
                  <a:lnTo>
                    <a:pt x="24941" y="179957"/>
                  </a:lnTo>
                  <a:lnTo>
                    <a:pt x="10916" y="122468"/>
                  </a:lnTo>
                  <a:lnTo>
                    <a:pt x="0" y="66052"/>
                  </a:lnTo>
                  <a:lnTo>
                    <a:pt x="607" y="40279"/>
                  </a:lnTo>
                  <a:lnTo>
                    <a:pt x="8676" y="21026"/>
                  </a:lnTo>
                  <a:lnTo>
                    <a:pt x="23180" y="7790"/>
                  </a:lnTo>
                  <a:lnTo>
                    <a:pt x="31962" y="2622"/>
                  </a:lnTo>
                  <a:lnTo>
                    <a:pt x="51077" y="0"/>
                  </a:lnTo>
                  <a:lnTo>
                    <a:pt x="78449" y="5101"/>
                  </a:lnTo>
                  <a:lnTo>
                    <a:pt x="102166" y="133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54591" y="370267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92268" y="3499299"/>
              <a:ext cx="178221" cy="352452"/>
            </a:xfrm>
            <a:custGeom>
              <a:avLst/>
              <a:gdLst/>
              <a:ahLst/>
              <a:cxnLst/>
              <a:rect l="0" t="0" r="0" b="0"/>
              <a:pathLst>
                <a:path w="178221" h="352452">
                  <a:moveTo>
                    <a:pt x="167691" y="55977"/>
                  </a:moveTo>
                  <a:lnTo>
                    <a:pt x="138382" y="17603"/>
                  </a:lnTo>
                  <a:lnTo>
                    <a:pt x="112604" y="1973"/>
                  </a:lnTo>
                  <a:lnTo>
                    <a:pt x="92905" y="0"/>
                  </a:lnTo>
                  <a:lnTo>
                    <a:pt x="73621" y="4192"/>
                  </a:lnTo>
                  <a:lnTo>
                    <a:pt x="57252" y="13854"/>
                  </a:lnTo>
                  <a:lnTo>
                    <a:pt x="45297" y="29067"/>
                  </a:lnTo>
                  <a:lnTo>
                    <a:pt x="17086" y="86055"/>
                  </a:lnTo>
                  <a:lnTo>
                    <a:pt x="3108" y="140600"/>
                  </a:lnTo>
                  <a:lnTo>
                    <a:pt x="0" y="196435"/>
                  </a:lnTo>
                  <a:lnTo>
                    <a:pt x="7792" y="251354"/>
                  </a:lnTo>
                  <a:lnTo>
                    <a:pt x="23715" y="297211"/>
                  </a:lnTo>
                  <a:lnTo>
                    <a:pt x="49044" y="334475"/>
                  </a:lnTo>
                  <a:lnTo>
                    <a:pt x="75215" y="351534"/>
                  </a:lnTo>
                  <a:lnTo>
                    <a:pt x="84983" y="352451"/>
                  </a:lnTo>
                  <a:lnTo>
                    <a:pt x="136305" y="336726"/>
                  </a:lnTo>
                  <a:lnTo>
                    <a:pt x="178220" y="3086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99062" y="3718894"/>
              <a:ext cx="150411" cy="110124"/>
            </a:xfrm>
            <a:custGeom>
              <a:avLst/>
              <a:gdLst/>
              <a:ahLst/>
              <a:cxnLst/>
              <a:rect l="0" t="0" r="0" b="0"/>
              <a:pathLst>
                <a:path w="150411" h="110124">
                  <a:moveTo>
                    <a:pt x="97767" y="57480"/>
                  </a:moveTo>
                  <a:lnTo>
                    <a:pt x="77524" y="13518"/>
                  </a:lnTo>
                  <a:lnTo>
                    <a:pt x="69064" y="7115"/>
                  </a:lnTo>
                  <a:lnTo>
                    <a:pt x="47186" y="0"/>
                  </a:lnTo>
                  <a:lnTo>
                    <a:pt x="37140" y="443"/>
                  </a:lnTo>
                  <a:lnTo>
                    <a:pt x="19739" y="7174"/>
                  </a:lnTo>
                  <a:lnTo>
                    <a:pt x="7326" y="24203"/>
                  </a:lnTo>
                  <a:lnTo>
                    <a:pt x="2378" y="35296"/>
                  </a:lnTo>
                  <a:lnTo>
                    <a:pt x="0" y="56979"/>
                  </a:lnTo>
                  <a:lnTo>
                    <a:pt x="4012" y="77145"/>
                  </a:lnTo>
                  <a:lnTo>
                    <a:pt x="13595" y="93906"/>
                  </a:lnTo>
                  <a:lnTo>
                    <a:pt x="21765" y="98142"/>
                  </a:lnTo>
                  <a:lnTo>
                    <a:pt x="43322" y="99729"/>
                  </a:lnTo>
                  <a:lnTo>
                    <a:pt x="53281" y="96174"/>
                  </a:lnTo>
                  <a:lnTo>
                    <a:pt x="70587" y="82866"/>
                  </a:lnTo>
                  <a:lnTo>
                    <a:pt x="90016" y="52746"/>
                  </a:lnTo>
                  <a:lnTo>
                    <a:pt x="90260" y="54324"/>
                  </a:lnTo>
                  <a:lnTo>
                    <a:pt x="89253" y="58886"/>
                  </a:lnTo>
                  <a:lnTo>
                    <a:pt x="90921" y="64266"/>
                  </a:lnTo>
                  <a:lnTo>
                    <a:pt x="116724" y="96516"/>
                  </a:lnTo>
                  <a:lnTo>
                    <a:pt x="129979" y="104075"/>
                  </a:lnTo>
                  <a:lnTo>
                    <a:pt x="150410" y="1101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67007" y="3691097"/>
              <a:ext cx="95442" cy="327296"/>
            </a:xfrm>
            <a:custGeom>
              <a:avLst/>
              <a:gdLst/>
              <a:ahLst/>
              <a:cxnLst/>
              <a:rect l="0" t="0" r="0" b="0"/>
              <a:pathLst>
                <a:path w="95442" h="327296">
                  <a:moveTo>
                    <a:pt x="24579" y="95806"/>
                  </a:moveTo>
                  <a:lnTo>
                    <a:pt x="27698" y="144737"/>
                  </a:lnTo>
                  <a:lnTo>
                    <a:pt x="33644" y="203867"/>
                  </a:lnTo>
                  <a:lnTo>
                    <a:pt x="43223" y="259438"/>
                  </a:lnTo>
                  <a:lnTo>
                    <a:pt x="59818" y="321858"/>
                  </a:lnTo>
                  <a:lnTo>
                    <a:pt x="60940" y="327226"/>
                  </a:lnTo>
                  <a:lnTo>
                    <a:pt x="60518" y="327295"/>
                  </a:lnTo>
                  <a:lnTo>
                    <a:pt x="49502" y="291886"/>
                  </a:lnTo>
                  <a:lnTo>
                    <a:pt x="43280" y="241729"/>
                  </a:lnTo>
                  <a:lnTo>
                    <a:pt x="31132" y="186762"/>
                  </a:lnTo>
                  <a:lnTo>
                    <a:pt x="17468" y="132013"/>
                  </a:lnTo>
                  <a:lnTo>
                    <a:pt x="0" y="69768"/>
                  </a:lnTo>
                  <a:lnTo>
                    <a:pt x="658" y="28689"/>
                  </a:lnTo>
                  <a:lnTo>
                    <a:pt x="5122" y="18306"/>
                  </a:lnTo>
                  <a:lnTo>
                    <a:pt x="19441" y="3650"/>
                  </a:lnTo>
                  <a:lnTo>
                    <a:pt x="28172" y="443"/>
                  </a:lnTo>
                  <a:lnTo>
                    <a:pt x="47233" y="0"/>
                  </a:lnTo>
                  <a:lnTo>
                    <a:pt x="64283" y="6822"/>
                  </a:lnTo>
                  <a:lnTo>
                    <a:pt x="72105" y="11916"/>
                  </a:lnTo>
                  <a:lnTo>
                    <a:pt x="83916" y="26936"/>
                  </a:lnTo>
                  <a:lnTo>
                    <a:pt x="91895" y="46480"/>
                  </a:lnTo>
                  <a:lnTo>
                    <a:pt x="95441" y="70764"/>
                  </a:lnTo>
                  <a:lnTo>
                    <a:pt x="90778" y="90915"/>
                  </a:lnTo>
                  <a:lnTo>
                    <a:pt x="86259" y="99564"/>
                  </a:lnTo>
                  <a:lnTo>
                    <a:pt x="71879" y="112294"/>
                  </a:lnTo>
                  <a:lnTo>
                    <a:pt x="45636" y="1273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25337" y="3660561"/>
              <a:ext cx="66291" cy="161803"/>
            </a:xfrm>
            <a:custGeom>
              <a:avLst/>
              <a:gdLst/>
              <a:ahLst/>
              <a:cxnLst/>
              <a:rect l="0" t="0" r="0" b="0"/>
              <a:pathLst>
                <a:path w="66291" h="161803">
                  <a:moveTo>
                    <a:pt x="13647" y="84228"/>
                  </a:moveTo>
                  <a:lnTo>
                    <a:pt x="32776" y="138103"/>
                  </a:lnTo>
                  <a:lnTo>
                    <a:pt x="46741" y="161802"/>
                  </a:lnTo>
                  <a:lnTo>
                    <a:pt x="47409" y="160510"/>
                  </a:lnTo>
                  <a:lnTo>
                    <a:pt x="35945" y="122739"/>
                  </a:lnTo>
                  <a:lnTo>
                    <a:pt x="11457" y="64314"/>
                  </a:lnTo>
                  <a:lnTo>
                    <a:pt x="0" y="31924"/>
                  </a:lnTo>
                  <a:lnTo>
                    <a:pt x="1040" y="23623"/>
                  </a:lnTo>
                  <a:lnTo>
                    <a:pt x="5242" y="16918"/>
                  </a:lnTo>
                  <a:lnTo>
                    <a:pt x="11553" y="11279"/>
                  </a:lnTo>
                  <a:lnTo>
                    <a:pt x="31044" y="5013"/>
                  </a:lnTo>
                  <a:lnTo>
                    <a:pt x="6629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59737" y="3723732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65326" y="36184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43100" y="3659362"/>
              <a:ext cx="90683" cy="129956"/>
            </a:xfrm>
            <a:custGeom>
              <a:avLst/>
              <a:gdLst/>
              <a:ahLst/>
              <a:cxnLst/>
              <a:rect l="0" t="0" r="0" b="0"/>
              <a:pathLst>
                <a:path w="90683" h="129956">
                  <a:moveTo>
                    <a:pt x="59097" y="32784"/>
                  </a:moveTo>
                  <a:lnTo>
                    <a:pt x="53508" y="16017"/>
                  </a:lnTo>
                  <a:lnTo>
                    <a:pt x="41405" y="4665"/>
                  </a:lnTo>
                  <a:lnTo>
                    <a:pt x="33265" y="0"/>
                  </a:lnTo>
                  <a:lnTo>
                    <a:pt x="25498" y="399"/>
                  </a:lnTo>
                  <a:lnTo>
                    <a:pt x="10629" y="10202"/>
                  </a:lnTo>
                  <a:lnTo>
                    <a:pt x="2461" y="29377"/>
                  </a:lnTo>
                  <a:lnTo>
                    <a:pt x="0" y="52327"/>
                  </a:lnTo>
                  <a:lnTo>
                    <a:pt x="2806" y="74225"/>
                  </a:lnTo>
                  <a:lnTo>
                    <a:pt x="16552" y="106284"/>
                  </a:lnTo>
                  <a:lnTo>
                    <a:pt x="32000" y="121213"/>
                  </a:lnTo>
                  <a:lnTo>
                    <a:pt x="41032" y="126832"/>
                  </a:lnTo>
                  <a:lnTo>
                    <a:pt x="60427" y="129955"/>
                  </a:lnTo>
                  <a:lnTo>
                    <a:pt x="90682" y="1275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57604" y="3692146"/>
              <a:ext cx="97839" cy="106792"/>
            </a:xfrm>
            <a:custGeom>
              <a:avLst/>
              <a:gdLst/>
              <a:ahLst/>
              <a:cxnLst/>
              <a:rect l="0" t="0" r="0" b="0"/>
              <a:pathLst>
                <a:path w="97839" h="106792">
                  <a:moveTo>
                    <a:pt x="39349" y="0"/>
                  </a:moveTo>
                  <a:lnTo>
                    <a:pt x="22582" y="5589"/>
                  </a:lnTo>
                  <a:lnTo>
                    <a:pt x="11230" y="17692"/>
                  </a:lnTo>
                  <a:lnTo>
                    <a:pt x="3455" y="35940"/>
                  </a:lnTo>
                  <a:lnTo>
                    <a:pt x="0" y="59647"/>
                  </a:lnTo>
                  <a:lnTo>
                    <a:pt x="4703" y="79542"/>
                  </a:lnTo>
                  <a:lnTo>
                    <a:pt x="9233" y="88123"/>
                  </a:lnTo>
                  <a:lnTo>
                    <a:pt x="23625" y="100777"/>
                  </a:lnTo>
                  <a:lnTo>
                    <a:pt x="32376" y="105790"/>
                  </a:lnTo>
                  <a:lnTo>
                    <a:pt x="41719" y="106791"/>
                  </a:lnTo>
                  <a:lnTo>
                    <a:pt x="61460" y="101665"/>
                  </a:lnTo>
                  <a:lnTo>
                    <a:pt x="78812" y="88468"/>
                  </a:lnTo>
                  <a:lnTo>
                    <a:pt x="86715" y="80036"/>
                  </a:lnTo>
                  <a:lnTo>
                    <a:pt x="95496" y="58189"/>
                  </a:lnTo>
                  <a:lnTo>
                    <a:pt x="97838" y="45811"/>
                  </a:lnTo>
                  <a:lnTo>
                    <a:pt x="94200" y="25820"/>
                  </a:lnTo>
                  <a:lnTo>
                    <a:pt x="85954" y="11475"/>
                  </a:lnTo>
                  <a:lnTo>
                    <a:pt x="7093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91710" y="3650032"/>
              <a:ext cx="94758" cy="151994"/>
            </a:xfrm>
            <a:custGeom>
              <a:avLst/>
              <a:gdLst/>
              <a:ahLst/>
              <a:cxnLst/>
              <a:rect l="0" t="0" r="0" b="0"/>
              <a:pathLst>
                <a:path w="94758" h="151994">
                  <a:moveTo>
                    <a:pt x="0" y="52643"/>
                  </a:moveTo>
                  <a:lnTo>
                    <a:pt x="19128" y="105348"/>
                  </a:lnTo>
                  <a:lnTo>
                    <a:pt x="51919" y="151993"/>
                  </a:lnTo>
                  <a:lnTo>
                    <a:pt x="27979" y="93704"/>
                  </a:lnTo>
                  <a:lnTo>
                    <a:pt x="17519" y="62859"/>
                  </a:lnTo>
                  <a:lnTo>
                    <a:pt x="19874" y="41976"/>
                  </a:lnTo>
                  <a:lnTo>
                    <a:pt x="23778" y="31494"/>
                  </a:lnTo>
                  <a:lnTo>
                    <a:pt x="37474" y="16727"/>
                  </a:lnTo>
                  <a:lnTo>
                    <a:pt x="55260" y="743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49638" y="3633822"/>
              <a:ext cx="157928" cy="113564"/>
            </a:xfrm>
            <a:custGeom>
              <a:avLst/>
              <a:gdLst/>
              <a:ahLst/>
              <a:cxnLst/>
              <a:rect l="0" t="0" r="0" b="0"/>
              <a:pathLst>
                <a:path w="157928" h="113564">
                  <a:moveTo>
                    <a:pt x="0" y="58324"/>
                  </a:moveTo>
                  <a:lnTo>
                    <a:pt x="3119" y="101016"/>
                  </a:lnTo>
                  <a:lnTo>
                    <a:pt x="5589" y="111352"/>
                  </a:lnTo>
                  <a:lnTo>
                    <a:pt x="7235" y="113563"/>
                  </a:lnTo>
                  <a:lnTo>
                    <a:pt x="9064" y="103542"/>
                  </a:lnTo>
                  <a:lnTo>
                    <a:pt x="13455" y="49013"/>
                  </a:lnTo>
                  <a:lnTo>
                    <a:pt x="20018" y="28450"/>
                  </a:lnTo>
                  <a:lnTo>
                    <a:pt x="30733" y="11512"/>
                  </a:lnTo>
                  <a:lnTo>
                    <a:pt x="39206" y="6059"/>
                  </a:lnTo>
                  <a:lnTo>
                    <a:pt x="61098" y="0"/>
                  </a:lnTo>
                  <a:lnTo>
                    <a:pt x="83306" y="3547"/>
                  </a:lnTo>
                  <a:lnTo>
                    <a:pt x="94142" y="7768"/>
                  </a:lnTo>
                  <a:lnTo>
                    <a:pt x="109301" y="21816"/>
                  </a:lnTo>
                  <a:lnTo>
                    <a:pt x="144631" y="68421"/>
                  </a:lnTo>
                  <a:lnTo>
                    <a:pt x="157927" y="899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4317638" y="2355092"/>
            <a:ext cx="2201081" cy="1189615"/>
          </a:xfrm>
          <a:custGeom>
            <a:avLst/>
            <a:gdLst/>
            <a:ahLst/>
            <a:cxnLst/>
            <a:rect l="0" t="0" r="0" b="0"/>
            <a:pathLst>
              <a:path w="2201081" h="1189615">
                <a:moveTo>
                  <a:pt x="2137285" y="263147"/>
                </a:moveTo>
                <a:lnTo>
                  <a:pt x="2114928" y="263147"/>
                </a:lnTo>
                <a:lnTo>
                  <a:pt x="2097713" y="269387"/>
                </a:lnTo>
                <a:lnTo>
                  <a:pt x="2044770" y="299064"/>
                </a:lnTo>
                <a:lnTo>
                  <a:pt x="1990181" y="327857"/>
                </a:lnTo>
                <a:lnTo>
                  <a:pt x="1933359" y="351882"/>
                </a:lnTo>
                <a:lnTo>
                  <a:pt x="1874947" y="380522"/>
                </a:lnTo>
                <a:lnTo>
                  <a:pt x="1818426" y="399761"/>
                </a:lnTo>
                <a:lnTo>
                  <a:pt x="1758080" y="417532"/>
                </a:lnTo>
                <a:lnTo>
                  <a:pt x="1704888" y="434716"/>
                </a:lnTo>
                <a:lnTo>
                  <a:pt x="1649321" y="454705"/>
                </a:lnTo>
                <a:lnTo>
                  <a:pt x="1593284" y="469919"/>
                </a:lnTo>
                <a:lnTo>
                  <a:pt x="1537155" y="481069"/>
                </a:lnTo>
                <a:lnTo>
                  <a:pt x="1509082" y="485174"/>
                </a:lnTo>
                <a:lnTo>
                  <a:pt x="1449813" y="500634"/>
                </a:lnTo>
                <a:lnTo>
                  <a:pt x="1387715" y="509970"/>
                </a:lnTo>
                <a:lnTo>
                  <a:pt x="1338983" y="514095"/>
                </a:lnTo>
                <a:lnTo>
                  <a:pt x="1278519" y="522724"/>
                </a:lnTo>
                <a:lnTo>
                  <a:pt x="1221515" y="528761"/>
                </a:lnTo>
                <a:lnTo>
                  <a:pt x="1165195" y="535283"/>
                </a:lnTo>
                <a:lnTo>
                  <a:pt x="1105500" y="543807"/>
                </a:lnTo>
                <a:lnTo>
                  <a:pt x="1045183" y="546347"/>
                </a:lnTo>
                <a:lnTo>
                  <a:pt x="992606" y="548270"/>
                </a:lnTo>
                <a:lnTo>
                  <a:pt x="930235" y="554559"/>
                </a:lnTo>
                <a:lnTo>
                  <a:pt x="878219" y="558112"/>
                </a:lnTo>
                <a:lnTo>
                  <a:pt x="819393" y="564884"/>
                </a:lnTo>
                <a:lnTo>
                  <a:pt x="758679" y="567410"/>
                </a:lnTo>
                <a:lnTo>
                  <a:pt x="704295" y="569329"/>
                </a:lnTo>
                <a:lnTo>
                  <a:pt x="643404" y="576745"/>
                </a:lnTo>
                <a:lnTo>
                  <a:pt x="628978" y="577497"/>
                </a:lnTo>
                <a:lnTo>
                  <a:pt x="622869" y="580339"/>
                </a:lnTo>
                <a:lnTo>
                  <a:pt x="622306" y="584573"/>
                </a:lnTo>
                <a:lnTo>
                  <a:pt x="625441" y="589735"/>
                </a:lnTo>
                <a:lnTo>
                  <a:pt x="631040" y="592007"/>
                </a:lnTo>
                <a:lnTo>
                  <a:pt x="686300" y="590088"/>
                </a:lnTo>
                <a:lnTo>
                  <a:pt x="749771" y="581235"/>
                </a:lnTo>
                <a:lnTo>
                  <a:pt x="804769" y="568222"/>
                </a:lnTo>
                <a:lnTo>
                  <a:pt x="860087" y="554386"/>
                </a:lnTo>
                <a:lnTo>
                  <a:pt x="915551" y="536882"/>
                </a:lnTo>
                <a:lnTo>
                  <a:pt x="973245" y="519340"/>
                </a:lnTo>
                <a:lnTo>
                  <a:pt x="1029133" y="508812"/>
                </a:lnTo>
                <a:lnTo>
                  <a:pt x="1081830" y="494774"/>
                </a:lnTo>
                <a:lnTo>
                  <a:pt x="1143970" y="477227"/>
                </a:lnTo>
                <a:lnTo>
                  <a:pt x="1199770" y="459679"/>
                </a:lnTo>
                <a:lnTo>
                  <a:pt x="1254049" y="449151"/>
                </a:lnTo>
                <a:lnTo>
                  <a:pt x="1315641" y="427877"/>
                </a:lnTo>
                <a:lnTo>
                  <a:pt x="1368190" y="415032"/>
                </a:lnTo>
                <a:lnTo>
                  <a:pt x="1430421" y="396637"/>
                </a:lnTo>
                <a:lnTo>
                  <a:pt x="1484326" y="378978"/>
                </a:lnTo>
                <a:lnTo>
                  <a:pt x="1547672" y="357905"/>
                </a:lnTo>
                <a:lnTo>
                  <a:pt x="1602669" y="340357"/>
                </a:lnTo>
                <a:lnTo>
                  <a:pt x="1659111" y="326318"/>
                </a:lnTo>
                <a:lnTo>
                  <a:pt x="1715928" y="306691"/>
                </a:lnTo>
                <a:lnTo>
                  <a:pt x="1773901" y="281454"/>
                </a:lnTo>
                <a:lnTo>
                  <a:pt x="1836835" y="260200"/>
                </a:lnTo>
                <a:lnTo>
                  <a:pt x="1889171" y="233831"/>
                </a:lnTo>
                <a:lnTo>
                  <a:pt x="1941656" y="217972"/>
                </a:lnTo>
                <a:lnTo>
                  <a:pt x="1995913" y="195169"/>
                </a:lnTo>
                <a:lnTo>
                  <a:pt x="2052464" y="166790"/>
                </a:lnTo>
                <a:lnTo>
                  <a:pt x="2110835" y="136133"/>
                </a:lnTo>
                <a:lnTo>
                  <a:pt x="2138806" y="118669"/>
                </a:lnTo>
                <a:lnTo>
                  <a:pt x="2166201" y="102966"/>
                </a:lnTo>
                <a:lnTo>
                  <a:pt x="2196420" y="76699"/>
                </a:lnTo>
                <a:lnTo>
                  <a:pt x="2200105" y="68658"/>
                </a:lnTo>
                <a:lnTo>
                  <a:pt x="2201080" y="50366"/>
                </a:lnTo>
                <a:lnTo>
                  <a:pt x="2197362" y="42914"/>
                </a:lnTo>
                <a:lnTo>
                  <a:pt x="2183873" y="31515"/>
                </a:lnTo>
                <a:lnTo>
                  <a:pt x="2156548" y="18521"/>
                </a:lnTo>
                <a:lnTo>
                  <a:pt x="2097130" y="8405"/>
                </a:lnTo>
                <a:lnTo>
                  <a:pt x="2047855" y="1608"/>
                </a:lnTo>
                <a:lnTo>
                  <a:pt x="1985826" y="266"/>
                </a:lnTo>
                <a:lnTo>
                  <a:pt x="1927299" y="0"/>
                </a:lnTo>
                <a:lnTo>
                  <a:pt x="1870678" y="5537"/>
                </a:lnTo>
                <a:lnTo>
                  <a:pt x="1814434" y="16726"/>
                </a:lnTo>
                <a:lnTo>
                  <a:pt x="1761383" y="23269"/>
                </a:lnTo>
                <a:lnTo>
                  <a:pt x="1711173" y="35480"/>
                </a:lnTo>
                <a:lnTo>
                  <a:pt x="1657364" y="41921"/>
                </a:lnTo>
                <a:lnTo>
                  <a:pt x="1600910" y="56532"/>
                </a:lnTo>
                <a:lnTo>
                  <a:pt x="1539432" y="65360"/>
                </a:lnTo>
                <a:lnTo>
                  <a:pt x="1477581" y="73714"/>
                </a:lnTo>
                <a:lnTo>
                  <a:pt x="1421820" y="88145"/>
                </a:lnTo>
                <a:lnTo>
                  <a:pt x="1370921" y="100634"/>
                </a:lnTo>
                <a:lnTo>
                  <a:pt x="1307443" y="110205"/>
                </a:lnTo>
                <a:lnTo>
                  <a:pt x="1244809" y="129591"/>
                </a:lnTo>
                <a:lnTo>
                  <a:pt x="1195143" y="149418"/>
                </a:lnTo>
                <a:lnTo>
                  <a:pt x="1140272" y="157364"/>
                </a:lnTo>
                <a:lnTo>
                  <a:pt x="1084373" y="165866"/>
                </a:lnTo>
                <a:lnTo>
                  <a:pt x="1022682" y="173481"/>
                </a:lnTo>
                <a:lnTo>
                  <a:pt x="968642" y="186251"/>
                </a:lnTo>
                <a:lnTo>
                  <a:pt x="910307" y="200038"/>
                </a:lnTo>
                <a:lnTo>
                  <a:pt x="847528" y="219616"/>
                </a:lnTo>
                <a:lnTo>
                  <a:pt x="788073" y="244790"/>
                </a:lnTo>
                <a:lnTo>
                  <a:pt x="730317" y="267927"/>
                </a:lnTo>
                <a:lnTo>
                  <a:pt x="674330" y="293008"/>
                </a:lnTo>
                <a:lnTo>
                  <a:pt x="621248" y="315101"/>
                </a:lnTo>
                <a:lnTo>
                  <a:pt x="600154" y="324842"/>
                </a:lnTo>
                <a:lnTo>
                  <a:pt x="553075" y="364035"/>
                </a:lnTo>
                <a:lnTo>
                  <a:pt x="548871" y="372520"/>
                </a:lnTo>
                <a:lnTo>
                  <a:pt x="547319" y="391306"/>
                </a:lnTo>
                <a:lnTo>
                  <a:pt x="552053" y="398889"/>
                </a:lnTo>
                <a:lnTo>
                  <a:pt x="569790" y="410435"/>
                </a:lnTo>
                <a:lnTo>
                  <a:pt x="600495" y="423512"/>
                </a:lnTo>
                <a:lnTo>
                  <a:pt x="659765" y="429206"/>
                </a:lnTo>
                <a:lnTo>
                  <a:pt x="719831" y="430893"/>
                </a:lnTo>
                <a:lnTo>
                  <a:pt x="762902" y="428168"/>
                </a:lnTo>
                <a:lnTo>
                  <a:pt x="809340" y="424227"/>
                </a:lnTo>
                <a:lnTo>
                  <a:pt x="857275" y="422476"/>
                </a:lnTo>
                <a:lnTo>
                  <a:pt x="908996" y="424817"/>
                </a:lnTo>
                <a:lnTo>
                  <a:pt x="963178" y="429757"/>
                </a:lnTo>
                <a:lnTo>
                  <a:pt x="1018455" y="435852"/>
                </a:lnTo>
                <a:lnTo>
                  <a:pt x="1077337" y="442461"/>
                </a:lnTo>
                <a:lnTo>
                  <a:pt x="1138602" y="450467"/>
                </a:lnTo>
                <a:lnTo>
                  <a:pt x="1200926" y="461824"/>
                </a:lnTo>
                <a:lnTo>
                  <a:pt x="1263721" y="477790"/>
                </a:lnTo>
                <a:lnTo>
                  <a:pt x="1325555" y="496585"/>
                </a:lnTo>
                <a:lnTo>
                  <a:pt x="1384232" y="516636"/>
                </a:lnTo>
                <a:lnTo>
                  <a:pt x="1438387" y="537246"/>
                </a:lnTo>
                <a:lnTo>
                  <a:pt x="1488582" y="558104"/>
                </a:lnTo>
                <a:lnTo>
                  <a:pt x="1534287" y="579073"/>
                </a:lnTo>
                <a:lnTo>
                  <a:pt x="1588301" y="610609"/>
                </a:lnTo>
                <a:lnTo>
                  <a:pt x="1651390" y="666353"/>
                </a:lnTo>
                <a:lnTo>
                  <a:pt x="1662446" y="679350"/>
                </a:lnTo>
                <a:lnTo>
                  <a:pt x="1666308" y="690354"/>
                </a:lnTo>
                <a:lnTo>
                  <a:pt x="1665373" y="700030"/>
                </a:lnTo>
                <a:lnTo>
                  <a:pt x="1654975" y="717021"/>
                </a:lnTo>
                <a:lnTo>
                  <a:pt x="1638656" y="732371"/>
                </a:lnTo>
                <a:lnTo>
                  <a:pt x="1604148" y="748577"/>
                </a:lnTo>
                <a:lnTo>
                  <a:pt x="1540990" y="757298"/>
                </a:lnTo>
                <a:lnTo>
                  <a:pt x="1483703" y="765842"/>
                </a:lnTo>
                <a:lnTo>
                  <a:pt x="1426825" y="774612"/>
                </a:lnTo>
                <a:lnTo>
                  <a:pt x="1382447" y="777074"/>
                </a:lnTo>
                <a:lnTo>
                  <a:pt x="1338548" y="781288"/>
                </a:lnTo>
                <a:lnTo>
                  <a:pt x="1294470" y="785890"/>
                </a:lnTo>
                <a:lnTo>
                  <a:pt x="1247584" y="787936"/>
                </a:lnTo>
                <a:lnTo>
                  <a:pt x="1199450" y="788845"/>
                </a:lnTo>
                <a:lnTo>
                  <a:pt x="1151930" y="789249"/>
                </a:lnTo>
                <a:lnTo>
                  <a:pt x="1107414" y="789429"/>
                </a:lnTo>
                <a:lnTo>
                  <a:pt x="1061113" y="789509"/>
                </a:lnTo>
                <a:lnTo>
                  <a:pt x="1013238" y="788374"/>
                </a:lnTo>
                <a:lnTo>
                  <a:pt x="964665" y="783971"/>
                </a:lnTo>
                <a:lnTo>
                  <a:pt x="915780" y="781234"/>
                </a:lnTo>
                <a:lnTo>
                  <a:pt x="867928" y="780017"/>
                </a:lnTo>
                <a:lnTo>
                  <a:pt x="823263" y="779476"/>
                </a:lnTo>
                <a:lnTo>
                  <a:pt x="780015" y="779236"/>
                </a:lnTo>
                <a:lnTo>
                  <a:pt x="737398" y="779129"/>
                </a:lnTo>
                <a:lnTo>
                  <a:pt x="673943" y="779069"/>
                </a:lnTo>
                <a:lnTo>
                  <a:pt x="611858" y="779051"/>
                </a:lnTo>
                <a:lnTo>
                  <a:pt x="557067" y="779046"/>
                </a:lnTo>
                <a:lnTo>
                  <a:pt x="496039" y="779044"/>
                </a:lnTo>
                <a:lnTo>
                  <a:pt x="444513" y="773455"/>
                </a:lnTo>
                <a:lnTo>
                  <a:pt x="405708" y="769979"/>
                </a:lnTo>
                <a:lnTo>
                  <a:pt x="402663" y="768322"/>
                </a:lnTo>
                <a:lnTo>
                  <a:pt x="406482" y="766046"/>
                </a:lnTo>
                <a:lnTo>
                  <a:pt x="429833" y="761569"/>
                </a:lnTo>
                <a:lnTo>
                  <a:pt x="492086" y="760218"/>
                </a:lnTo>
                <a:lnTo>
                  <a:pt x="549135" y="766707"/>
                </a:lnTo>
                <a:lnTo>
                  <a:pt x="604253" y="776038"/>
                </a:lnTo>
                <a:lnTo>
                  <a:pt x="664518" y="787382"/>
                </a:lnTo>
                <a:lnTo>
                  <a:pt x="726828" y="805041"/>
                </a:lnTo>
                <a:lnTo>
                  <a:pt x="789744" y="825091"/>
                </a:lnTo>
                <a:lnTo>
                  <a:pt x="852840" y="847020"/>
                </a:lnTo>
                <a:lnTo>
                  <a:pt x="915989" y="874054"/>
                </a:lnTo>
                <a:lnTo>
                  <a:pt x="958097" y="889901"/>
                </a:lnTo>
                <a:lnTo>
                  <a:pt x="1003328" y="904743"/>
                </a:lnTo>
                <a:lnTo>
                  <a:pt x="1048387" y="920308"/>
                </a:lnTo>
                <a:lnTo>
                  <a:pt x="1107809" y="948802"/>
                </a:lnTo>
                <a:lnTo>
                  <a:pt x="1168180" y="979471"/>
                </a:lnTo>
                <a:lnTo>
                  <a:pt x="1223632" y="1010785"/>
                </a:lnTo>
                <a:lnTo>
                  <a:pt x="1275937" y="1041120"/>
                </a:lnTo>
                <a:lnTo>
                  <a:pt x="1336126" y="1072924"/>
                </a:lnTo>
                <a:lnTo>
                  <a:pt x="1397603" y="1108816"/>
                </a:lnTo>
                <a:lnTo>
                  <a:pt x="1443668" y="1144016"/>
                </a:lnTo>
                <a:lnTo>
                  <a:pt x="1447926" y="1151040"/>
                </a:lnTo>
                <a:lnTo>
                  <a:pt x="1448425" y="1158062"/>
                </a:lnTo>
                <a:lnTo>
                  <a:pt x="1446418" y="1165084"/>
                </a:lnTo>
                <a:lnTo>
                  <a:pt x="1440401" y="1169765"/>
                </a:lnTo>
                <a:lnTo>
                  <a:pt x="1421236" y="1174966"/>
                </a:lnTo>
                <a:lnTo>
                  <a:pt x="1369636" y="1178305"/>
                </a:lnTo>
                <a:lnTo>
                  <a:pt x="1310570" y="1175845"/>
                </a:lnTo>
                <a:lnTo>
                  <a:pt x="1247647" y="1170030"/>
                </a:lnTo>
                <a:lnTo>
                  <a:pt x="1188164" y="1161645"/>
                </a:lnTo>
                <a:lnTo>
                  <a:pt x="1126608" y="1160299"/>
                </a:lnTo>
                <a:lnTo>
                  <a:pt x="1065735" y="1165619"/>
                </a:lnTo>
                <a:lnTo>
                  <a:pt x="1005179" y="1171129"/>
                </a:lnTo>
                <a:lnTo>
                  <a:pt x="942307" y="1177547"/>
                </a:lnTo>
                <a:lnTo>
                  <a:pt x="882836" y="1184248"/>
                </a:lnTo>
                <a:lnTo>
                  <a:pt x="820761" y="1188053"/>
                </a:lnTo>
                <a:lnTo>
                  <a:pt x="757915" y="1189181"/>
                </a:lnTo>
                <a:lnTo>
                  <a:pt x="706018" y="1189515"/>
                </a:lnTo>
                <a:lnTo>
                  <a:pt x="649828" y="1189614"/>
                </a:lnTo>
                <a:lnTo>
                  <a:pt x="588495" y="1182411"/>
                </a:lnTo>
                <a:lnTo>
                  <a:pt x="530128" y="1178930"/>
                </a:lnTo>
                <a:lnTo>
                  <a:pt x="483848" y="1172179"/>
                </a:lnTo>
                <a:lnTo>
                  <a:pt x="421523" y="1168490"/>
                </a:lnTo>
                <a:lnTo>
                  <a:pt x="379196" y="1163481"/>
                </a:lnTo>
                <a:lnTo>
                  <a:pt x="333868" y="1160474"/>
                </a:lnTo>
                <a:lnTo>
                  <a:pt x="288765" y="1159139"/>
                </a:lnTo>
                <a:lnTo>
                  <a:pt x="232829" y="1157217"/>
                </a:lnTo>
                <a:lnTo>
                  <a:pt x="175062" y="1149799"/>
                </a:lnTo>
                <a:lnTo>
                  <a:pt x="113609" y="1147987"/>
                </a:lnTo>
                <a:lnTo>
                  <a:pt x="57579" y="1149969"/>
                </a:lnTo>
                <a:lnTo>
                  <a:pt x="0" y="1168598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2506801" y="2132661"/>
            <a:ext cx="4461822" cy="1685746"/>
          </a:xfrm>
          <a:custGeom>
            <a:avLst/>
            <a:gdLst/>
            <a:ahLst/>
            <a:cxnLst/>
            <a:rect l="0" t="0" r="0" b="0"/>
            <a:pathLst>
              <a:path w="4461822" h="1685746">
                <a:moveTo>
                  <a:pt x="1831893" y="1433143"/>
                </a:moveTo>
                <a:lnTo>
                  <a:pt x="1886938" y="1451102"/>
                </a:lnTo>
                <a:lnTo>
                  <a:pt x="1941466" y="1464810"/>
                </a:lnTo>
                <a:lnTo>
                  <a:pt x="2002626" y="1478783"/>
                </a:lnTo>
                <a:lnTo>
                  <a:pt x="2051197" y="1483711"/>
                </a:lnTo>
                <a:lnTo>
                  <a:pt x="2112775" y="1485376"/>
                </a:lnTo>
                <a:lnTo>
                  <a:pt x="2161693" y="1485664"/>
                </a:lnTo>
                <a:lnTo>
                  <a:pt x="2223856" y="1485761"/>
                </a:lnTo>
                <a:lnTo>
                  <a:pt x="2286525" y="1480192"/>
                </a:lnTo>
                <a:lnTo>
                  <a:pt x="2345133" y="1475062"/>
                </a:lnTo>
                <a:lnTo>
                  <a:pt x="2393536" y="1468311"/>
                </a:lnTo>
                <a:lnTo>
                  <a:pt x="2455526" y="1465436"/>
                </a:lnTo>
                <a:lnTo>
                  <a:pt x="2518160" y="1464869"/>
                </a:lnTo>
                <a:lnTo>
                  <a:pt x="2566986" y="1459181"/>
                </a:lnTo>
                <a:lnTo>
                  <a:pt x="2628651" y="1454014"/>
                </a:lnTo>
                <a:lnTo>
                  <a:pt x="2677583" y="1447256"/>
                </a:lnTo>
                <a:lnTo>
                  <a:pt x="2736631" y="1444380"/>
                </a:lnTo>
                <a:lnTo>
                  <a:pt x="2793356" y="1449401"/>
                </a:lnTo>
                <a:lnTo>
                  <a:pt x="2835569" y="1452778"/>
                </a:lnTo>
                <a:lnTo>
                  <a:pt x="2846111" y="1456762"/>
                </a:lnTo>
                <a:lnTo>
                  <a:pt x="2860945" y="1470546"/>
                </a:lnTo>
                <a:lnTo>
                  <a:pt x="2863028" y="1477966"/>
                </a:lnTo>
                <a:lnTo>
                  <a:pt x="2862078" y="1485252"/>
                </a:lnTo>
                <a:lnTo>
                  <a:pt x="2859104" y="1492449"/>
                </a:lnTo>
                <a:lnTo>
                  <a:pt x="2846442" y="1503565"/>
                </a:lnTo>
                <a:lnTo>
                  <a:pt x="2784655" y="1536806"/>
                </a:lnTo>
                <a:lnTo>
                  <a:pt x="2745650" y="1554962"/>
                </a:lnTo>
                <a:lnTo>
                  <a:pt x="2694098" y="1566694"/>
                </a:lnTo>
                <a:lnTo>
                  <a:pt x="2638854" y="1574947"/>
                </a:lnTo>
                <a:lnTo>
                  <a:pt x="2582882" y="1579437"/>
                </a:lnTo>
                <a:lnTo>
                  <a:pt x="2526766" y="1580323"/>
                </a:lnTo>
                <a:lnTo>
                  <a:pt x="2470621" y="1580499"/>
                </a:lnTo>
                <a:lnTo>
                  <a:pt x="2414470" y="1579363"/>
                </a:lnTo>
                <a:lnTo>
                  <a:pt x="2358319" y="1572207"/>
                </a:lnTo>
                <a:lnTo>
                  <a:pt x="2302166" y="1570447"/>
                </a:lnTo>
                <a:lnTo>
                  <a:pt x="2240310" y="1561738"/>
                </a:lnTo>
                <a:lnTo>
                  <a:pt x="2185920" y="1559930"/>
                </a:lnTo>
                <a:lnTo>
                  <a:pt x="2130115" y="1559573"/>
                </a:lnTo>
                <a:lnTo>
                  <a:pt x="2077152" y="1556383"/>
                </a:lnTo>
                <a:lnTo>
                  <a:pt x="2026959" y="1550424"/>
                </a:lnTo>
                <a:lnTo>
                  <a:pt x="1964748" y="1549246"/>
                </a:lnTo>
                <a:lnTo>
                  <a:pt x="1906187" y="1549014"/>
                </a:lnTo>
                <a:lnTo>
                  <a:pt x="1849558" y="1548968"/>
                </a:lnTo>
                <a:lnTo>
                  <a:pt x="1793312" y="1547789"/>
                </a:lnTo>
                <a:lnTo>
                  <a:pt x="1737142" y="1540624"/>
                </a:lnTo>
                <a:lnTo>
                  <a:pt x="1674184" y="1531482"/>
                </a:lnTo>
                <a:lnTo>
                  <a:pt x="1620673" y="1528608"/>
                </a:lnTo>
                <a:lnTo>
                  <a:pt x="1570633" y="1522450"/>
                </a:lnTo>
                <a:lnTo>
                  <a:pt x="1513176" y="1509707"/>
                </a:lnTo>
                <a:lnTo>
                  <a:pt x="1459321" y="1501819"/>
                </a:lnTo>
                <a:lnTo>
                  <a:pt x="1402453" y="1497402"/>
                </a:lnTo>
                <a:lnTo>
                  <a:pt x="1342346" y="1493409"/>
                </a:lnTo>
                <a:lnTo>
                  <a:pt x="1290396" y="1487292"/>
                </a:lnTo>
                <a:lnTo>
                  <a:pt x="1229008" y="1484913"/>
                </a:lnTo>
                <a:lnTo>
                  <a:pt x="1177542" y="1477512"/>
                </a:lnTo>
                <a:lnTo>
                  <a:pt x="1117073" y="1475703"/>
                </a:lnTo>
                <a:lnTo>
                  <a:pt x="1066114" y="1475390"/>
                </a:lnTo>
                <a:lnTo>
                  <a:pt x="1013970" y="1469707"/>
                </a:lnTo>
                <a:lnTo>
                  <a:pt x="961475" y="1466204"/>
                </a:lnTo>
                <a:lnTo>
                  <a:pt x="908877" y="1465166"/>
                </a:lnTo>
                <a:lnTo>
                  <a:pt x="847107" y="1464815"/>
                </a:lnTo>
                <a:lnTo>
                  <a:pt x="789845" y="1464745"/>
                </a:lnTo>
                <a:lnTo>
                  <a:pt x="733474" y="1464732"/>
                </a:lnTo>
                <a:lnTo>
                  <a:pt x="670043" y="1464729"/>
                </a:lnTo>
                <a:lnTo>
                  <a:pt x="611240" y="1467849"/>
                </a:lnTo>
                <a:lnTo>
                  <a:pt x="554565" y="1473794"/>
                </a:lnTo>
                <a:lnTo>
                  <a:pt x="492596" y="1466731"/>
                </a:lnTo>
                <a:lnTo>
                  <a:pt x="438192" y="1465124"/>
                </a:lnTo>
                <a:lnTo>
                  <a:pt x="382385" y="1464807"/>
                </a:lnTo>
                <a:lnTo>
                  <a:pt x="326302" y="1464744"/>
                </a:lnTo>
                <a:lnTo>
                  <a:pt x="263362" y="1457495"/>
                </a:lnTo>
                <a:lnTo>
                  <a:pt x="209854" y="1454851"/>
                </a:lnTo>
                <a:lnTo>
                  <a:pt x="183309" y="1452150"/>
                </a:lnTo>
                <a:lnTo>
                  <a:pt x="126855" y="1430519"/>
                </a:lnTo>
                <a:lnTo>
                  <a:pt x="76830" y="1400750"/>
                </a:lnTo>
                <a:lnTo>
                  <a:pt x="46190" y="1367733"/>
                </a:lnTo>
                <a:lnTo>
                  <a:pt x="18154" y="1306605"/>
                </a:lnTo>
                <a:lnTo>
                  <a:pt x="8357" y="1245800"/>
                </a:lnTo>
                <a:lnTo>
                  <a:pt x="1598" y="1190766"/>
                </a:lnTo>
                <a:lnTo>
                  <a:pt x="263" y="1131976"/>
                </a:lnTo>
                <a:lnTo>
                  <a:pt x="0" y="1072183"/>
                </a:lnTo>
                <a:lnTo>
                  <a:pt x="5537" y="1015572"/>
                </a:lnTo>
                <a:lnTo>
                  <a:pt x="9490" y="954953"/>
                </a:lnTo>
                <a:lnTo>
                  <a:pt x="12515" y="913341"/>
                </a:lnTo>
                <a:lnTo>
                  <a:pt x="27073" y="870895"/>
                </a:lnTo>
                <a:lnTo>
                  <a:pt x="38170" y="811621"/>
                </a:lnTo>
                <a:lnTo>
                  <a:pt x="41283" y="758559"/>
                </a:lnTo>
                <a:lnTo>
                  <a:pt x="50353" y="696265"/>
                </a:lnTo>
                <a:lnTo>
                  <a:pt x="60240" y="642836"/>
                </a:lnTo>
                <a:lnTo>
                  <a:pt x="68129" y="587222"/>
                </a:lnTo>
                <a:lnTo>
                  <a:pt x="73717" y="531176"/>
                </a:lnTo>
                <a:lnTo>
                  <a:pt x="81753" y="475045"/>
                </a:lnTo>
                <a:lnTo>
                  <a:pt x="83687" y="413308"/>
                </a:lnTo>
                <a:lnTo>
                  <a:pt x="91305" y="352023"/>
                </a:lnTo>
                <a:lnTo>
                  <a:pt x="93688" y="301987"/>
                </a:lnTo>
                <a:lnTo>
                  <a:pt x="97613" y="238917"/>
                </a:lnTo>
                <a:lnTo>
                  <a:pt x="103717" y="186381"/>
                </a:lnTo>
                <a:lnTo>
                  <a:pt x="112159" y="130943"/>
                </a:lnTo>
                <a:lnTo>
                  <a:pt x="118159" y="74932"/>
                </a:lnTo>
                <a:lnTo>
                  <a:pt x="130263" y="24397"/>
                </a:lnTo>
                <a:lnTo>
                  <a:pt x="133613" y="20197"/>
                </a:lnTo>
                <a:lnTo>
                  <a:pt x="137017" y="20906"/>
                </a:lnTo>
                <a:lnTo>
                  <a:pt x="196653" y="82144"/>
                </a:lnTo>
                <a:lnTo>
                  <a:pt x="225749" y="108923"/>
                </a:lnTo>
                <a:lnTo>
                  <a:pt x="284618" y="142626"/>
                </a:lnTo>
                <a:lnTo>
                  <a:pt x="347412" y="175442"/>
                </a:lnTo>
                <a:lnTo>
                  <a:pt x="410550" y="197685"/>
                </a:lnTo>
                <a:lnTo>
                  <a:pt x="455781" y="208696"/>
                </a:lnTo>
                <a:lnTo>
                  <a:pt x="516026" y="219829"/>
                </a:lnTo>
                <a:lnTo>
                  <a:pt x="569205" y="229967"/>
                </a:lnTo>
                <a:lnTo>
                  <a:pt x="631525" y="239745"/>
                </a:lnTo>
                <a:lnTo>
                  <a:pt x="684957" y="245816"/>
                </a:lnTo>
                <a:lnTo>
                  <a:pt x="740571" y="252344"/>
                </a:lnTo>
                <a:lnTo>
                  <a:pt x="795447" y="254804"/>
                </a:lnTo>
                <a:lnTo>
                  <a:pt x="857720" y="262975"/>
                </a:lnTo>
                <a:lnTo>
                  <a:pt x="918303" y="272615"/>
                </a:lnTo>
                <a:lnTo>
                  <a:pt x="972538" y="280125"/>
                </a:lnTo>
                <a:lnTo>
                  <a:pt x="1028311" y="284468"/>
                </a:lnTo>
                <a:lnTo>
                  <a:pt x="1084389" y="285326"/>
                </a:lnTo>
                <a:lnTo>
                  <a:pt x="1140526" y="285495"/>
                </a:lnTo>
                <a:lnTo>
                  <a:pt x="1196675" y="285529"/>
                </a:lnTo>
                <a:lnTo>
                  <a:pt x="1252826" y="285535"/>
                </a:lnTo>
                <a:lnTo>
                  <a:pt x="1303389" y="279947"/>
                </a:lnTo>
                <a:lnTo>
                  <a:pt x="1361643" y="277154"/>
                </a:lnTo>
                <a:lnTo>
                  <a:pt x="1412491" y="283534"/>
                </a:lnTo>
                <a:lnTo>
                  <a:pt x="1467249" y="285142"/>
                </a:lnTo>
                <a:lnTo>
                  <a:pt x="1521956" y="286629"/>
                </a:lnTo>
                <a:lnTo>
                  <a:pt x="1584191" y="300181"/>
                </a:lnTo>
                <a:lnTo>
                  <a:pt x="1639162" y="306497"/>
                </a:lnTo>
                <a:lnTo>
                  <a:pt x="1698200" y="314677"/>
                </a:lnTo>
                <a:lnTo>
                  <a:pt x="1760251" y="322229"/>
                </a:lnTo>
                <a:lnTo>
                  <a:pt x="1816399" y="327750"/>
                </a:lnTo>
                <a:lnTo>
                  <a:pt x="1878942" y="336575"/>
                </a:lnTo>
                <a:lnTo>
                  <a:pt x="1936442" y="349421"/>
                </a:lnTo>
                <a:lnTo>
                  <a:pt x="1996960" y="359114"/>
                </a:lnTo>
                <a:lnTo>
                  <a:pt x="2048033" y="367315"/>
                </a:lnTo>
                <a:lnTo>
                  <a:pt x="2108165" y="374870"/>
                </a:lnTo>
                <a:lnTo>
                  <a:pt x="2165102" y="379222"/>
                </a:lnTo>
                <a:lnTo>
                  <a:pt x="2221410" y="380082"/>
                </a:lnTo>
                <a:lnTo>
                  <a:pt x="2283181" y="380252"/>
                </a:lnTo>
                <a:lnTo>
                  <a:pt x="2334366" y="380281"/>
                </a:lnTo>
                <a:lnTo>
                  <a:pt x="2389592" y="387527"/>
                </a:lnTo>
                <a:lnTo>
                  <a:pt x="2437515" y="389846"/>
                </a:lnTo>
                <a:lnTo>
                  <a:pt x="2488759" y="390533"/>
                </a:lnTo>
                <a:lnTo>
                  <a:pt x="2540987" y="390736"/>
                </a:lnTo>
                <a:lnTo>
                  <a:pt x="2592337" y="390797"/>
                </a:lnTo>
                <a:lnTo>
                  <a:pt x="2652202" y="390817"/>
                </a:lnTo>
                <a:lnTo>
                  <a:pt x="2714677" y="390821"/>
                </a:lnTo>
                <a:lnTo>
                  <a:pt x="2773768" y="389652"/>
                </a:lnTo>
                <a:lnTo>
                  <a:pt x="2823568" y="385608"/>
                </a:lnTo>
                <a:lnTo>
                  <a:pt x="2883707" y="389792"/>
                </a:lnTo>
                <a:lnTo>
                  <a:pt x="2936271" y="383383"/>
                </a:lnTo>
                <a:lnTo>
                  <a:pt x="2998793" y="375111"/>
                </a:lnTo>
                <a:lnTo>
                  <a:pt x="3057963" y="369651"/>
                </a:lnTo>
                <a:lnTo>
                  <a:pt x="3115925" y="358521"/>
                </a:lnTo>
                <a:lnTo>
                  <a:pt x="3178024" y="345057"/>
                </a:lnTo>
                <a:lnTo>
                  <a:pt x="3238210" y="332302"/>
                </a:lnTo>
                <a:lnTo>
                  <a:pt x="3295159" y="328570"/>
                </a:lnTo>
                <a:lnTo>
                  <a:pt x="3345879" y="322243"/>
                </a:lnTo>
                <a:lnTo>
                  <a:pt x="3400361" y="306344"/>
                </a:lnTo>
                <a:lnTo>
                  <a:pt x="3463786" y="277182"/>
                </a:lnTo>
                <a:lnTo>
                  <a:pt x="3524855" y="257747"/>
                </a:lnTo>
                <a:lnTo>
                  <a:pt x="3588255" y="239951"/>
                </a:lnTo>
                <a:lnTo>
                  <a:pt x="3642546" y="222371"/>
                </a:lnTo>
                <a:lnTo>
                  <a:pt x="3696575" y="203649"/>
                </a:lnTo>
                <a:lnTo>
                  <a:pt x="3757141" y="178206"/>
                </a:lnTo>
                <a:lnTo>
                  <a:pt x="3816074" y="162994"/>
                </a:lnTo>
                <a:lnTo>
                  <a:pt x="3873989" y="148724"/>
                </a:lnTo>
                <a:lnTo>
                  <a:pt x="3930489" y="140229"/>
                </a:lnTo>
                <a:lnTo>
                  <a:pt x="3985539" y="130146"/>
                </a:lnTo>
                <a:lnTo>
                  <a:pt x="4047849" y="113443"/>
                </a:lnTo>
                <a:lnTo>
                  <a:pt x="4101659" y="106744"/>
                </a:lnTo>
                <a:lnTo>
                  <a:pt x="4163703" y="97667"/>
                </a:lnTo>
                <a:lnTo>
                  <a:pt x="4221136" y="84788"/>
                </a:lnTo>
                <a:lnTo>
                  <a:pt x="4274409" y="67855"/>
                </a:lnTo>
                <a:lnTo>
                  <a:pt x="4336498" y="45713"/>
                </a:lnTo>
                <a:lnTo>
                  <a:pt x="4398378" y="9327"/>
                </a:lnTo>
                <a:lnTo>
                  <a:pt x="4406220" y="3131"/>
                </a:lnTo>
                <a:lnTo>
                  <a:pt x="4414957" y="170"/>
                </a:lnTo>
                <a:lnTo>
                  <a:pt x="4434024" y="0"/>
                </a:lnTo>
                <a:lnTo>
                  <a:pt x="4440512" y="5102"/>
                </a:lnTo>
                <a:lnTo>
                  <a:pt x="4447722" y="23249"/>
                </a:lnTo>
                <a:lnTo>
                  <a:pt x="4452350" y="74196"/>
                </a:lnTo>
                <a:lnTo>
                  <a:pt x="4453264" y="136253"/>
                </a:lnTo>
                <a:lnTo>
                  <a:pt x="4453445" y="193918"/>
                </a:lnTo>
                <a:lnTo>
                  <a:pt x="4454650" y="250368"/>
                </a:lnTo>
                <a:lnTo>
                  <a:pt x="4461821" y="306580"/>
                </a:lnTo>
                <a:lnTo>
                  <a:pt x="4460248" y="345584"/>
                </a:lnTo>
                <a:lnTo>
                  <a:pt x="4454824" y="401383"/>
                </a:lnTo>
                <a:lnTo>
                  <a:pt x="4453885" y="451533"/>
                </a:lnTo>
                <a:lnTo>
                  <a:pt x="4453567" y="512475"/>
                </a:lnTo>
                <a:lnTo>
                  <a:pt x="4453505" y="569574"/>
                </a:lnTo>
                <a:lnTo>
                  <a:pt x="4453492" y="625913"/>
                </a:lnTo>
                <a:lnTo>
                  <a:pt x="4447424" y="689337"/>
                </a:lnTo>
                <a:lnTo>
                  <a:pt x="4451944" y="751258"/>
                </a:lnTo>
                <a:lnTo>
                  <a:pt x="4447595" y="808290"/>
                </a:lnTo>
                <a:lnTo>
                  <a:pt x="4445046" y="868992"/>
                </a:lnTo>
                <a:lnTo>
                  <a:pt x="4448355" y="924136"/>
                </a:lnTo>
                <a:lnTo>
                  <a:pt x="4444027" y="980349"/>
                </a:lnTo>
                <a:lnTo>
                  <a:pt x="4437688" y="1030570"/>
                </a:lnTo>
                <a:lnTo>
                  <a:pt x="4432301" y="1092707"/>
                </a:lnTo>
                <a:lnTo>
                  <a:pt x="4425504" y="1141720"/>
                </a:lnTo>
                <a:lnTo>
                  <a:pt x="4419496" y="1197677"/>
                </a:lnTo>
                <a:lnTo>
                  <a:pt x="4416789" y="1209485"/>
                </a:lnTo>
                <a:lnTo>
                  <a:pt x="4413815" y="1213848"/>
                </a:lnTo>
                <a:lnTo>
                  <a:pt x="4410662" y="1213247"/>
                </a:lnTo>
                <a:lnTo>
                  <a:pt x="4407390" y="1209337"/>
                </a:lnTo>
                <a:lnTo>
                  <a:pt x="4401709" y="1148402"/>
                </a:lnTo>
                <a:lnTo>
                  <a:pt x="4401017" y="1092629"/>
                </a:lnTo>
                <a:lnTo>
                  <a:pt x="4402050" y="1035382"/>
                </a:lnTo>
                <a:lnTo>
                  <a:pt x="4409187" y="972081"/>
                </a:lnTo>
                <a:lnTo>
                  <a:pt x="4405354" y="908581"/>
                </a:lnTo>
                <a:lnTo>
                  <a:pt x="4401737" y="846948"/>
                </a:lnTo>
                <a:lnTo>
                  <a:pt x="4401111" y="798022"/>
                </a:lnTo>
                <a:lnTo>
                  <a:pt x="4400899" y="735855"/>
                </a:lnTo>
                <a:lnTo>
                  <a:pt x="4400863" y="684907"/>
                </a:lnTo>
                <a:lnTo>
                  <a:pt x="4400852" y="632766"/>
                </a:lnTo>
                <a:lnTo>
                  <a:pt x="4400848" y="577153"/>
                </a:lnTo>
                <a:lnTo>
                  <a:pt x="4397727" y="522460"/>
                </a:lnTo>
                <a:lnTo>
                  <a:pt x="4389394" y="473500"/>
                </a:lnTo>
                <a:lnTo>
                  <a:pt x="4379516" y="415709"/>
                </a:lnTo>
                <a:lnTo>
                  <a:pt x="4369180" y="359202"/>
                </a:lnTo>
                <a:lnTo>
                  <a:pt x="4355208" y="303078"/>
                </a:lnTo>
                <a:lnTo>
                  <a:pt x="4339101" y="272147"/>
                </a:lnTo>
                <a:lnTo>
                  <a:pt x="4333947" y="269591"/>
                </a:lnTo>
                <a:lnTo>
                  <a:pt x="4329341" y="271397"/>
                </a:lnTo>
                <a:lnTo>
                  <a:pt x="4325100" y="276110"/>
                </a:lnTo>
                <a:lnTo>
                  <a:pt x="4309889" y="326872"/>
                </a:lnTo>
                <a:lnTo>
                  <a:pt x="4300327" y="384352"/>
                </a:lnTo>
                <a:lnTo>
                  <a:pt x="4297679" y="429281"/>
                </a:lnTo>
                <a:lnTo>
                  <a:pt x="4290600" y="483846"/>
                </a:lnTo>
                <a:lnTo>
                  <a:pt x="4286683" y="535238"/>
                </a:lnTo>
                <a:lnTo>
                  <a:pt x="4285522" y="587510"/>
                </a:lnTo>
                <a:lnTo>
                  <a:pt x="4279589" y="640043"/>
                </a:lnTo>
                <a:lnTo>
                  <a:pt x="4276011" y="698242"/>
                </a:lnTo>
                <a:lnTo>
                  <a:pt x="4274951" y="754351"/>
                </a:lnTo>
                <a:lnTo>
                  <a:pt x="4269048" y="813609"/>
                </a:lnTo>
                <a:lnTo>
                  <a:pt x="4271069" y="875621"/>
                </a:lnTo>
                <a:lnTo>
                  <a:pt x="4273487" y="938449"/>
                </a:lnTo>
                <a:lnTo>
                  <a:pt x="4268614" y="995929"/>
                </a:lnTo>
                <a:lnTo>
                  <a:pt x="4265351" y="1055594"/>
                </a:lnTo>
                <a:lnTo>
                  <a:pt x="4258795" y="1112137"/>
                </a:lnTo>
                <a:lnTo>
                  <a:pt x="4255032" y="1165935"/>
                </a:lnTo>
                <a:lnTo>
                  <a:pt x="4246526" y="1228110"/>
                </a:lnTo>
                <a:lnTo>
                  <a:pt x="4240512" y="1282332"/>
                </a:lnTo>
                <a:lnTo>
                  <a:pt x="4233996" y="1343952"/>
                </a:lnTo>
                <a:lnTo>
                  <a:pt x="4227277" y="1392028"/>
                </a:lnTo>
                <a:lnTo>
                  <a:pt x="4224302" y="1396375"/>
                </a:lnTo>
                <a:lnTo>
                  <a:pt x="4221149" y="1393423"/>
                </a:lnTo>
                <a:lnTo>
                  <a:pt x="4215697" y="1373376"/>
                </a:lnTo>
                <a:lnTo>
                  <a:pt x="4212627" y="1324967"/>
                </a:lnTo>
                <a:lnTo>
                  <a:pt x="4211590" y="1262383"/>
                </a:lnTo>
                <a:lnTo>
                  <a:pt x="4211385" y="1199631"/>
                </a:lnTo>
                <a:lnTo>
                  <a:pt x="4211350" y="1145196"/>
                </a:lnTo>
                <a:lnTo>
                  <a:pt x="4211339" y="1090202"/>
                </a:lnTo>
                <a:lnTo>
                  <a:pt x="4211336" y="1048318"/>
                </a:lnTo>
                <a:lnTo>
                  <a:pt x="4210165" y="1003577"/>
                </a:lnTo>
                <a:lnTo>
                  <a:pt x="4205745" y="960295"/>
                </a:lnTo>
                <a:lnTo>
                  <a:pt x="4203001" y="917662"/>
                </a:lnTo>
                <a:lnTo>
                  <a:pt x="4198337" y="854199"/>
                </a:lnTo>
                <a:lnTo>
                  <a:pt x="4192666" y="790941"/>
                </a:lnTo>
                <a:lnTo>
                  <a:pt x="4190985" y="727745"/>
                </a:lnTo>
                <a:lnTo>
                  <a:pt x="4190487" y="664566"/>
                </a:lnTo>
                <a:lnTo>
                  <a:pt x="4190339" y="601393"/>
                </a:lnTo>
                <a:lnTo>
                  <a:pt x="4190296" y="541341"/>
                </a:lnTo>
                <a:lnTo>
                  <a:pt x="4187164" y="486503"/>
                </a:lnTo>
                <a:lnTo>
                  <a:pt x="4181945" y="436329"/>
                </a:lnTo>
                <a:lnTo>
                  <a:pt x="4174594" y="377454"/>
                </a:lnTo>
                <a:lnTo>
                  <a:pt x="4169112" y="320765"/>
                </a:lnTo>
                <a:lnTo>
                  <a:pt x="4157977" y="267626"/>
                </a:lnTo>
                <a:lnTo>
                  <a:pt x="4154705" y="256049"/>
                </a:lnTo>
                <a:lnTo>
                  <a:pt x="4150185" y="251840"/>
                </a:lnTo>
                <a:lnTo>
                  <a:pt x="4144831" y="252544"/>
                </a:lnTo>
                <a:lnTo>
                  <a:pt x="4138923" y="256523"/>
                </a:lnTo>
                <a:lnTo>
                  <a:pt x="4132358" y="276541"/>
                </a:lnTo>
                <a:lnTo>
                  <a:pt x="4122554" y="331463"/>
                </a:lnTo>
                <a:lnTo>
                  <a:pt x="4119234" y="371849"/>
                </a:lnTo>
                <a:lnTo>
                  <a:pt x="4116588" y="417485"/>
                </a:lnTo>
                <a:lnTo>
                  <a:pt x="4109692" y="477231"/>
                </a:lnTo>
                <a:lnTo>
                  <a:pt x="4107128" y="537697"/>
                </a:lnTo>
                <a:lnTo>
                  <a:pt x="4106368" y="594348"/>
                </a:lnTo>
                <a:lnTo>
                  <a:pt x="4106144" y="655067"/>
                </a:lnTo>
                <a:lnTo>
                  <a:pt x="4106091" y="696607"/>
                </a:lnTo>
                <a:lnTo>
                  <a:pt x="4102949" y="741586"/>
                </a:lnTo>
                <a:lnTo>
                  <a:pt x="4098822" y="787703"/>
                </a:lnTo>
                <a:lnTo>
                  <a:pt x="4096988" y="831596"/>
                </a:lnTo>
                <a:lnTo>
                  <a:pt x="4096172" y="874500"/>
                </a:lnTo>
                <a:lnTo>
                  <a:pt x="4095810" y="916966"/>
                </a:lnTo>
                <a:lnTo>
                  <a:pt x="4094437" y="980335"/>
                </a:lnTo>
                <a:lnTo>
                  <a:pt x="4088311" y="1043564"/>
                </a:lnTo>
                <a:lnTo>
                  <a:pt x="4084805" y="1105583"/>
                </a:lnTo>
                <a:lnTo>
                  <a:pt x="4076878" y="1162693"/>
                </a:lnTo>
                <a:lnTo>
                  <a:pt x="4068290" y="1221209"/>
                </a:lnTo>
                <a:lnTo>
                  <a:pt x="4064056" y="1270392"/>
                </a:lnTo>
                <a:lnTo>
                  <a:pt x="4055912" y="1321490"/>
                </a:lnTo>
                <a:lnTo>
                  <a:pt x="4042679" y="1384919"/>
                </a:lnTo>
                <a:lnTo>
                  <a:pt x="4039236" y="1397484"/>
                </a:lnTo>
                <a:lnTo>
                  <a:pt x="4036940" y="1398842"/>
                </a:lnTo>
                <a:lnTo>
                  <a:pt x="4033256" y="1350589"/>
                </a:lnTo>
                <a:lnTo>
                  <a:pt x="4035738" y="1296769"/>
                </a:lnTo>
                <a:lnTo>
                  <a:pt x="4040762" y="1246897"/>
                </a:lnTo>
                <a:lnTo>
                  <a:pt x="4042251" y="1199365"/>
                </a:lnTo>
                <a:lnTo>
                  <a:pt x="4042692" y="1145117"/>
                </a:lnTo>
                <a:lnTo>
                  <a:pt x="4042823" y="1084590"/>
                </a:lnTo>
                <a:lnTo>
                  <a:pt x="4042862" y="1025322"/>
                </a:lnTo>
                <a:lnTo>
                  <a:pt x="4042873" y="967597"/>
                </a:lnTo>
                <a:lnTo>
                  <a:pt x="4039757" y="909159"/>
                </a:lnTo>
                <a:lnTo>
                  <a:pt x="4034543" y="851680"/>
                </a:lnTo>
                <a:lnTo>
                  <a:pt x="4029880" y="793315"/>
                </a:lnTo>
                <a:lnTo>
                  <a:pt x="4024208" y="735857"/>
                </a:lnTo>
                <a:lnTo>
                  <a:pt x="4019409" y="680618"/>
                </a:lnTo>
                <a:lnTo>
                  <a:pt x="4013697" y="631495"/>
                </a:lnTo>
                <a:lnTo>
                  <a:pt x="4006179" y="568084"/>
                </a:lnTo>
                <a:lnTo>
                  <a:pt x="3993428" y="516564"/>
                </a:lnTo>
                <a:lnTo>
                  <a:pt x="3979644" y="458727"/>
                </a:lnTo>
                <a:lnTo>
                  <a:pt x="3976156" y="446621"/>
                </a:lnTo>
                <a:lnTo>
                  <a:pt x="3972660" y="442059"/>
                </a:lnTo>
                <a:lnTo>
                  <a:pt x="3969160" y="442528"/>
                </a:lnTo>
                <a:lnTo>
                  <a:pt x="3965657" y="446349"/>
                </a:lnTo>
                <a:lnTo>
                  <a:pt x="3955137" y="474085"/>
                </a:lnTo>
                <a:lnTo>
                  <a:pt x="3949508" y="525379"/>
                </a:lnTo>
                <a:lnTo>
                  <a:pt x="3948395" y="580571"/>
                </a:lnTo>
                <a:lnTo>
                  <a:pt x="3948176" y="642123"/>
                </a:lnTo>
                <a:lnTo>
                  <a:pt x="3948138" y="693269"/>
                </a:lnTo>
                <a:lnTo>
                  <a:pt x="3953716" y="745468"/>
                </a:lnTo>
                <a:lnTo>
                  <a:pt x="3957188" y="797979"/>
                </a:lnTo>
                <a:lnTo>
                  <a:pt x="3963806" y="856172"/>
                </a:lnTo>
                <a:lnTo>
                  <a:pt x="3973176" y="912279"/>
                </a:lnTo>
                <a:lnTo>
                  <a:pt x="3977772" y="965948"/>
                </a:lnTo>
                <a:lnTo>
                  <a:pt x="3979134" y="1018894"/>
                </a:lnTo>
                <a:lnTo>
                  <a:pt x="3986829" y="1081952"/>
                </a:lnTo>
                <a:lnTo>
                  <a:pt x="3990396" y="1134634"/>
                </a:lnTo>
                <a:lnTo>
                  <a:pt x="3995377" y="1178030"/>
                </a:lnTo>
                <a:lnTo>
                  <a:pt x="3999168" y="1237322"/>
                </a:lnTo>
                <a:lnTo>
                  <a:pt x="3994702" y="1280755"/>
                </a:lnTo>
                <a:lnTo>
                  <a:pt x="3980381" y="1315852"/>
                </a:lnTo>
                <a:lnTo>
                  <a:pt x="3964799" y="1331491"/>
                </a:lnTo>
                <a:lnTo>
                  <a:pt x="3905623" y="1370291"/>
                </a:lnTo>
                <a:lnTo>
                  <a:pt x="3851136" y="1412114"/>
                </a:lnTo>
                <a:lnTo>
                  <a:pt x="3795212" y="1451083"/>
                </a:lnTo>
                <a:lnTo>
                  <a:pt x="3743482" y="1473212"/>
                </a:lnTo>
                <a:lnTo>
                  <a:pt x="3689374" y="1498943"/>
                </a:lnTo>
                <a:lnTo>
                  <a:pt x="3627265" y="1531481"/>
                </a:lnTo>
                <a:lnTo>
                  <a:pt x="3565075" y="1562316"/>
                </a:lnTo>
                <a:lnTo>
                  <a:pt x="3509637" y="1587817"/>
                </a:lnTo>
                <a:lnTo>
                  <a:pt x="3453365" y="1604466"/>
                </a:lnTo>
                <a:lnTo>
                  <a:pt x="3395500" y="1619020"/>
                </a:lnTo>
                <a:lnTo>
                  <a:pt x="3342823" y="1636279"/>
                </a:lnTo>
                <a:lnTo>
                  <a:pt x="3293821" y="1652039"/>
                </a:lnTo>
                <a:lnTo>
                  <a:pt x="3242258" y="1664118"/>
                </a:lnTo>
                <a:lnTo>
                  <a:pt x="3189934" y="1675105"/>
                </a:lnTo>
                <a:lnTo>
                  <a:pt x="3134267" y="1682651"/>
                </a:lnTo>
                <a:lnTo>
                  <a:pt x="3076440" y="1684886"/>
                </a:lnTo>
                <a:lnTo>
                  <a:pt x="3022261" y="1685548"/>
                </a:lnTo>
                <a:lnTo>
                  <a:pt x="2969163" y="1685745"/>
                </a:lnTo>
                <a:lnTo>
                  <a:pt x="2916385" y="1682683"/>
                </a:lnTo>
                <a:lnTo>
                  <a:pt x="2869942" y="1680606"/>
                </a:lnTo>
                <a:lnTo>
                  <a:pt x="2845410" y="1682337"/>
                </a:lnTo>
                <a:lnTo>
                  <a:pt x="2794825" y="1677036"/>
                </a:lnTo>
                <a:lnTo>
                  <a:pt x="2740380" y="1670053"/>
                </a:lnTo>
                <a:lnTo>
                  <a:pt x="2689891" y="1660746"/>
                </a:lnTo>
                <a:lnTo>
                  <a:pt x="2630477" y="1656169"/>
                </a:lnTo>
                <a:lnTo>
                  <a:pt x="2574009" y="1649224"/>
                </a:lnTo>
                <a:lnTo>
                  <a:pt x="2514643" y="1645346"/>
                </a:lnTo>
                <a:lnTo>
                  <a:pt x="2453408" y="1636800"/>
                </a:lnTo>
                <a:lnTo>
                  <a:pt x="2400921" y="1633086"/>
                </a:lnTo>
                <a:lnTo>
                  <a:pt x="2340607" y="1625063"/>
                </a:lnTo>
                <a:lnTo>
                  <a:pt x="2282491" y="1620250"/>
                </a:lnTo>
                <a:lnTo>
                  <a:pt x="2220818" y="1614534"/>
                </a:lnTo>
                <a:lnTo>
                  <a:pt x="2158091" y="1609721"/>
                </a:lnTo>
                <a:lnTo>
                  <a:pt x="2095051" y="1604006"/>
                </a:lnTo>
                <a:lnTo>
                  <a:pt x="2041277" y="1599193"/>
                </a:lnTo>
                <a:lnTo>
                  <a:pt x="1993759" y="1590358"/>
                </a:lnTo>
                <a:lnTo>
                  <a:pt x="1935226" y="1583450"/>
                </a:lnTo>
                <a:lnTo>
                  <a:pt x="1882788" y="1578284"/>
                </a:lnTo>
                <a:lnTo>
                  <a:pt x="1835664" y="1569345"/>
                </a:lnTo>
                <a:lnTo>
                  <a:pt x="1777249" y="1562407"/>
                </a:lnTo>
                <a:lnTo>
                  <a:pt x="1724846" y="1557231"/>
                </a:lnTo>
                <a:lnTo>
                  <a:pt x="1664519" y="1550591"/>
                </a:lnTo>
                <a:lnTo>
                  <a:pt x="1609579" y="1540874"/>
                </a:lnTo>
                <a:lnTo>
                  <a:pt x="1555843" y="1531094"/>
                </a:lnTo>
                <a:lnTo>
                  <a:pt x="1504696" y="1520787"/>
                </a:lnTo>
                <a:lnTo>
                  <a:pt x="1445428" y="1506824"/>
                </a:lnTo>
                <a:lnTo>
                  <a:pt x="1390612" y="1493189"/>
                </a:lnTo>
                <a:lnTo>
                  <a:pt x="1330866" y="1473210"/>
                </a:lnTo>
                <a:lnTo>
                  <a:pt x="1279458" y="1461652"/>
                </a:lnTo>
                <a:lnTo>
                  <a:pt x="1225362" y="1445230"/>
                </a:lnTo>
                <a:lnTo>
                  <a:pt x="1166700" y="1431135"/>
                </a:lnTo>
                <a:lnTo>
                  <a:pt x="1106872" y="1414723"/>
                </a:lnTo>
                <a:lnTo>
                  <a:pt x="1047395" y="1393283"/>
                </a:lnTo>
                <a:lnTo>
                  <a:pt x="990290" y="1373779"/>
                </a:lnTo>
                <a:lnTo>
                  <a:pt x="937060" y="1350384"/>
                </a:lnTo>
                <a:lnTo>
                  <a:pt x="880403" y="1325115"/>
                </a:lnTo>
                <a:lnTo>
                  <a:pt x="822027" y="1303855"/>
                </a:lnTo>
                <a:lnTo>
                  <a:pt x="767128" y="1273219"/>
                </a:lnTo>
                <a:lnTo>
                  <a:pt x="710476" y="1242905"/>
                </a:lnTo>
                <a:lnTo>
                  <a:pt x="655284" y="1208440"/>
                </a:lnTo>
                <a:lnTo>
                  <a:pt x="605989" y="1173427"/>
                </a:lnTo>
                <a:lnTo>
                  <a:pt x="602842" y="1166413"/>
                </a:lnTo>
                <a:lnTo>
                  <a:pt x="603084" y="1159396"/>
                </a:lnTo>
                <a:lnTo>
                  <a:pt x="605586" y="1152380"/>
                </a:lnTo>
                <a:lnTo>
                  <a:pt x="611932" y="1147701"/>
                </a:lnTo>
                <a:lnTo>
                  <a:pt x="643222" y="1141118"/>
                </a:lnTo>
                <a:lnTo>
                  <a:pt x="695716" y="1138893"/>
                </a:lnTo>
                <a:lnTo>
                  <a:pt x="756735" y="1138454"/>
                </a:lnTo>
                <a:lnTo>
                  <a:pt x="807789" y="1138378"/>
                </a:lnTo>
                <a:lnTo>
                  <a:pt x="865550" y="1138355"/>
                </a:lnTo>
                <a:lnTo>
                  <a:pt x="927118" y="1138348"/>
                </a:lnTo>
                <a:lnTo>
                  <a:pt x="989814" y="1138347"/>
                </a:lnTo>
                <a:lnTo>
                  <a:pt x="1041666" y="1143935"/>
                </a:lnTo>
                <a:lnTo>
                  <a:pt x="1103432" y="1147410"/>
                </a:lnTo>
                <a:lnTo>
                  <a:pt x="1149775" y="1148224"/>
                </a:lnTo>
                <a:lnTo>
                  <a:pt x="1197667" y="1148585"/>
                </a:lnTo>
                <a:lnTo>
                  <a:pt x="1246248" y="1148746"/>
                </a:lnTo>
                <a:lnTo>
                  <a:pt x="1295136" y="1148816"/>
                </a:lnTo>
                <a:lnTo>
                  <a:pt x="1344160" y="1148848"/>
                </a:lnTo>
                <a:lnTo>
                  <a:pt x="1393245" y="1148863"/>
                </a:lnTo>
                <a:lnTo>
                  <a:pt x="1450149" y="1143281"/>
                </a:lnTo>
                <a:lnTo>
                  <a:pt x="1511299" y="1140490"/>
                </a:lnTo>
                <a:lnTo>
                  <a:pt x="1557788" y="1145870"/>
                </a:lnTo>
                <a:lnTo>
                  <a:pt x="1618356" y="1147984"/>
                </a:lnTo>
                <a:lnTo>
                  <a:pt x="1671007" y="1148610"/>
                </a:lnTo>
                <a:lnTo>
                  <a:pt x="1733401" y="1148796"/>
                </a:lnTo>
                <a:lnTo>
                  <a:pt x="1783083" y="1148851"/>
                </a:lnTo>
                <a:lnTo>
                  <a:pt x="1830949" y="1148867"/>
                </a:lnTo>
                <a:lnTo>
                  <a:pt x="1891925" y="1148872"/>
                </a:lnTo>
                <a:lnTo>
                  <a:pt x="1941187" y="1148873"/>
                </a:lnTo>
                <a:lnTo>
                  <a:pt x="1999755" y="1148874"/>
                </a:lnTo>
                <a:lnTo>
                  <a:pt x="2056384" y="1148874"/>
                </a:lnTo>
                <a:lnTo>
                  <a:pt x="2115348" y="1148874"/>
                </a:lnTo>
                <a:lnTo>
                  <a:pt x="2167914" y="1148874"/>
                </a:lnTo>
                <a:lnTo>
                  <a:pt x="2227598" y="1148874"/>
                </a:lnTo>
                <a:lnTo>
                  <a:pt x="2284447" y="1148874"/>
                </a:lnTo>
                <a:lnTo>
                  <a:pt x="2340737" y="1148874"/>
                </a:lnTo>
                <a:lnTo>
                  <a:pt x="2396916" y="1141638"/>
                </a:lnTo>
                <a:lnTo>
                  <a:pt x="2456193" y="1135876"/>
                </a:lnTo>
                <a:lnTo>
                  <a:pt x="2518292" y="1123820"/>
                </a:lnTo>
                <a:lnTo>
                  <a:pt x="2575619" y="1116239"/>
                </a:lnTo>
                <a:lnTo>
                  <a:pt x="2628883" y="1097757"/>
                </a:lnTo>
                <a:lnTo>
                  <a:pt x="2679135" y="1082495"/>
                </a:lnTo>
                <a:lnTo>
                  <a:pt x="2732952" y="1060979"/>
                </a:lnTo>
                <a:lnTo>
                  <a:pt x="2794997" y="1034932"/>
                </a:lnTo>
                <a:lnTo>
                  <a:pt x="2852431" y="1009592"/>
                </a:lnTo>
                <a:lnTo>
                  <a:pt x="2913145" y="978011"/>
                </a:lnTo>
                <a:lnTo>
                  <a:pt x="2939562" y="961767"/>
                </a:lnTo>
                <a:lnTo>
                  <a:pt x="2991485" y="940961"/>
                </a:lnTo>
                <a:lnTo>
                  <a:pt x="3051773" y="909653"/>
                </a:lnTo>
                <a:lnTo>
                  <a:pt x="3078773" y="889001"/>
                </a:lnTo>
                <a:lnTo>
                  <a:pt x="3096001" y="862474"/>
                </a:lnTo>
                <a:lnTo>
                  <a:pt x="3095772" y="854995"/>
                </a:lnTo>
                <a:lnTo>
                  <a:pt x="3092109" y="848840"/>
                </a:lnTo>
                <a:lnTo>
                  <a:pt x="3086159" y="843566"/>
                </a:lnTo>
                <a:lnTo>
                  <a:pt x="3078682" y="841220"/>
                </a:lnTo>
                <a:lnTo>
                  <a:pt x="3061015" y="841733"/>
                </a:lnTo>
                <a:lnTo>
                  <a:pt x="3004488" y="851642"/>
                </a:lnTo>
                <a:lnTo>
                  <a:pt x="2950771" y="859184"/>
                </a:lnTo>
                <a:lnTo>
                  <a:pt x="2894818" y="862998"/>
                </a:lnTo>
                <a:lnTo>
                  <a:pt x="2849837" y="863890"/>
                </a:lnTo>
                <a:lnTo>
                  <a:pt x="2787833" y="864393"/>
                </a:lnTo>
                <a:lnTo>
                  <a:pt x="2730549" y="870152"/>
                </a:lnTo>
                <a:lnTo>
                  <a:pt x="2669798" y="874149"/>
                </a:lnTo>
                <a:lnTo>
                  <a:pt x="2608405" y="878058"/>
                </a:lnTo>
                <a:lnTo>
                  <a:pt x="2545889" y="884160"/>
                </a:lnTo>
                <a:lnTo>
                  <a:pt x="2497083" y="885217"/>
                </a:lnTo>
                <a:lnTo>
                  <a:pt x="2435425" y="878338"/>
                </a:lnTo>
                <a:lnTo>
                  <a:pt x="2385324" y="876083"/>
                </a:lnTo>
                <a:lnTo>
                  <a:pt x="2333435" y="875414"/>
                </a:lnTo>
                <a:lnTo>
                  <a:pt x="2281016" y="875216"/>
                </a:lnTo>
                <a:lnTo>
                  <a:pt x="2228439" y="873988"/>
                </a:lnTo>
                <a:lnTo>
                  <a:pt x="2175817" y="867905"/>
                </a:lnTo>
                <a:lnTo>
                  <a:pt x="2123179" y="865582"/>
                </a:lnTo>
                <a:lnTo>
                  <a:pt x="2070538" y="864894"/>
                </a:lnTo>
                <a:lnTo>
                  <a:pt x="2019066" y="864690"/>
                </a:lnTo>
                <a:lnTo>
                  <a:pt x="1956040" y="864621"/>
                </a:lnTo>
                <a:lnTo>
                  <a:pt x="1904942" y="864609"/>
                </a:lnTo>
                <a:lnTo>
                  <a:pt x="1855877" y="864606"/>
                </a:lnTo>
                <a:lnTo>
                  <a:pt x="1808584" y="864605"/>
                </a:lnTo>
                <a:lnTo>
                  <a:pt x="1745791" y="864604"/>
                </a:lnTo>
                <a:lnTo>
                  <a:pt x="1696937" y="859015"/>
                </a:lnTo>
                <a:lnTo>
                  <a:pt x="1636433" y="855051"/>
                </a:lnTo>
                <a:lnTo>
                  <a:pt x="1576302" y="851149"/>
                </a:lnTo>
                <a:lnTo>
                  <a:pt x="1514034" y="845049"/>
                </a:lnTo>
                <a:lnTo>
                  <a:pt x="1456674" y="836608"/>
                </a:lnTo>
                <a:lnTo>
                  <a:pt x="1400284" y="833728"/>
                </a:lnTo>
                <a:lnTo>
                  <a:pt x="1344085" y="827570"/>
                </a:lnTo>
                <a:lnTo>
                  <a:pt x="1285195" y="818406"/>
                </a:lnTo>
                <a:lnTo>
                  <a:pt x="1232651" y="808282"/>
                </a:lnTo>
                <a:lnTo>
                  <a:pt x="1170679" y="797874"/>
                </a:lnTo>
                <a:lnTo>
                  <a:pt x="1117222" y="787380"/>
                </a:lnTo>
                <a:lnTo>
                  <a:pt x="1054980" y="776862"/>
                </a:lnTo>
                <a:lnTo>
                  <a:pt x="1007032" y="766337"/>
                </a:lnTo>
                <a:lnTo>
                  <a:pt x="953830" y="755809"/>
                </a:lnTo>
                <a:lnTo>
                  <a:pt x="893613" y="750870"/>
                </a:lnTo>
                <a:lnTo>
                  <a:pt x="836907" y="749407"/>
                </a:lnTo>
                <a:lnTo>
                  <a:pt x="789174" y="744017"/>
                </a:lnTo>
                <a:lnTo>
                  <a:pt x="789307" y="746778"/>
                </a:lnTo>
                <a:lnTo>
                  <a:pt x="792905" y="750958"/>
                </a:lnTo>
                <a:lnTo>
                  <a:pt x="848084" y="772791"/>
                </a:lnTo>
                <a:lnTo>
                  <a:pt x="902386" y="792916"/>
                </a:lnTo>
                <a:lnTo>
                  <a:pt x="958439" y="798910"/>
                </a:lnTo>
                <a:lnTo>
                  <a:pt x="1010143" y="800686"/>
                </a:lnTo>
                <a:lnTo>
                  <a:pt x="1060687" y="801212"/>
                </a:lnTo>
                <a:lnTo>
                  <a:pt x="1112708" y="801368"/>
                </a:lnTo>
                <a:lnTo>
                  <a:pt x="1175452" y="801420"/>
                </a:lnTo>
                <a:lnTo>
                  <a:pt x="1225741" y="800260"/>
                </a:lnTo>
                <a:lnTo>
                  <a:pt x="1277686" y="794197"/>
                </a:lnTo>
                <a:lnTo>
                  <a:pt x="1330122" y="791881"/>
                </a:lnTo>
                <a:lnTo>
                  <a:pt x="1382704" y="790024"/>
                </a:lnTo>
                <a:lnTo>
                  <a:pt x="1436497" y="783755"/>
                </a:lnTo>
                <a:lnTo>
                  <a:pt x="1495200" y="781377"/>
                </a:lnTo>
                <a:lnTo>
                  <a:pt x="1550159" y="779503"/>
                </a:lnTo>
                <a:lnTo>
                  <a:pt x="1604657" y="773229"/>
                </a:lnTo>
                <a:lnTo>
                  <a:pt x="1663569" y="770850"/>
                </a:lnTo>
                <a:lnTo>
                  <a:pt x="1719758" y="768975"/>
                </a:lnTo>
                <a:lnTo>
                  <a:pt x="1779171" y="762700"/>
                </a:lnTo>
                <a:lnTo>
                  <a:pt x="1835509" y="759151"/>
                </a:lnTo>
                <a:lnTo>
                  <a:pt x="1894966" y="751211"/>
                </a:lnTo>
                <a:lnTo>
                  <a:pt x="1950147" y="742619"/>
                </a:lnTo>
                <a:lnTo>
                  <a:pt x="2003542" y="739553"/>
                </a:lnTo>
                <a:lnTo>
                  <a:pt x="2056408" y="737475"/>
                </a:lnTo>
                <a:lnTo>
                  <a:pt x="2109116" y="731140"/>
                </a:lnTo>
                <a:lnTo>
                  <a:pt x="2160608" y="728743"/>
                </a:lnTo>
                <a:lnTo>
                  <a:pt x="2223642" y="727933"/>
                </a:lnTo>
                <a:lnTo>
                  <a:pt x="2286482" y="722184"/>
                </a:lnTo>
                <a:lnTo>
                  <a:pt x="2347464" y="717019"/>
                </a:lnTo>
                <a:lnTo>
                  <a:pt x="2408005" y="710261"/>
                </a:lnTo>
                <a:lnTo>
                  <a:pt x="2459478" y="707739"/>
                </a:lnTo>
                <a:lnTo>
                  <a:pt x="2518143" y="705822"/>
                </a:lnTo>
                <a:lnTo>
                  <a:pt x="2577639" y="698365"/>
                </a:lnTo>
                <a:lnTo>
                  <a:pt x="2610602" y="692064"/>
                </a:lnTo>
                <a:lnTo>
                  <a:pt x="2620094" y="686407"/>
                </a:lnTo>
                <a:lnTo>
                  <a:pt x="2625253" y="679125"/>
                </a:lnTo>
                <a:lnTo>
                  <a:pt x="2627522" y="670762"/>
                </a:lnTo>
                <a:lnTo>
                  <a:pt x="2623185" y="664016"/>
                </a:lnTo>
                <a:lnTo>
                  <a:pt x="2602769" y="653401"/>
                </a:lnTo>
                <a:lnTo>
                  <a:pt x="2543172" y="644291"/>
                </a:lnTo>
                <a:lnTo>
                  <a:pt x="2485126" y="635559"/>
                </a:lnTo>
                <a:lnTo>
                  <a:pt x="2428600" y="633487"/>
                </a:lnTo>
                <a:lnTo>
                  <a:pt x="2371205" y="634248"/>
                </a:lnTo>
                <a:lnTo>
                  <a:pt x="2321843" y="639073"/>
                </a:lnTo>
                <a:lnTo>
                  <a:pt x="2271342" y="636473"/>
                </a:lnTo>
                <a:lnTo>
                  <a:pt x="2208643" y="641770"/>
                </a:lnTo>
                <a:lnTo>
                  <a:pt x="2157603" y="642992"/>
                </a:lnTo>
                <a:lnTo>
                  <a:pt x="2105435" y="643353"/>
                </a:lnTo>
                <a:lnTo>
                  <a:pt x="2052933" y="643461"/>
                </a:lnTo>
                <a:lnTo>
                  <a:pt x="2000332" y="643492"/>
                </a:lnTo>
                <a:lnTo>
                  <a:pt x="1947702" y="646621"/>
                </a:lnTo>
                <a:lnTo>
                  <a:pt x="1895063" y="651838"/>
                </a:lnTo>
                <a:lnTo>
                  <a:pt x="1842421" y="653384"/>
                </a:lnTo>
                <a:lnTo>
                  <a:pt x="1789780" y="653842"/>
                </a:lnTo>
                <a:lnTo>
                  <a:pt x="1737137" y="653977"/>
                </a:lnTo>
                <a:lnTo>
                  <a:pt x="1684495" y="654018"/>
                </a:lnTo>
                <a:lnTo>
                  <a:pt x="1631852" y="654030"/>
                </a:lnTo>
                <a:lnTo>
                  <a:pt x="1579210" y="654033"/>
                </a:lnTo>
                <a:lnTo>
                  <a:pt x="1529687" y="657153"/>
                </a:lnTo>
                <a:lnTo>
                  <a:pt x="1482258" y="659248"/>
                </a:lnTo>
                <a:lnTo>
                  <a:pt x="1419419" y="655064"/>
                </a:lnTo>
                <a:lnTo>
                  <a:pt x="1359379" y="654340"/>
                </a:lnTo>
                <a:lnTo>
                  <a:pt x="1306494" y="648536"/>
                </a:lnTo>
                <a:lnTo>
                  <a:pt x="1244421" y="644996"/>
                </a:lnTo>
                <a:lnTo>
                  <a:pt x="1198008" y="644168"/>
                </a:lnTo>
                <a:lnTo>
                  <a:pt x="1135198" y="643702"/>
                </a:lnTo>
                <a:lnTo>
                  <a:pt x="1077643" y="649134"/>
                </a:lnTo>
                <a:lnTo>
                  <a:pt x="1020564" y="653067"/>
                </a:lnTo>
                <a:lnTo>
                  <a:pt x="957190" y="653748"/>
                </a:lnTo>
                <a:lnTo>
                  <a:pt x="910472" y="653907"/>
                </a:lnTo>
                <a:lnTo>
                  <a:pt x="865532" y="657097"/>
                </a:lnTo>
                <a:lnTo>
                  <a:pt x="822162" y="661245"/>
                </a:lnTo>
                <a:lnTo>
                  <a:pt x="759454" y="663580"/>
                </a:lnTo>
                <a:lnTo>
                  <a:pt x="704479" y="663102"/>
                </a:lnTo>
                <a:lnTo>
                  <a:pt x="646509" y="653053"/>
                </a:lnTo>
                <a:lnTo>
                  <a:pt x="634535" y="649870"/>
                </a:lnTo>
                <a:lnTo>
                  <a:pt x="630062" y="646579"/>
                </a:lnTo>
                <a:lnTo>
                  <a:pt x="630590" y="643215"/>
                </a:lnTo>
                <a:lnTo>
                  <a:pt x="634451" y="639803"/>
                </a:lnTo>
                <a:lnTo>
                  <a:pt x="683845" y="625920"/>
                </a:lnTo>
                <a:lnTo>
                  <a:pt x="737579" y="615419"/>
                </a:lnTo>
                <a:lnTo>
                  <a:pt x="798842" y="604509"/>
                </a:lnTo>
                <a:lnTo>
                  <a:pt x="856004" y="596419"/>
                </a:lnTo>
                <a:lnTo>
                  <a:pt x="912356" y="590791"/>
                </a:lnTo>
                <a:lnTo>
                  <a:pt x="968547" y="582747"/>
                </a:lnTo>
                <a:lnTo>
                  <a:pt x="1024707" y="575222"/>
                </a:lnTo>
                <a:lnTo>
                  <a:pt x="1088096" y="570876"/>
                </a:lnTo>
                <a:lnTo>
                  <a:pt x="1146891" y="566898"/>
                </a:lnTo>
                <a:lnTo>
                  <a:pt x="1203565" y="560783"/>
                </a:lnTo>
                <a:lnTo>
                  <a:pt x="1267055" y="560745"/>
                </a:lnTo>
                <a:lnTo>
                  <a:pt x="1325870" y="567670"/>
                </a:lnTo>
                <a:lnTo>
                  <a:pt x="1382548" y="569384"/>
                </a:lnTo>
                <a:lnTo>
                  <a:pt x="1438804" y="576959"/>
                </a:lnTo>
                <a:lnTo>
                  <a:pt x="1494977" y="579668"/>
                </a:lnTo>
                <a:lnTo>
                  <a:pt x="1546453" y="583257"/>
                </a:lnTo>
                <a:lnTo>
                  <a:pt x="1590387" y="587483"/>
                </a:lnTo>
                <a:lnTo>
                  <a:pt x="1637210" y="589361"/>
                </a:lnTo>
                <a:lnTo>
                  <a:pt x="1685316" y="590196"/>
                </a:lnTo>
                <a:lnTo>
                  <a:pt x="1730483" y="590567"/>
                </a:lnTo>
                <a:lnTo>
                  <a:pt x="1785728" y="590776"/>
                </a:lnTo>
                <a:lnTo>
                  <a:pt x="1848891" y="590838"/>
                </a:lnTo>
                <a:lnTo>
                  <a:pt x="1901140" y="590856"/>
                </a:lnTo>
                <a:lnTo>
                  <a:pt x="1960036" y="590861"/>
                </a:lnTo>
                <a:lnTo>
                  <a:pt x="2021940" y="590863"/>
                </a:lnTo>
                <a:lnTo>
                  <a:pt x="2082396" y="589693"/>
                </a:lnTo>
                <a:lnTo>
                  <a:pt x="2133324" y="583628"/>
                </a:lnTo>
                <a:lnTo>
                  <a:pt x="2191828" y="580141"/>
                </a:lnTo>
                <a:lnTo>
                  <a:pt x="2252446" y="572219"/>
                </a:lnTo>
                <a:lnTo>
                  <a:pt x="2309142" y="563632"/>
                </a:lnTo>
                <a:lnTo>
                  <a:pt x="2368704" y="559398"/>
                </a:lnTo>
                <a:lnTo>
                  <a:pt x="2422747" y="551255"/>
                </a:lnTo>
                <a:lnTo>
                  <a:pt x="2470085" y="541433"/>
                </a:lnTo>
                <a:lnTo>
                  <a:pt x="2520636" y="531114"/>
                </a:lnTo>
                <a:lnTo>
                  <a:pt x="2571489" y="520647"/>
                </a:lnTo>
                <a:lnTo>
                  <a:pt x="2631186" y="509750"/>
                </a:lnTo>
                <a:lnTo>
                  <a:pt x="2688039" y="501661"/>
                </a:lnTo>
                <a:lnTo>
                  <a:pt x="2743159" y="496034"/>
                </a:lnTo>
                <a:lnTo>
                  <a:pt x="2805484" y="487187"/>
                </a:lnTo>
                <a:lnTo>
                  <a:pt x="2860465" y="485896"/>
                </a:lnTo>
                <a:lnTo>
                  <a:pt x="2919505" y="485641"/>
                </a:lnTo>
                <a:lnTo>
                  <a:pt x="2981557" y="480002"/>
                </a:lnTo>
                <a:lnTo>
                  <a:pt x="3030282" y="476517"/>
                </a:lnTo>
                <a:lnTo>
                  <a:pt x="3090743" y="468104"/>
                </a:lnTo>
                <a:lnTo>
                  <a:pt x="3147746" y="462110"/>
                </a:lnTo>
                <a:lnTo>
                  <a:pt x="3204066" y="455596"/>
                </a:lnTo>
                <a:lnTo>
                  <a:pt x="3261422" y="453140"/>
                </a:lnTo>
                <a:lnTo>
                  <a:pt x="3324743" y="445722"/>
                </a:lnTo>
                <a:lnTo>
                  <a:pt x="3382658" y="438321"/>
                </a:lnTo>
                <a:lnTo>
                  <a:pt x="3430667" y="434532"/>
                </a:lnTo>
                <a:lnTo>
                  <a:pt x="3489716" y="432081"/>
                </a:lnTo>
                <a:lnTo>
                  <a:pt x="3552880" y="423912"/>
                </a:lnTo>
                <a:lnTo>
                  <a:pt x="3609133" y="415469"/>
                </a:lnTo>
                <a:lnTo>
                  <a:pt x="3658297" y="411773"/>
                </a:lnTo>
                <a:lnTo>
                  <a:pt x="3708740" y="404959"/>
                </a:lnTo>
                <a:lnTo>
                  <a:pt x="3768298" y="398944"/>
                </a:lnTo>
                <a:lnTo>
                  <a:pt x="3819534" y="386837"/>
                </a:lnTo>
                <a:lnTo>
                  <a:pt x="3877921" y="380416"/>
                </a:lnTo>
                <a:lnTo>
                  <a:pt x="3936667" y="365809"/>
                </a:lnTo>
                <a:lnTo>
                  <a:pt x="3998446" y="356983"/>
                </a:lnTo>
                <a:lnTo>
                  <a:pt x="4053101" y="341392"/>
                </a:lnTo>
                <a:lnTo>
                  <a:pt x="4111598" y="324102"/>
                </a:lnTo>
                <a:lnTo>
                  <a:pt x="4168564" y="306589"/>
                </a:lnTo>
                <a:lnTo>
                  <a:pt x="4189986" y="301912"/>
                </a:lnTo>
                <a:lnTo>
                  <a:pt x="4232334" y="308442"/>
                </a:lnTo>
                <a:lnTo>
                  <a:pt x="4274494" y="320997"/>
                </a:lnTo>
                <a:lnTo>
                  <a:pt x="4292438" y="334052"/>
                </a:lnTo>
                <a:lnTo>
                  <a:pt x="4329076" y="373901"/>
                </a:lnTo>
                <a:lnTo>
                  <a:pt x="4354777" y="433299"/>
                </a:lnTo>
                <a:lnTo>
                  <a:pt x="4376241" y="496139"/>
                </a:lnTo>
                <a:lnTo>
                  <a:pt x="4387191" y="541347"/>
                </a:lnTo>
                <a:lnTo>
                  <a:pt x="4389700" y="594990"/>
                </a:lnTo>
                <a:lnTo>
                  <a:pt x="4397432" y="650647"/>
                </a:lnTo>
                <a:lnTo>
                  <a:pt x="4400172" y="706701"/>
                </a:lnTo>
                <a:lnTo>
                  <a:pt x="4400847" y="769848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2963010" y="2428726"/>
            <a:ext cx="4154985" cy="1189722"/>
            <a:chOff x="2963010" y="2428726"/>
            <a:chExt cx="4154985" cy="1189722"/>
          </a:xfrm>
        </p:grpSpPr>
        <p:sp>
          <p:nvSpPr>
            <p:cNvPr id="62" name="Freeform 61"/>
            <p:cNvSpPr/>
            <p:nvPr/>
          </p:nvSpPr>
          <p:spPr>
            <a:xfrm>
              <a:off x="5609223" y="2428726"/>
              <a:ext cx="1508772" cy="1189722"/>
            </a:xfrm>
            <a:custGeom>
              <a:avLst/>
              <a:gdLst/>
              <a:ahLst/>
              <a:cxnLst/>
              <a:rect l="0" t="0" r="0" b="0"/>
              <a:pathLst>
                <a:path w="1508772" h="1189722">
                  <a:moveTo>
                    <a:pt x="1108912" y="442197"/>
                  </a:moveTo>
                  <a:lnTo>
                    <a:pt x="1053743" y="442197"/>
                  </a:lnTo>
                  <a:lnTo>
                    <a:pt x="1011862" y="443367"/>
                  </a:lnTo>
                  <a:lnTo>
                    <a:pt x="965953" y="447787"/>
                  </a:lnTo>
                  <a:lnTo>
                    <a:pt x="910836" y="451262"/>
                  </a:lnTo>
                  <a:lnTo>
                    <a:pt x="850291" y="460842"/>
                  </a:lnTo>
                  <a:lnTo>
                    <a:pt x="790152" y="474000"/>
                  </a:lnTo>
                  <a:lnTo>
                    <a:pt x="727883" y="482274"/>
                  </a:lnTo>
                  <a:lnTo>
                    <a:pt x="679120" y="494886"/>
                  </a:lnTo>
                  <a:lnTo>
                    <a:pt x="627627" y="507852"/>
                  </a:lnTo>
                  <a:lnTo>
                    <a:pt x="565061" y="522713"/>
                  </a:lnTo>
                  <a:lnTo>
                    <a:pt x="514803" y="534554"/>
                  </a:lnTo>
                  <a:lnTo>
                    <a:pt x="464037" y="551191"/>
                  </a:lnTo>
                  <a:lnTo>
                    <a:pt x="404368" y="571005"/>
                  </a:lnTo>
                  <a:lnTo>
                    <a:pt x="347521" y="591513"/>
                  </a:lnTo>
                  <a:lnTo>
                    <a:pt x="285516" y="618777"/>
                  </a:lnTo>
                  <a:lnTo>
                    <a:pt x="224449" y="638413"/>
                  </a:lnTo>
                  <a:lnTo>
                    <a:pt x="187193" y="650334"/>
                  </a:lnTo>
                  <a:lnTo>
                    <a:pt x="168545" y="661824"/>
                  </a:lnTo>
                  <a:lnTo>
                    <a:pt x="164976" y="668164"/>
                  </a:lnTo>
                  <a:lnTo>
                    <a:pt x="164936" y="674730"/>
                  </a:lnTo>
                  <a:lnTo>
                    <a:pt x="167249" y="681447"/>
                  </a:lnTo>
                  <a:lnTo>
                    <a:pt x="173471" y="685925"/>
                  </a:lnTo>
                  <a:lnTo>
                    <a:pt x="192862" y="690901"/>
                  </a:lnTo>
                  <a:lnTo>
                    <a:pt x="246854" y="693702"/>
                  </a:lnTo>
                  <a:lnTo>
                    <a:pt x="306009" y="687413"/>
                  </a:lnTo>
                  <a:lnTo>
                    <a:pt x="364661" y="681838"/>
                  </a:lnTo>
                  <a:lnTo>
                    <a:pt x="415001" y="676199"/>
                  </a:lnTo>
                  <a:lnTo>
                    <a:pt x="466961" y="671408"/>
                  </a:lnTo>
                  <a:lnTo>
                    <a:pt x="519402" y="665700"/>
                  </a:lnTo>
                  <a:lnTo>
                    <a:pt x="571984" y="664008"/>
                  </a:lnTo>
                  <a:lnTo>
                    <a:pt x="624609" y="663507"/>
                  </a:lnTo>
                  <a:lnTo>
                    <a:pt x="677246" y="663358"/>
                  </a:lnTo>
                  <a:lnTo>
                    <a:pt x="729887" y="663315"/>
                  </a:lnTo>
                  <a:lnTo>
                    <a:pt x="779410" y="663301"/>
                  </a:lnTo>
                  <a:lnTo>
                    <a:pt x="838065" y="668886"/>
                  </a:lnTo>
                  <a:lnTo>
                    <a:pt x="894711" y="672849"/>
                  </a:lnTo>
                  <a:lnTo>
                    <a:pt x="947841" y="676751"/>
                  </a:lnTo>
                  <a:lnTo>
                    <a:pt x="1003657" y="688441"/>
                  </a:lnTo>
                  <a:lnTo>
                    <a:pt x="1042630" y="698562"/>
                  </a:lnTo>
                  <a:lnTo>
                    <a:pt x="1046007" y="702015"/>
                  </a:lnTo>
                  <a:lnTo>
                    <a:pt x="1043578" y="705486"/>
                  </a:lnTo>
                  <a:lnTo>
                    <a:pt x="1037280" y="708970"/>
                  </a:lnTo>
                  <a:lnTo>
                    <a:pt x="979080" y="714562"/>
                  </a:lnTo>
                  <a:lnTo>
                    <a:pt x="920096" y="718786"/>
                  </a:lnTo>
                  <a:lnTo>
                    <a:pt x="863385" y="730539"/>
                  </a:lnTo>
                  <a:lnTo>
                    <a:pt x="815585" y="735083"/>
                  </a:lnTo>
                  <a:lnTo>
                    <a:pt x="764377" y="742018"/>
                  </a:lnTo>
                  <a:lnTo>
                    <a:pt x="712160" y="751482"/>
                  </a:lnTo>
                  <a:lnTo>
                    <a:pt x="659643" y="761694"/>
                  </a:lnTo>
                  <a:lnTo>
                    <a:pt x="607038" y="772130"/>
                  </a:lnTo>
                  <a:lnTo>
                    <a:pt x="548818" y="782631"/>
                  </a:lnTo>
                  <a:lnTo>
                    <a:pt x="492702" y="793151"/>
                  </a:lnTo>
                  <a:lnTo>
                    <a:pt x="433442" y="809266"/>
                  </a:lnTo>
                  <a:lnTo>
                    <a:pt x="377019" y="823270"/>
                  </a:lnTo>
                  <a:lnTo>
                    <a:pt x="328845" y="834828"/>
                  </a:lnTo>
                  <a:lnTo>
                    <a:pt x="279347" y="851250"/>
                  </a:lnTo>
                  <a:lnTo>
                    <a:pt x="227636" y="865345"/>
                  </a:lnTo>
                  <a:lnTo>
                    <a:pt x="166166" y="880589"/>
                  </a:lnTo>
                  <a:lnTo>
                    <a:pt x="112083" y="897984"/>
                  </a:lnTo>
                  <a:lnTo>
                    <a:pt x="68762" y="913767"/>
                  </a:lnTo>
                  <a:lnTo>
                    <a:pt x="8008" y="929581"/>
                  </a:lnTo>
                  <a:lnTo>
                    <a:pt x="1800" y="934406"/>
                  </a:lnTo>
                  <a:lnTo>
                    <a:pt x="0" y="939962"/>
                  </a:lnTo>
                  <a:lnTo>
                    <a:pt x="1140" y="946006"/>
                  </a:lnTo>
                  <a:lnTo>
                    <a:pt x="6579" y="950035"/>
                  </a:lnTo>
                  <a:lnTo>
                    <a:pt x="25101" y="954512"/>
                  </a:lnTo>
                  <a:lnTo>
                    <a:pt x="73015" y="957033"/>
                  </a:lnTo>
                  <a:lnTo>
                    <a:pt x="131665" y="957779"/>
                  </a:lnTo>
                  <a:lnTo>
                    <a:pt x="182319" y="958000"/>
                  </a:lnTo>
                  <a:lnTo>
                    <a:pt x="243730" y="958066"/>
                  </a:lnTo>
                  <a:lnTo>
                    <a:pt x="297021" y="958085"/>
                  </a:lnTo>
                  <a:lnTo>
                    <a:pt x="348036" y="958092"/>
                  </a:lnTo>
                  <a:lnTo>
                    <a:pt x="409271" y="950858"/>
                  </a:lnTo>
                  <a:lnTo>
                    <a:pt x="469546" y="948215"/>
                  </a:lnTo>
                  <a:lnTo>
                    <a:pt x="531842" y="947694"/>
                  </a:lnTo>
                  <a:lnTo>
                    <a:pt x="589207" y="947591"/>
                  </a:lnTo>
                  <a:lnTo>
                    <a:pt x="645599" y="947571"/>
                  </a:lnTo>
                  <a:lnTo>
                    <a:pt x="701799" y="947566"/>
                  </a:lnTo>
                  <a:lnTo>
                    <a:pt x="760689" y="947565"/>
                  </a:lnTo>
                  <a:lnTo>
                    <a:pt x="803238" y="947565"/>
                  </a:lnTo>
                  <a:lnTo>
                    <a:pt x="860415" y="947565"/>
                  </a:lnTo>
                  <a:lnTo>
                    <a:pt x="882656" y="948735"/>
                  </a:lnTo>
                  <a:lnTo>
                    <a:pt x="882035" y="950685"/>
                  </a:lnTo>
                  <a:lnTo>
                    <a:pt x="855686" y="959018"/>
                  </a:lnTo>
                  <a:lnTo>
                    <a:pt x="805558" y="972315"/>
                  </a:lnTo>
                  <a:lnTo>
                    <a:pt x="750228" y="982714"/>
                  </a:lnTo>
                  <a:lnTo>
                    <a:pt x="698739" y="993205"/>
                  </a:lnTo>
                  <a:lnTo>
                    <a:pt x="639419" y="1006060"/>
                  </a:lnTo>
                  <a:lnTo>
                    <a:pt x="582642" y="1012932"/>
                  </a:lnTo>
                  <a:lnTo>
                    <a:pt x="526366" y="1025208"/>
                  </a:lnTo>
                  <a:lnTo>
                    <a:pt x="470190" y="1038898"/>
                  </a:lnTo>
                  <a:lnTo>
                    <a:pt x="417152" y="1052867"/>
                  </a:lnTo>
                  <a:lnTo>
                    <a:pt x="366945" y="1066892"/>
                  </a:lnTo>
                  <a:lnTo>
                    <a:pt x="314682" y="1083007"/>
                  </a:lnTo>
                  <a:lnTo>
                    <a:pt x="254743" y="1097011"/>
                  </a:lnTo>
                  <a:lnTo>
                    <a:pt x="198119" y="1108569"/>
                  </a:lnTo>
                  <a:lnTo>
                    <a:pt x="142225" y="1122955"/>
                  </a:lnTo>
                  <a:lnTo>
                    <a:pt x="90456" y="1140181"/>
                  </a:lnTo>
                  <a:lnTo>
                    <a:pt x="78992" y="1146166"/>
                  </a:lnTo>
                  <a:lnTo>
                    <a:pt x="73688" y="1152495"/>
                  </a:lnTo>
                  <a:lnTo>
                    <a:pt x="72492" y="1159055"/>
                  </a:lnTo>
                  <a:lnTo>
                    <a:pt x="74035" y="1165767"/>
                  </a:lnTo>
                  <a:lnTo>
                    <a:pt x="79742" y="1171412"/>
                  </a:lnTo>
                  <a:lnTo>
                    <a:pt x="98562" y="1180804"/>
                  </a:lnTo>
                  <a:lnTo>
                    <a:pt x="148772" y="1187959"/>
                  </a:lnTo>
                  <a:lnTo>
                    <a:pt x="206870" y="1189373"/>
                  </a:lnTo>
                  <a:lnTo>
                    <a:pt x="268736" y="1189652"/>
                  </a:lnTo>
                  <a:lnTo>
                    <a:pt x="326016" y="1189707"/>
                  </a:lnTo>
                  <a:lnTo>
                    <a:pt x="385511" y="1189718"/>
                  </a:lnTo>
                  <a:lnTo>
                    <a:pt x="435997" y="1189720"/>
                  </a:lnTo>
                  <a:lnTo>
                    <a:pt x="484880" y="1189720"/>
                  </a:lnTo>
                  <a:lnTo>
                    <a:pt x="543320" y="1189721"/>
                  </a:lnTo>
                  <a:lnTo>
                    <a:pt x="593858" y="1182485"/>
                  </a:lnTo>
                  <a:lnTo>
                    <a:pt x="654620" y="1179843"/>
                  </a:lnTo>
                  <a:lnTo>
                    <a:pt x="706440" y="1173732"/>
                  </a:lnTo>
                  <a:lnTo>
                    <a:pt x="769491" y="1166211"/>
                  </a:lnTo>
                  <a:lnTo>
                    <a:pt x="832718" y="1151963"/>
                  </a:lnTo>
                  <a:lnTo>
                    <a:pt x="884903" y="1145348"/>
                  </a:lnTo>
                  <a:lnTo>
                    <a:pt x="934942" y="1138712"/>
                  </a:lnTo>
                  <a:lnTo>
                    <a:pt x="989886" y="1137401"/>
                  </a:lnTo>
                  <a:lnTo>
                    <a:pt x="1045800" y="1137142"/>
                  </a:lnTo>
                  <a:lnTo>
                    <a:pt x="1108703" y="1131021"/>
                  </a:lnTo>
                  <a:lnTo>
                    <a:pt x="1159087" y="1132416"/>
                  </a:lnTo>
                  <a:lnTo>
                    <a:pt x="1222277" y="1127322"/>
                  </a:lnTo>
                  <a:lnTo>
                    <a:pt x="1274459" y="1123583"/>
                  </a:lnTo>
                  <a:lnTo>
                    <a:pt x="1330798" y="1109781"/>
                  </a:lnTo>
                  <a:lnTo>
                    <a:pt x="1383502" y="1106340"/>
                  </a:lnTo>
                  <a:lnTo>
                    <a:pt x="1408767" y="1103530"/>
                  </a:lnTo>
                  <a:lnTo>
                    <a:pt x="1436144" y="1088793"/>
                  </a:lnTo>
                  <a:lnTo>
                    <a:pt x="1473550" y="1056009"/>
                  </a:lnTo>
                  <a:lnTo>
                    <a:pt x="1489264" y="1029610"/>
                  </a:lnTo>
                  <a:lnTo>
                    <a:pt x="1500374" y="970530"/>
                  </a:lnTo>
                  <a:lnTo>
                    <a:pt x="1507861" y="907826"/>
                  </a:lnTo>
                  <a:lnTo>
                    <a:pt x="1508771" y="852585"/>
                  </a:lnTo>
                  <a:lnTo>
                    <a:pt x="1501730" y="789825"/>
                  </a:lnTo>
                  <a:lnTo>
                    <a:pt x="1499112" y="736339"/>
                  </a:lnTo>
                  <a:lnTo>
                    <a:pt x="1491316" y="673955"/>
                  </a:lnTo>
                  <a:lnTo>
                    <a:pt x="1486599" y="635389"/>
                  </a:lnTo>
                  <a:lnTo>
                    <a:pt x="1471470" y="587203"/>
                  </a:lnTo>
                  <a:lnTo>
                    <a:pt x="1467788" y="532972"/>
                  </a:lnTo>
                  <a:lnTo>
                    <a:pt x="1458667" y="471525"/>
                  </a:lnTo>
                  <a:lnTo>
                    <a:pt x="1448252" y="411701"/>
                  </a:lnTo>
                  <a:lnTo>
                    <a:pt x="1431644" y="358113"/>
                  </a:lnTo>
                  <a:lnTo>
                    <a:pt x="1422553" y="297013"/>
                  </a:lnTo>
                  <a:lnTo>
                    <a:pt x="1414163" y="235212"/>
                  </a:lnTo>
                  <a:lnTo>
                    <a:pt x="1399729" y="179457"/>
                  </a:lnTo>
                  <a:lnTo>
                    <a:pt x="1390924" y="118071"/>
                  </a:lnTo>
                  <a:lnTo>
                    <a:pt x="1375337" y="63469"/>
                  </a:lnTo>
                  <a:lnTo>
                    <a:pt x="1351068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63010" y="3071093"/>
              <a:ext cx="2586463" cy="472365"/>
            </a:xfrm>
            <a:custGeom>
              <a:avLst/>
              <a:gdLst/>
              <a:ahLst/>
              <a:cxnLst/>
              <a:rect l="0" t="0" r="0" b="0"/>
              <a:pathLst>
                <a:path w="2586463" h="472365">
                  <a:moveTo>
                    <a:pt x="2481177" y="31457"/>
                  </a:moveTo>
                  <a:lnTo>
                    <a:pt x="2419084" y="46112"/>
                  </a:lnTo>
                  <a:lnTo>
                    <a:pt x="2359294" y="51250"/>
                  </a:lnTo>
                  <a:lnTo>
                    <a:pt x="2308453" y="52140"/>
                  </a:lnTo>
                  <a:lnTo>
                    <a:pt x="2255174" y="53573"/>
                  </a:lnTo>
                  <a:lnTo>
                    <a:pt x="2195454" y="59717"/>
                  </a:lnTo>
                  <a:lnTo>
                    <a:pt x="2133306" y="62057"/>
                  </a:lnTo>
                  <a:lnTo>
                    <a:pt x="2070438" y="62751"/>
                  </a:lnTo>
                  <a:lnTo>
                    <a:pt x="2007357" y="61787"/>
                  </a:lnTo>
                  <a:lnTo>
                    <a:pt x="1944212" y="55782"/>
                  </a:lnTo>
                  <a:lnTo>
                    <a:pt x="1902105" y="53967"/>
                  </a:lnTo>
                  <a:lnTo>
                    <a:pt x="1856874" y="53160"/>
                  </a:lnTo>
                  <a:lnTo>
                    <a:pt x="1810645" y="52801"/>
                  </a:lnTo>
                  <a:lnTo>
                    <a:pt x="1766702" y="52642"/>
                  </a:lnTo>
                  <a:lnTo>
                    <a:pt x="1720656" y="49452"/>
                  </a:lnTo>
                  <a:lnTo>
                    <a:pt x="1672895" y="45304"/>
                  </a:lnTo>
                  <a:lnTo>
                    <a:pt x="1624372" y="43460"/>
                  </a:lnTo>
                  <a:lnTo>
                    <a:pt x="1572390" y="39522"/>
                  </a:lnTo>
                  <a:lnTo>
                    <a:pt x="1519261" y="35042"/>
                  </a:lnTo>
                  <a:lnTo>
                    <a:pt x="1468352" y="33051"/>
                  </a:lnTo>
                  <a:lnTo>
                    <a:pt x="1415310" y="29046"/>
                  </a:lnTo>
                  <a:lnTo>
                    <a:pt x="1360541" y="24537"/>
                  </a:lnTo>
                  <a:lnTo>
                    <a:pt x="1305003" y="22532"/>
                  </a:lnTo>
                  <a:lnTo>
                    <a:pt x="1252244" y="21641"/>
                  </a:lnTo>
                  <a:lnTo>
                    <a:pt x="1200329" y="21246"/>
                  </a:lnTo>
                  <a:lnTo>
                    <a:pt x="1146060" y="21070"/>
                  </a:lnTo>
                  <a:lnTo>
                    <a:pt x="1093865" y="20992"/>
                  </a:lnTo>
                  <a:lnTo>
                    <a:pt x="1043371" y="20957"/>
                  </a:lnTo>
                  <a:lnTo>
                    <a:pt x="993633" y="20941"/>
                  </a:lnTo>
                  <a:lnTo>
                    <a:pt x="944232" y="17815"/>
                  </a:lnTo>
                  <a:lnTo>
                    <a:pt x="894979" y="13696"/>
                  </a:lnTo>
                  <a:lnTo>
                    <a:pt x="845793" y="11865"/>
                  </a:lnTo>
                  <a:lnTo>
                    <a:pt x="799756" y="11051"/>
                  </a:lnTo>
                  <a:lnTo>
                    <a:pt x="754728" y="10690"/>
                  </a:lnTo>
                  <a:lnTo>
                    <a:pt x="707420" y="10529"/>
                  </a:lnTo>
                  <a:lnTo>
                    <a:pt x="645926" y="10439"/>
                  </a:lnTo>
                  <a:lnTo>
                    <a:pt x="585072" y="10412"/>
                  </a:lnTo>
                  <a:lnTo>
                    <a:pt x="528176" y="4814"/>
                  </a:lnTo>
                  <a:lnTo>
                    <a:pt x="468685" y="1336"/>
                  </a:lnTo>
                  <a:lnTo>
                    <a:pt x="417782" y="306"/>
                  </a:lnTo>
                  <a:lnTo>
                    <a:pt x="367475" y="0"/>
                  </a:lnTo>
                  <a:lnTo>
                    <a:pt x="315525" y="5499"/>
                  </a:lnTo>
                  <a:lnTo>
                    <a:pt x="253974" y="10602"/>
                  </a:lnTo>
                  <a:lnTo>
                    <a:pt x="196756" y="21662"/>
                  </a:lnTo>
                  <a:lnTo>
                    <a:pt x="140393" y="35112"/>
                  </a:lnTo>
                  <a:lnTo>
                    <a:pt x="81611" y="55653"/>
                  </a:lnTo>
                  <a:lnTo>
                    <a:pt x="22094" y="88023"/>
                  </a:lnTo>
                  <a:lnTo>
                    <a:pt x="3559" y="101831"/>
                  </a:lnTo>
                  <a:lnTo>
                    <a:pt x="20" y="109959"/>
                  </a:lnTo>
                  <a:lnTo>
                    <a:pt x="0" y="118886"/>
                  </a:lnTo>
                  <a:lnTo>
                    <a:pt x="2327" y="128348"/>
                  </a:lnTo>
                  <a:lnTo>
                    <a:pt x="7387" y="135825"/>
                  </a:lnTo>
                  <a:lnTo>
                    <a:pt x="22369" y="147253"/>
                  </a:lnTo>
                  <a:lnTo>
                    <a:pt x="83459" y="164122"/>
                  </a:lnTo>
                  <a:lnTo>
                    <a:pt x="132066" y="175141"/>
                  </a:lnTo>
                  <a:lnTo>
                    <a:pt x="194431" y="184644"/>
                  </a:lnTo>
                  <a:lnTo>
                    <a:pt x="250994" y="187980"/>
                  </a:lnTo>
                  <a:lnTo>
                    <a:pt x="304799" y="190138"/>
                  </a:lnTo>
                  <a:lnTo>
                    <a:pt x="357785" y="196497"/>
                  </a:lnTo>
                  <a:lnTo>
                    <a:pt x="410529" y="198901"/>
                  </a:lnTo>
                  <a:lnTo>
                    <a:pt x="464372" y="200784"/>
                  </a:lnTo>
                  <a:lnTo>
                    <a:pt x="523089" y="208230"/>
                  </a:lnTo>
                  <a:lnTo>
                    <a:pt x="579221" y="216676"/>
                  </a:lnTo>
                  <a:lnTo>
                    <a:pt x="639787" y="220868"/>
                  </a:lnTo>
                  <a:lnTo>
                    <a:pt x="701016" y="228999"/>
                  </a:lnTo>
                  <a:lnTo>
                    <a:pt x="756723" y="237647"/>
                  </a:lnTo>
                  <a:lnTo>
                    <a:pt x="810273" y="241899"/>
                  </a:lnTo>
                  <a:lnTo>
                    <a:pt x="863185" y="250048"/>
                  </a:lnTo>
                  <a:lnTo>
                    <a:pt x="915907" y="259872"/>
                  </a:lnTo>
                  <a:lnTo>
                    <a:pt x="968573" y="269022"/>
                  </a:lnTo>
                  <a:lnTo>
                    <a:pt x="1021222" y="273423"/>
                  </a:lnTo>
                  <a:lnTo>
                    <a:pt x="1073867" y="280445"/>
                  </a:lnTo>
                  <a:lnTo>
                    <a:pt x="1125340" y="284216"/>
                  </a:lnTo>
                  <a:lnTo>
                    <a:pt x="1188367" y="295378"/>
                  </a:lnTo>
                  <a:lnTo>
                    <a:pt x="1251206" y="308847"/>
                  </a:lnTo>
                  <a:lnTo>
                    <a:pt x="1308679" y="315538"/>
                  </a:lnTo>
                  <a:lnTo>
                    <a:pt x="1361972" y="326911"/>
                  </a:lnTo>
                  <a:lnTo>
                    <a:pt x="1418549" y="342719"/>
                  </a:lnTo>
                  <a:lnTo>
                    <a:pt x="1479451" y="352297"/>
                  </a:lnTo>
                  <a:lnTo>
                    <a:pt x="1539651" y="368564"/>
                  </a:lnTo>
                  <a:lnTo>
                    <a:pt x="1594283" y="378955"/>
                  </a:lnTo>
                  <a:lnTo>
                    <a:pt x="1637786" y="385942"/>
                  </a:lnTo>
                  <a:lnTo>
                    <a:pt x="1680517" y="392947"/>
                  </a:lnTo>
                  <a:lnTo>
                    <a:pt x="1722906" y="396840"/>
                  </a:lnTo>
                  <a:lnTo>
                    <a:pt x="1783111" y="402151"/>
                  </a:lnTo>
                  <a:lnTo>
                    <a:pt x="1841114" y="411134"/>
                  </a:lnTo>
                  <a:lnTo>
                    <a:pt x="1902754" y="418085"/>
                  </a:lnTo>
                  <a:lnTo>
                    <a:pt x="1965472" y="423265"/>
                  </a:lnTo>
                  <a:lnTo>
                    <a:pt x="2025389" y="429088"/>
                  </a:lnTo>
                  <a:lnTo>
                    <a:pt x="2086858" y="436645"/>
                  </a:lnTo>
                  <a:lnTo>
                    <a:pt x="2148437" y="448233"/>
                  </a:lnTo>
                  <a:lnTo>
                    <a:pt x="2206874" y="454855"/>
                  </a:lnTo>
                  <a:lnTo>
                    <a:pt x="2221099" y="457612"/>
                  </a:lnTo>
                  <a:lnTo>
                    <a:pt x="2224733" y="459450"/>
                  </a:lnTo>
                  <a:lnTo>
                    <a:pt x="2221307" y="460675"/>
                  </a:lnTo>
                  <a:lnTo>
                    <a:pt x="2173781" y="462642"/>
                  </a:lnTo>
                  <a:lnTo>
                    <a:pt x="2119475" y="457393"/>
                  </a:lnTo>
                  <a:lnTo>
                    <a:pt x="2056223" y="452375"/>
                  </a:lnTo>
                  <a:lnTo>
                    <a:pt x="1996243" y="444451"/>
                  </a:lnTo>
                  <a:lnTo>
                    <a:pt x="1939750" y="442775"/>
                  </a:lnTo>
                  <a:lnTo>
                    <a:pt x="1878739" y="442208"/>
                  </a:lnTo>
                  <a:lnTo>
                    <a:pt x="1821627" y="442096"/>
                  </a:lnTo>
                  <a:lnTo>
                    <a:pt x="1765286" y="442074"/>
                  </a:lnTo>
                  <a:lnTo>
                    <a:pt x="1709096" y="442070"/>
                  </a:lnTo>
                  <a:lnTo>
                    <a:pt x="1652937" y="443239"/>
                  </a:lnTo>
                  <a:lnTo>
                    <a:pt x="1596784" y="450402"/>
                  </a:lnTo>
                  <a:lnTo>
                    <a:pt x="1540631" y="457753"/>
                  </a:lnTo>
                  <a:lnTo>
                    <a:pt x="1477244" y="469300"/>
                  </a:lnTo>
                  <a:lnTo>
                    <a:pt x="1443341" y="472364"/>
                  </a:lnTo>
                  <a:lnTo>
                    <a:pt x="1465661" y="472102"/>
                  </a:lnTo>
                  <a:lnTo>
                    <a:pt x="1522486" y="462126"/>
                  </a:lnTo>
                  <a:lnTo>
                    <a:pt x="1574379" y="452301"/>
                  </a:lnTo>
                  <a:lnTo>
                    <a:pt x="1632259" y="441981"/>
                  </a:lnTo>
                  <a:lnTo>
                    <a:pt x="1693738" y="433603"/>
                  </a:lnTo>
                  <a:lnTo>
                    <a:pt x="1742364" y="426562"/>
                  </a:lnTo>
                  <a:lnTo>
                    <a:pt x="1803961" y="413703"/>
                  </a:lnTo>
                  <a:lnTo>
                    <a:pt x="1854051" y="403378"/>
                  </a:lnTo>
                  <a:lnTo>
                    <a:pt x="1905937" y="394080"/>
                  </a:lnTo>
                  <a:lnTo>
                    <a:pt x="1958356" y="389636"/>
                  </a:lnTo>
                  <a:lnTo>
                    <a:pt x="2010932" y="382599"/>
                  </a:lnTo>
                  <a:lnTo>
                    <a:pt x="2063555" y="379995"/>
                  </a:lnTo>
                  <a:lnTo>
                    <a:pt x="2115022" y="379223"/>
                  </a:lnTo>
                  <a:lnTo>
                    <a:pt x="2178046" y="378962"/>
                  </a:lnTo>
                  <a:lnTo>
                    <a:pt x="2240885" y="378910"/>
                  </a:lnTo>
                  <a:lnTo>
                    <a:pt x="2298358" y="371665"/>
                  </a:lnTo>
                  <a:lnTo>
                    <a:pt x="2354771" y="369020"/>
                  </a:lnTo>
                  <a:lnTo>
                    <a:pt x="2416563" y="368498"/>
                  </a:lnTo>
                  <a:lnTo>
                    <a:pt x="2467751" y="373997"/>
                  </a:lnTo>
                  <a:lnTo>
                    <a:pt x="2527874" y="386335"/>
                  </a:lnTo>
                  <a:lnTo>
                    <a:pt x="2568520" y="400037"/>
                  </a:lnTo>
                  <a:lnTo>
                    <a:pt x="2586462" y="410483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2595045" y="2425320"/>
            <a:ext cx="2543817" cy="1135074"/>
          </a:xfrm>
          <a:custGeom>
            <a:avLst/>
            <a:gdLst/>
            <a:ahLst/>
            <a:cxnLst/>
            <a:rect l="0" t="0" r="0" b="0"/>
            <a:pathLst>
              <a:path w="2543817" h="1135074">
                <a:moveTo>
                  <a:pt x="1764707" y="161334"/>
                </a:moveTo>
                <a:lnTo>
                  <a:pt x="1746726" y="145693"/>
                </a:lnTo>
                <a:lnTo>
                  <a:pt x="1729809" y="137615"/>
                </a:lnTo>
                <a:lnTo>
                  <a:pt x="1668590" y="127665"/>
                </a:lnTo>
                <a:lnTo>
                  <a:pt x="1607940" y="120888"/>
                </a:lnTo>
                <a:lnTo>
                  <a:pt x="1545701" y="112314"/>
                </a:lnTo>
                <a:lnTo>
                  <a:pt x="1490806" y="108595"/>
                </a:lnTo>
                <a:lnTo>
                  <a:pt x="1429150" y="100570"/>
                </a:lnTo>
                <a:lnTo>
                  <a:pt x="1371910" y="98639"/>
                </a:lnTo>
                <a:lnTo>
                  <a:pt x="1315544" y="98257"/>
                </a:lnTo>
                <a:lnTo>
                  <a:pt x="1259349" y="98182"/>
                </a:lnTo>
                <a:lnTo>
                  <a:pt x="1203189" y="92578"/>
                </a:lnTo>
                <a:lnTo>
                  <a:pt x="1148205" y="87441"/>
                </a:lnTo>
                <a:lnTo>
                  <a:pt x="1085910" y="78698"/>
                </a:lnTo>
                <a:lnTo>
                  <a:pt x="1028058" y="77578"/>
                </a:lnTo>
                <a:lnTo>
                  <a:pt x="975822" y="77246"/>
                </a:lnTo>
                <a:lnTo>
                  <a:pt x="913941" y="77147"/>
                </a:lnTo>
                <a:lnTo>
                  <a:pt x="870693" y="77124"/>
                </a:lnTo>
                <a:lnTo>
                  <a:pt x="813122" y="77112"/>
                </a:lnTo>
                <a:lnTo>
                  <a:pt x="760188" y="77108"/>
                </a:lnTo>
                <a:lnTo>
                  <a:pt x="709410" y="80226"/>
                </a:lnTo>
                <a:lnTo>
                  <a:pt x="649632" y="86171"/>
                </a:lnTo>
                <a:lnTo>
                  <a:pt x="609972" y="92790"/>
                </a:lnTo>
                <a:lnTo>
                  <a:pt x="575994" y="107749"/>
                </a:lnTo>
                <a:lnTo>
                  <a:pt x="549289" y="127000"/>
                </a:lnTo>
                <a:lnTo>
                  <a:pt x="546156" y="134935"/>
                </a:lnTo>
                <a:lnTo>
                  <a:pt x="546408" y="143735"/>
                </a:lnTo>
                <a:lnTo>
                  <a:pt x="548915" y="153110"/>
                </a:lnTo>
                <a:lnTo>
                  <a:pt x="561060" y="169767"/>
                </a:lnTo>
                <a:lnTo>
                  <a:pt x="569211" y="177485"/>
                </a:lnTo>
                <a:lnTo>
                  <a:pt x="614219" y="193935"/>
                </a:lnTo>
                <a:lnTo>
                  <a:pt x="672009" y="206219"/>
                </a:lnTo>
                <a:lnTo>
                  <a:pt x="722407" y="217267"/>
                </a:lnTo>
                <a:lnTo>
                  <a:pt x="781358" y="230311"/>
                </a:lnTo>
                <a:lnTo>
                  <a:pt x="838063" y="237220"/>
                </a:lnTo>
                <a:lnTo>
                  <a:pt x="899913" y="249503"/>
                </a:lnTo>
                <a:lnTo>
                  <a:pt x="961220" y="263195"/>
                </a:lnTo>
                <a:lnTo>
                  <a:pt x="1010090" y="273663"/>
                </a:lnTo>
                <a:lnTo>
                  <a:pt x="1072238" y="287681"/>
                </a:lnTo>
                <a:lnTo>
                  <a:pt x="1134903" y="307304"/>
                </a:lnTo>
                <a:lnTo>
                  <a:pt x="1183735" y="321308"/>
                </a:lnTo>
                <a:lnTo>
                  <a:pt x="1244231" y="336520"/>
                </a:lnTo>
                <a:lnTo>
                  <a:pt x="1301241" y="353909"/>
                </a:lnTo>
                <a:lnTo>
                  <a:pt x="1363209" y="377940"/>
                </a:lnTo>
                <a:lnTo>
                  <a:pt x="1417080" y="396341"/>
                </a:lnTo>
                <a:lnTo>
                  <a:pt x="1421822" y="396384"/>
                </a:lnTo>
                <a:lnTo>
                  <a:pt x="1422643" y="394073"/>
                </a:lnTo>
                <a:lnTo>
                  <a:pt x="1420850" y="390193"/>
                </a:lnTo>
                <a:lnTo>
                  <a:pt x="1369881" y="374390"/>
                </a:lnTo>
                <a:lnTo>
                  <a:pt x="1312326" y="356191"/>
                </a:lnTo>
                <a:lnTo>
                  <a:pt x="1250308" y="346313"/>
                </a:lnTo>
                <a:lnTo>
                  <a:pt x="1193492" y="336505"/>
                </a:lnTo>
                <a:lnTo>
                  <a:pt x="1137793" y="326191"/>
                </a:lnTo>
                <a:lnTo>
                  <a:pt x="1078656" y="315725"/>
                </a:lnTo>
                <a:lnTo>
                  <a:pt x="1016680" y="305216"/>
                </a:lnTo>
                <a:lnTo>
                  <a:pt x="953863" y="294693"/>
                </a:lnTo>
                <a:lnTo>
                  <a:pt x="896386" y="284166"/>
                </a:lnTo>
                <a:lnTo>
                  <a:pt x="836723" y="273638"/>
                </a:lnTo>
                <a:lnTo>
                  <a:pt x="780179" y="263109"/>
                </a:lnTo>
                <a:lnTo>
                  <a:pt x="726381" y="252581"/>
                </a:lnTo>
                <a:lnTo>
                  <a:pt x="667807" y="242052"/>
                </a:lnTo>
                <a:lnTo>
                  <a:pt x="611588" y="237113"/>
                </a:lnTo>
                <a:lnTo>
                  <a:pt x="557885" y="230060"/>
                </a:lnTo>
                <a:lnTo>
                  <a:pt x="504929" y="220562"/>
                </a:lnTo>
                <a:lnTo>
                  <a:pt x="443038" y="206872"/>
                </a:lnTo>
                <a:lnTo>
                  <a:pt x="385753" y="192903"/>
                </a:lnTo>
                <a:lnTo>
                  <a:pt x="323726" y="175370"/>
                </a:lnTo>
                <a:lnTo>
                  <a:pt x="274231" y="161334"/>
                </a:lnTo>
                <a:lnTo>
                  <a:pt x="225781" y="150805"/>
                </a:lnTo>
                <a:lnTo>
                  <a:pt x="174381" y="143396"/>
                </a:lnTo>
                <a:lnTo>
                  <a:pt x="110927" y="135792"/>
                </a:lnTo>
                <a:lnTo>
                  <a:pt x="111196" y="138457"/>
                </a:lnTo>
                <a:lnTo>
                  <a:pt x="114884" y="142573"/>
                </a:lnTo>
                <a:lnTo>
                  <a:pt x="134580" y="147147"/>
                </a:lnTo>
                <a:lnTo>
                  <a:pt x="189295" y="155672"/>
                </a:lnTo>
                <a:lnTo>
                  <a:pt x="247928" y="165246"/>
                </a:lnTo>
                <a:lnTo>
                  <a:pt x="293537" y="172041"/>
                </a:lnTo>
                <a:lnTo>
                  <a:pt x="355893" y="182444"/>
                </a:lnTo>
                <a:lnTo>
                  <a:pt x="418885" y="190850"/>
                </a:lnTo>
                <a:lnTo>
                  <a:pt x="475218" y="200916"/>
                </a:lnTo>
                <a:lnTo>
                  <a:pt x="532212" y="217615"/>
                </a:lnTo>
                <a:lnTo>
                  <a:pt x="569852" y="228053"/>
                </a:lnTo>
                <a:lnTo>
                  <a:pt x="580922" y="228040"/>
                </a:lnTo>
                <a:lnTo>
                  <a:pt x="599461" y="221787"/>
                </a:lnTo>
                <a:lnTo>
                  <a:pt x="603001" y="216844"/>
                </a:lnTo>
                <a:lnTo>
                  <a:pt x="603022" y="211208"/>
                </a:lnTo>
                <a:lnTo>
                  <a:pt x="600696" y="205112"/>
                </a:lnTo>
                <a:lnTo>
                  <a:pt x="549014" y="155616"/>
                </a:lnTo>
                <a:lnTo>
                  <a:pt x="497520" y="127725"/>
                </a:lnTo>
                <a:lnTo>
                  <a:pt x="437836" y="102792"/>
                </a:lnTo>
                <a:lnTo>
                  <a:pt x="376526" y="78683"/>
                </a:lnTo>
                <a:lnTo>
                  <a:pt x="319391" y="56719"/>
                </a:lnTo>
                <a:lnTo>
                  <a:pt x="257795" y="30184"/>
                </a:lnTo>
                <a:lnTo>
                  <a:pt x="197430" y="6270"/>
                </a:lnTo>
                <a:lnTo>
                  <a:pt x="169707" y="0"/>
                </a:lnTo>
                <a:lnTo>
                  <a:pt x="145688" y="1112"/>
                </a:lnTo>
                <a:lnTo>
                  <a:pt x="139049" y="5387"/>
                </a:lnTo>
                <a:lnTo>
                  <a:pt x="135793" y="11745"/>
                </a:lnTo>
                <a:lnTo>
                  <a:pt x="135294" y="28170"/>
                </a:lnTo>
                <a:lnTo>
                  <a:pt x="147619" y="77594"/>
                </a:lnTo>
                <a:lnTo>
                  <a:pt x="175493" y="134958"/>
                </a:lnTo>
                <a:lnTo>
                  <a:pt x="197810" y="189443"/>
                </a:lnTo>
                <a:lnTo>
                  <a:pt x="231299" y="245104"/>
                </a:lnTo>
                <a:lnTo>
                  <a:pt x="271772" y="303733"/>
                </a:lnTo>
                <a:lnTo>
                  <a:pt x="314247" y="360717"/>
                </a:lnTo>
                <a:lnTo>
                  <a:pt x="364742" y="413931"/>
                </a:lnTo>
                <a:lnTo>
                  <a:pt x="417102" y="466649"/>
                </a:lnTo>
                <a:lnTo>
                  <a:pt x="478041" y="510968"/>
                </a:lnTo>
                <a:lnTo>
                  <a:pt x="540089" y="560685"/>
                </a:lnTo>
                <a:lnTo>
                  <a:pt x="601891" y="620133"/>
                </a:lnTo>
                <a:lnTo>
                  <a:pt x="610470" y="628637"/>
                </a:lnTo>
                <a:lnTo>
                  <a:pt x="611510" y="634306"/>
                </a:lnTo>
                <a:lnTo>
                  <a:pt x="607525" y="638086"/>
                </a:lnTo>
                <a:lnTo>
                  <a:pt x="600188" y="640606"/>
                </a:lnTo>
                <a:lnTo>
                  <a:pt x="561917" y="632973"/>
                </a:lnTo>
                <a:lnTo>
                  <a:pt x="502339" y="614239"/>
                </a:lnTo>
                <a:lnTo>
                  <a:pt x="481867" y="605950"/>
                </a:lnTo>
                <a:lnTo>
                  <a:pt x="425483" y="576438"/>
                </a:lnTo>
                <a:lnTo>
                  <a:pt x="365757" y="552448"/>
                </a:lnTo>
                <a:lnTo>
                  <a:pt x="311951" y="527379"/>
                </a:lnTo>
                <a:lnTo>
                  <a:pt x="248619" y="498955"/>
                </a:lnTo>
                <a:lnTo>
                  <a:pt x="195314" y="473170"/>
                </a:lnTo>
                <a:lnTo>
                  <a:pt x="144100" y="451092"/>
                </a:lnTo>
                <a:lnTo>
                  <a:pt x="90137" y="438586"/>
                </a:lnTo>
                <a:lnTo>
                  <a:pt x="76278" y="437415"/>
                </a:lnTo>
                <a:lnTo>
                  <a:pt x="67039" y="441315"/>
                </a:lnTo>
                <a:lnTo>
                  <a:pt x="60880" y="448593"/>
                </a:lnTo>
                <a:lnTo>
                  <a:pt x="56774" y="458125"/>
                </a:lnTo>
                <a:lnTo>
                  <a:pt x="58451" y="481194"/>
                </a:lnTo>
                <a:lnTo>
                  <a:pt x="66995" y="504705"/>
                </a:lnTo>
                <a:lnTo>
                  <a:pt x="105099" y="553733"/>
                </a:lnTo>
                <a:lnTo>
                  <a:pt x="145449" y="606173"/>
                </a:lnTo>
                <a:lnTo>
                  <a:pt x="206676" y="667473"/>
                </a:lnTo>
                <a:lnTo>
                  <a:pt x="264087" y="720876"/>
                </a:lnTo>
                <a:lnTo>
                  <a:pt x="322737" y="777061"/>
                </a:lnTo>
                <a:lnTo>
                  <a:pt x="379922" y="820949"/>
                </a:lnTo>
                <a:lnTo>
                  <a:pt x="435077" y="863219"/>
                </a:lnTo>
                <a:lnTo>
                  <a:pt x="463212" y="884286"/>
                </a:lnTo>
                <a:lnTo>
                  <a:pt x="465375" y="887797"/>
                </a:lnTo>
                <a:lnTo>
                  <a:pt x="463308" y="888968"/>
                </a:lnTo>
                <a:lnTo>
                  <a:pt x="458420" y="888579"/>
                </a:lnTo>
                <a:lnTo>
                  <a:pt x="396475" y="864149"/>
                </a:lnTo>
                <a:lnTo>
                  <a:pt x="355151" y="848207"/>
                </a:lnTo>
                <a:lnTo>
                  <a:pt x="300278" y="818602"/>
                </a:lnTo>
                <a:lnTo>
                  <a:pt x="237990" y="796641"/>
                </a:lnTo>
                <a:lnTo>
                  <a:pt x="185421" y="779017"/>
                </a:lnTo>
                <a:lnTo>
                  <a:pt x="137076" y="774070"/>
                </a:lnTo>
                <a:lnTo>
                  <a:pt x="83887" y="772604"/>
                </a:lnTo>
                <a:lnTo>
                  <a:pt x="24257" y="774448"/>
                </a:lnTo>
                <a:lnTo>
                  <a:pt x="4225" y="783220"/>
                </a:lnTo>
                <a:lnTo>
                  <a:pt x="286" y="788834"/>
                </a:lnTo>
                <a:lnTo>
                  <a:pt x="0" y="794917"/>
                </a:lnTo>
                <a:lnTo>
                  <a:pt x="2149" y="801311"/>
                </a:lnTo>
                <a:lnTo>
                  <a:pt x="21942" y="827079"/>
                </a:lnTo>
                <a:lnTo>
                  <a:pt x="81725" y="869261"/>
                </a:lnTo>
                <a:lnTo>
                  <a:pt x="142140" y="902907"/>
                </a:lnTo>
                <a:lnTo>
                  <a:pt x="191438" y="925142"/>
                </a:lnTo>
                <a:lnTo>
                  <a:pt x="245630" y="951459"/>
                </a:lnTo>
                <a:lnTo>
                  <a:pt x="300854" y="971630"/>
                </a:lnTo>
                <a:lnTo>
                  <a:pt x="355006" y="990693"/>
                </a:lnTo>
                <a:lnTo>
                  <a:pt x="407445" y="1015056"/>
                </a:lnTo>
                <a:lnTo>
                  <a:pt x="461416" y="1038613"/>
                </a:lnTo>
                <a:lnTo>
                  <a:pt x="460669" y="1038644"/>
                </a:lnTo>
                <a:lnTo>
                  <a:pt x="449309" y="1036731"/>
                </a:lnTo>
                <a:lnTo>
                  <a:pt x="400769" y="1032382"/>
                </a:lnTo>
                <a:lnTo>
                  <a:pt x="352181" y="1026956"/>
                </a:lnTo>
                <a:lnTo>
                  <a:pt x="300740" y="1022228"/>
                </a:lnTo>
                <a:lnTo>
                  <a:pt x="251573" y="1016538"/>
                </a:lnTo>
                <a:lnTo>
                  <a:pt x="204250" y="1014852"/>
                </a:lnTo>
                <a:lnTo>
                  <a:pt x="141446" y="1014282"/>
                </a:lnTo>
                <a:lnTo>
                  <a:pt x="83980" y="1015340"/>
                </a:lnTo>
                <a:lnTo>
                  <a:pt x="43978" y="1023726"/>
                </a:lnTo>
                <a:lnTo>
                  <a:pt x="24688" y="1034389"/>
                </a:lnTo>
                <a:lnTo>
                  <a:pt x="22117" y="1040508"/>
                </a:lnTo>
                <a:lnTo>
                  <a:pt x="23913" y="1046928"/>
                </a:lnTo>
                <a:lnTo>
                  <a:pt x="28620" y="1053547"/>
                </a:lnTo>
                <a:lnTo>
                  <a:pt x="43208" y="1064021"/>
                </a:lnTo>
                <a:lnTo>
                  <a:pt x="62560" y="1071406"/>
                </a:lnTo>
                <a:lnTo>
                  <a:pt x="116231" y="1079266"/>
                </a:lnTo>
                <a:lnTo>
                  <a:pt x="165708" y="1088420"/>
                </a:lnTo>
                <a:lnTo>
                  <a:pt x="220532" y="1098542"/>
                </a:lnTo>
                <a:lnTo>
                  <a:pt x="274991" y="1105830"/>
                </a:lnTo>
                <a:lnTo>
                  <a:pt x="330121" y="1107989"/>
                </a:lnTo>
                <a:lnTo>
                  <a:pt x="388960" y="1108629"/>
                </a:lnTo>
                <a:lnTo>
                  <a:pt x="450763" y="1108845"/>
                </a:lnTo>
                <a:lnTo>
                  <a:pt x="510624" y="1108883"/>
                </a:lnTo>
                <a:lnTo>
                  <a:pt x="563455" y="1108894"/>
                </a:lnTo>
                <a:lnTo>
                  <a:pt x="623228" y="1108897"/>
                </a:lnTo>
                <a:lnTo>
                  <a:pt x="680095" y="1108898"/>
                </a:lnTo>
                <a:lnTo>
                  <a:pt x="731692" y="1108899"/>
                </a:lnTo>
                <a:lnTo>
                  <a:pt x="775655" y="1108899"/>
                </a:lnTo>
                <a:lnTo>
                  <a:pt x="822490" y="1108899"/>
                </a:lnTo>
                <a:lnTo>
                  <a:pt x="867482" y="1112018"/>
                </a:lnTo>
                <a:lnTo>
                  <a:pt x="910875" y="1116134"/>
                </a:lnTo>
                <a:lnTo>
                  <a:pt x="953558" y="1117964"/>
                </a:lnTo>
                <a:lnTo>
                  <a:pt x="1017049" y="1118994"/>
                </a:lnTo>
                <a:lnTo>
                  <a:pt x="1080315" y="1113710"/>
                </a:lnTo>
                <a:lnTo>
                  <a:pt x="1143514" y="1110324"/>
                </a:lnTo>
                <a:lnTo>
                  <a:pt x="1206693" y="1103732"/>
                </a:lnTo>
                <a:lnTo>
                  <a:pt x="1269866" y="1099959"/>
                </a:lnTo>
                <a:lnTo>
                  <a:pt x="1333038" y="1098841"/>
                </a:lnTo>
                <a:lnTo>
                  <a:pt x="1390620" y="1098510"/>
                </a:lnTo>
                <a:lnTo>
                  <a:pt x="1450315" y="1104001"/>
                </a:lnTo>
                <a:lnTo>
                  <a:pt x="1506867" y="1107447"/>
                </a:lnTo>
                <a:lnTo>
                  <a:pt x="1555079" y="1108468"/>
                </a:lnTo>
                <a:lnTo>
                  <a:pt x="1604589" y="1114361"/>
                </a:lnTo>
                <a:lnTo>
                  <a:pt x="1665315" y="1119596"/>
                </a:lnTo>
                <a:lnTo>
                  <a:pt x="1722370" y="1127563"/>
                </a:lnTo>
                <a:lnTo>
                  <a:pt x="1778701" y="1135073"/>
                </a:lnTo>
                <a:lnTo>
                  <a:pt x="1800562" y="1131840"/>
                </a:lnTo>
                <a:lnTo>
                  <a:pt x="1809667" y="1127703"/>
                </a:lnTo>
                <a:lnTo>
                  <a:pt x="1822903" y="1113746"/>
                </a:lnTo>
                <a:lnTo>
                  <a:pt x="1848498" y="1055758"/>
                </a:lnTo>
                <a:lnTo>
                  <a:pt x="1873660" y="996313"/>
                </a:lnTo>
                <a:lnTo>
                  <a:pt x="1894117" y="940868"/>
                </a:lnTo>
                <a:lnTo>
                  <a:pt x="1923500" y="879523"/>
                </a:lnTo>
                <a:lnTo>
                  <a:pt x="1957843" y="817690"/>
                </a:lnTo>
                <a:lnTo>
                  <a:pt x="1999853" y="757311"/>
                </a:lnTo>
                <a:lnTo>
                  <a:pt x="2040529" y="699359"/>
                </a:lnTo>
                <a:lnTo>
                  <a:pt x="2088245" y="645786"/>
                </a:lnTo>
                <a:lnTo>
                  <a:pt x="2114424" y="617221"/>
                </a:lnTo>
                <a:lnTo>
                  <a:pt x="2171326" y="565112"/>
                </a:lnTo>
                <a:lnTo>
                  <a:pt x="2229319" y="515804"/>
                </a:lnTo>
                <a:lnTo>
                  <a:pt x="2291251" y="480916"/>
                </a:lnTo>
                <a:lnTo>
                  <a:pt x="2349379" y="454269"/>
                </a:lnTo>
                <a:lnTo>
                  <a:pt x="2409416" y="432172"/>
                </a:lnTo>
                <a:lnTo>
                  <a:pt x="2463585" y="412015"/>
                </a:lnTo>
                <a:lnTo>
                  <a:pt x="2523993" y="396279"/>
                </a:lnTo>
                <a:lnTo>
                  <a:pt x="2543816" y="392961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3099598" y="2530746"/>
            <a:ext cx="3862705" cy="1224431"/>
          </a:xfrm>
          <a:custGeom>
            <a:avLst/>
            <a:gdLst/>
            <a:ahLst/>
            <a:cxnLst/>
            <a:rect l="0" t="0" r="0" b="0"/>
            <a:pathLst>
              <a:path w="3862705" h="1224431">
                <a:moveTo>
                  <a:pt x="2576216" y="55908"/>
                </a:moveTo>
                <a:lnTo>
                  <a:pt x="2517599" y="55908"/>
                </a:lnTo>
                <a:lnTo>
                  <a:pt x="2464594" y="57078"/>
                </a:lnTo>
                <a:lnTo>
                  <a:pt x="2430059" y="61974"/>
                </a:lnTo>
                <a:lnTo>
                  <a:pt x="2370749" y="56938"/>
                </a:lnTo>
                <a:lnTo>
                  <a:pt x="2335572" y="50624"/>
                </a:lnTo>
                <a:lnTo>
                  <a:pt x="2326880" y="45366"/>
                </a:lnTo>
                <a:lnTo>
                  <a:pt x="2314101" y="30166"/>
                </a:lnTo>
                <a:lnTo>
                  <a:pt x="2300330" y="1877"/>
                </a:lnTo>
                <a:lnTo>
                  <a:pt x="2297536" y="0"/>
                </a:lnTo>
                <a:lnTo>
                  <a:pt x="2295672" y="3428"/>
                </a:lnTo>
                <a:lnTo>
                  <a:pt x="2292437" y="62429"/>
                </a:lnTo>
                <a:lnTo>
                  <a:pt x="2292043" y="118981"/>
                </a:lnTo>
                <a:lnTo>
                  <a:pt x="2286376" y="180801"/>
                </a:lnTo>
                <a:lnTo>
                  <a:pt x="2264417" y="242102"/>
                </a:lnTo>
                <a:lnTo>
                  <a:pt x="2237386" y="290971"/>
                </a:lnTo>
                <a:lnTo>
                  <a:pt x="2199931" y="346879"/>
                </a:lnTo>
                <a:lnTo>
                  <a:pt x="2148217" y="409527"/>
                </a:lnTo>
                <a:lnTo>
                  <a:pt x="2088210" y="470174"/>
                </a:lnTo>
                <a:lnTo>
                  <a:pt x="2026323" y="528980"/>
                </a:lnTo>
                <a:lnTo>
                  <a:pt x="1969547" y="578782"/>
                </a:lnTo>
                <a:lnTo>
                  <a:pt x="1910414" y="618401"/>
                </a:lnTo>
                <a:lnTo>
                  <a:pt x="1857680" y="658240"/>
                </a:lnTo>
                <a:lnTo>
                  <a:pt x="1800246" y="700632"/>
                </a:lnTo>
                <a:lnTo>
                  <a:pt x="1736906" y="735475"/>
                </a:lnTo>
                <a:lnTo>
                  <a:pt x="1678136" y="769486"/>
                </a:lnTo>
                <a:lnTo>
                  <a:pt x="1616112" y="801925"/>
                </a:lnTo>
                <a:lnTo>
                  <a:pt x="1554167" y="837158"/>
                </a:lnTo>
                <a:lnTo>
                  <a:pt x="1491027" y="864530"/>
                </a:lnTo>
                <a:lnTo>
                  <a:pt x="1441385" y="890165"/>
                </a:lnTo>
                <a:lnTo>
                  <a:pt x="1386680" y="914627"/>
                </a:lnTo>
                <a:lnTo>
                  <a:pt x="1328213" y="937657"/>
                </a:lnTo>
                <a:lnTo>
                  <a:pt x="1270998" y="959406"/>
                </a:lnTo>
                <a:lnTo>
                  <a:pt x="1208939" y="981696"/>
                </a:lnTo>
                <a:lnTo>
                  <a:pt x="1154501" y="1001901"/>
                </a:lnTo>
                <a:lnTo>
                  <a:pt x="1098997" y="1016005"/>
                </a:lnTo>
                <a:lnTo>
                  <a:pt x="1043687" y="1033182"/>
                </a:lnTo>
                <a:lnTo>
                  <a:pt x="990255" y="1041911"/>
                </a:lnTo>
                <a:lnTo>
                  <a:pt x="934269" y="1052096"/>
                </a:lnTo>
                <a:lnTo>
                  <a:pt x="886215" y="1056094"/>
                </a:lnTo>
                <a:lnTo>
                  <a:pt x="834932" y="1062998"/>
                </a:lnTo>
                <a:lnTo>
                  <a:pt x="783862" y="1065563"/>
                </a:lnTo>
                <a:lnTo>
                  <a:pt x="727211" y="1069550"/>
                </a:lnTo>
                <a:lnTo>
                  <a:pt x="670700" y="1075667"/>
                </a:lnTo>
                <a:lnTo>
                  <a:pt x="610448" y="1084110"/>
                </a:lnTo>
                <a:lnTo>
                  <a:pt x="561760" y="1086637"/>
                </a:lnTo>
                <a:lnTo>
                  <a:pt x="502794" y="1087490"/>
                </a:lnTo>
                <a:lnTo>
                  <a:pt x="446087" y="1087659"/>
                </a:lnTo>
                <a:lnTo>
                  <a:pt x="388655" y="1087692"/>
                </a:lnTo>
                <a:lnTo>
                  <a:pt x="325318" y="1087699"/>
                </a:lnTo>
                <a:lnTo>
                  <a:pt x="278536" y="1087700"/>
                </a:lnTo>
                <a:lnTo>
                  <a:pt x="227629" y="1087701"/>
                </a:lnTo>
                <a:lnTo>
                  <a:pt x="178621" y="1087701"/>
                </a:lnTo>
                <a:lnTo>
                  <a:pt x="120140" y="1087701"/>
                </a:lnTo>
                <a:lnTo>
                  <a:pt x="57462" y="1088871"/>
                </a:lnTo>
                <a:lnTo>
                  <a:pt x="21356" y="1097276"/>
                </a:lnTo>
                <a:lnTo>
                  <a:pt x="3388" y="1107944"/>
                </a:lnTo>
                <a:lnTo>
                  <a:pt x="0" y="1114064"/>
                </a:lnTo>
                <a:lnTo>
                  <a:pt x="81" y="1120485"/>
                </a:lnTo>
                <a:lnTo>
                  <a:pt x="6410" y="1133857"/>
                </a:lnTo>
                <a:lnTo>
                  <a:pt x="17022" y="1147599"/>
                </a:lnTo>
                <a:lnTo>
                  <a:pt x="41740" y="1162900"/>
                </a:lnTo>
                <a:lnTo>
                  <a:pt x="82703" y="1177381"/>
                </a:lnTo>
                <a:lnTo>
                  <a:pt x="134641" y="1181454"/>
                </a:lnTo>
                <a:lnTo>
                  <a:pt x="195525" y="1188391"/>
                </a:lnTo>
                <a:lnTo>
                  <a:pt x="254842" y="1183470"/>
                </a:lnTo>
                <a:lnTo>
                  <a:pt x="309457" y="1182657"/>
                </a:lnTo>
                <a:lnTo>
                  <a:pt x="365306" y="1182497"/>
                </a:lnTo>
                <a:lnTo>
                  <a:pt x="421398" y="1182465"/>
                </a:lnTo>
                <a:lnTo>
                  <a:pt x="477538" y="1182459"/>
                </a:lnTo>
                <a:lnTo>
                  <a:pt x="530568" y="1185577"/>
                </a:lnTo>
                <a:lnTo>
                  <a:pt x="580775" y="1191522"/>
                </a:lnTo>
                <a:lnTo>
                  <a:pt x="634582" y="1193866"/>
                </a:lnTo>
                <a:lnTo>
                  <a:pt x="696626" y="1202013"/>
                </a:lnTo>
                <a:lnTo>
                  <a:pt x="757178" y="1211650"/>
                </a:lnTo>
                <a:lnTo>
                  <a:pt x="818055" y="1220963"/>
                </a:lnTo>
                <a:lnTo>
                  <a:pt x="871312" y="1223858"/>
                </a:lnTo>
                <a:lnTo>
                  <a:pt x="926892" y="1224430"/>
                </a:lnTo>
                <a:lnTo>
                  <a:pt x="981761" y="1223374"/>
                </a:lnTo>
                <a:lnTo>
                  <a:pt x="1016620" y="1218497"/>
                </a:lnTo>
                <a:lnTo>
                  <a:pt x="1059840" y="1219905"/>
                </a:lnTo>
                <a:lnTo>
                  <a:pt x="1121124" y="1214815"/>
                </a:lnTo>
                <a:lnTo>
                  <a:pt x="1176192" y="1214195"/>
                </a:lnTo>
                <a:lnTo>
                  <a:pt x="1232130" y="1214073"/>
                </a:lnTo>
                <a:lnTo>
                  <a:pt x="1293941" y="1205713"/>
                </a:lnTo>
                <a:lnTo>
                  <a:pt x="1348326" y="1203949"/>
                </a:lnTo>
                <a:lnTo>
                  <a:pt x="1409805" y="1198358"/>
                </a:lnTo>
                <a:lnTo>
                  <a:pt x="1435460" y="1200053"/>
                </a:lnTo>
                <a:lnTo>
                  <a:pt x="1496885" y="1194147"/>
                </a:lnTo>
                <a:lnTo>
                  <a:pt x="1554237" y="1198353"/>
                </a:lnTo>
                <a:lnTo>
                  <a:pt x="1615905" y="1193693"/>
                </a:lnTo>
                <a:lnTo>
                  <a:pt x="1671020" y="1193125"/>
                </a:lnTo>
                <a:lnTo>
                  <a:pt x="1726967" y="1193013"/>
                </a:lnTo>
                <a:lnTo>
                  <a:pt x="1783079" y="1192991"/>
                </a:lnTo>
                <a:lnTo>
                  <a:pt x="1836103" y="1196107"/>
                </a:lnTo>
                <a:lnTo>
                  <a:pt x="1886308" y="1202051"/>
                </a:lnTo>
                <a:lnTo>
                  <a:pt x="1941285" y="1203225"/>
                </a:lnTo>
                <a:lnTo>
                  <a:pt x="1997205" y="1203457"/>
                </a:lnTo>
                <a:lnTo>
                  <a:pt x="2053312" y="1197914"/>
                </a:lnTo>
                <a:lnTo>
                  <a:pt x="2101007" y="1194446"/>
                </a:lnTo>
                <a:lnTo>
                  <a:pt x="2152183" y="1193418"/>
                </a:lnTo>
                <a:lnTo>
                  <a:pt x="2206237" y="1184666"/>
                </a:lnTo>
                <a:lnTo>
                  <a:pt x="2263881" y="1171672"/>
                </a:lnTo>
                <a:lnTo>
                  <a:pt x="2325657" y="1163429"/>
                </a:lnTo>
                <a:lnTo>
                  <a:pt x="2382920" y="1153395"/>
                </a:lnTo>
                <a:lnTo>
                  <a:pt x="2439291" y="1140149"/>
                </a:lnTo>
                <a:lnTo>
                  <a:pt x="2495486" y="1131856"/>
                </a:lnTo>
                <a:lnTo>
                  <a:pt x="2551647" y="1129048"/>
                </a:lnTo>
                <a:lnTo>
                  <a:pt x="2607800" y="1121561"/>
                </a:lnTo>
                <a:lnTo>
                  <a:pt x="2669542" y="1119735"/>
                </a:lnTo>
                <a:lnTo>
                  <a:pt x="2729658" y="1119375"/>
                </a:lnTo>
                <a:lnTo>
                  <a:pt x="2789713" y="1119304"/>
                </a:lnTo>
                <a:lnTo>
                  <a:pt x="2851965" y="1119290"/>
                </a:lnTo>
                <a:lnTo>
                  <a:pt x="2909322" y="1118117"/>
                </a:lnTo>
                <a:lnTo>
                  <a:pt x="2965712" y="1110953"/>
                </a:lnTo>
                <a:lnTo>
                  <a:pt x="3021911" y="1103602"/>
                </a:lnTo>
                <a:lnTo>
                  <a:pt x="3084137" y="1098121"/>
                </a:lnTo>
                <a:lnTo>
                  <a:pt x="3135771" y="1086986"/>
                </a:lnTo>
                <a:lnTo>
                  <a:pt x="3190683" y="1073521"/>
                </a:lnTo>
                <a:lnTo>
                  <a:pt x="3247761" y="1059597"/>
                </a:lnTo>
                <a:lnTo>
                  <a:pt x="3311027" y="1045581"/>
                </a:lnTo>
                <a:lnTo>
                  <a:pt x="3363342" y="1031548"/>
                </a:lnTo>
                <a:lnTo>
                  <a:pt x="3418165" y="1014001"/>
                </a:lnTo>
                <a:lnTo>
                  <a:pt x="3481638" y="992944"/>
                </a:lnTo>
                <a:lnTo>
                  <a:pt x="3492176" y="989435"/>
                </a:lnTo>
                <a:lnTo>
                  <a:pt x="3495691" y="989435"/>
                </a:lnTo>
                <a:lnTo>
                  <a:pt x="3494526" y="991775"/>
                </a:lnTo>
                <a:lnTo>
                  <a:pt x="3483873" y="999443"/>
                </a:lnTo>
                <a:lnTo>
                  <a:pt x="3467439" y="1006751"/>
                </a:lnTo>
                <a:lnTo>
                  <a:pt x="3462823" y="1012678"/>
                </a:lnTo>
                <a:lnTo>
                  <a:pt x="3460915" y="1020138"/>
                </a:lnTo>
                <a:lnTo>
                  <a:pt x="3460813" y="1028621"/>
                </a:lnTo>
                <a:lnTo>
                  <a:pt x="3464255" y="1036616"/>
                </a:lnTo>
                <a:lnTo>
                  <a:pt x="3477437" y="1051738"/>
                </a:lnTo>
                <a:lnTo>
                  <a:pt x="3510179" y="1067816"/>
                </a:lnTo>
                <a:lnTo>
                  <a:pt x="3563165" y="1076494"/>
                </a:lnTo>
                <a:lnTo>
                  <a:pt x="3618691" y="1085141"/>
                </a:lnTo>
                <a:lnTo>
                  <a:pt x="3680309" y="1087195"/>
                </a:lnTo>
                <a:lnTo>
                  <a:pt x="3731466" y="1087551"/>
                </a:lnTo>
                <a:lnTo>
                  <a:pt x="3792749" y="1080436"/>
                </a:lnTo>
                <a:lnTo>
                  <a:pt x="3846795" y="1074697"/>
                </a:lnTo>
                <a:lnTo>
                  <a:pt x="3862704" y="1071393"/>
                </a:lnTo>
                <a:lnTo>
                  <a:pt x="3862034" y="1072149"/>
                </a:lnTo>
                <a:lnTo>
                  <a:pt x="3858078" y="1073824"/>
                </a:lnTo>
                <a:lnTo>
                  <a:pt x="3797831" y="1082467"/>
                </a:lnTo>
                <a:lnTo>
                  <a:pt x="3747063" y="1086667"/>
                </a:lnTo>
                <a:lnTo>
                  <a:pt x="3691975" y="1090616"/>
                </a:lnTo>
                <a:lnTo>
                  <a:pt x="3636033" y="1096725"/>
                </a:lnTo>
                <a:lnTo>
                  <a:pt x="3579922" y="1097932"/>
                </a:lnTo>
                <a:lnTo>
                  <a:pt x="3523779" y="1098171"/>
                </a:lnTo>
                <a:lnTo>
                  <a:pt x="3473217" y="1103807"/>
                </a:lnTo>
                <a:lnTo>
                  <a:pt x="3415650" y="1119559"/>
                </a:lnTo>
                <a:lnTo>
                  <a:pt x="3361782" y="1133378"/>
                </a:lnTo>
                <a:lnTo>
                  <a:pt x="3300413" y="1147759"/>
                </a:lnTo>
                <a:lnTo>
                  <a:pt x="3239429" y="1157697"/>
                </a:lnTo>
                <a:lnTo>
                  <a:pt x="3186159" y="1163788"/>
                </a:lnTo>
                <a:lnTo>
                  <a:pt x="3123821" y="1179262"/>
                </a:lnTo>
                <a:lnTo>
                  <a:pt x="3070386" y="1189928"/>
                </a:lnTo>
                <a:lnTo>
                  <a:pt x="3052041" y="1191627"/>
                </a:lnTo>
                <a:lnTo>
                  <a:pt x="3059484" y="1192382"/>
                </a:lnTo>
                <a:lnTo>
                  <a:pt x="3109627" y="1190527"/>
                </a:lnTo>
                <a:lnTo>
                  <a:pt x="3165805" y="1173176"/>
                </a:lnTo>
                <a:lnTo>
                  <a:pt x="3221962" y="1163726"/>
                </a:lnTo>
                <a:lnTo>
                  <a:pt x="3280701" y="1150254"/>
                </a:lnTo>
                <a:lnTo>
                  <a:pt x="3336485" y="1134413"/>
                </a:lnTo>
                <a:lnTo>
                  <a:pt x="3396143" y="1130723"/>
                </a:lnTo>
                <a:lnTo>
                  <a:pt x="3414410" y="1130218"/>
                </a:lnTo>
                <a:lnTo>
                  <a:pt x="3356473" y="1129850"/>
                </a:lnTo>
                <a:lnTo>
                  <a:pt x="3302215" y="1132942"/>
                </a:lnTo>
                <a:lnTo>
                  <a:pt x="3240849" y="1138881"/>
                </a:lnTo>
                <a:lnTo>
                  <a:pt x="3188043" y="1147290"/>
                </a:lnTo>
                <a:lnTo>
                  <a:pt x="3133765" y="1150164"/>
                </a:lnTo>
                <a:lnTo>
                  <a:pt x="3077983" y="1150732"/>
                </a:lnTo>
                <a:lnTo>
                  <a:pt x="3021905" y="1150844"/>
                </a:lnTo>
                <a:lnTo>
                  <a:pt x="2965770" y="1150872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6949820" y="3049904"/>
            <a:ext cx="52579" cy="263273"/>
          </a:xfrm>
          <a:custGeom>
            <a:avLst/>
            <a:gdLst/>
            <a:ahLst/>
            <a:cxnLst/>
            <a:rect l="0" t="0" r="0" b="0"/>
            <a:pathLst>
              <a:path w="52579" h="263273">
                <a:moveTo>
                  <a:pt x="0" y="0"/>
                </a:moveTo>
                <a:lnTo>
                  <a:pt x="52578" y="263272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2402261" y="2076020"/>
            <a:ext cx="472973" cy="1225374"/>
          </a:xfrm>
          <a:custGeom>
            <a:avLst/>
            <a:gdLst/>
            <a:ahLst/>
            <a:cxnLst/>
            <a:rect l="0" t="0" r="0" b="0"/>
            <a:pathLst>
              <a:path w="472973" h="1225374">
                <a:moveTo>
                  <a:pt x="472972" y="868603"/>
                </a:moveTo>
                <a:lnTo>
                  <a:pt x="450616" y="868603"/>
                </a:lnTo>
                <a:lnTo>
                  <a:pt x="388630" y="892322"/>
                </a:lnTo>
                <a:lnTo>
                  <a:pt x="325563" y="928806"/>
                </a:lnTo>
                <a:lnTo>
                  <a:pt x="267991" y="970426"/>
                </a:lnTo>
                <a:lnTo>
                  <a:pt x="216901" y="1030237"/>
                </a:lnTo>
                <a:lnTo>
                  <a:pt x="174676" y="1088857"/>
                </a:lnTo>
                <a:lnTo>
                  <a:pt x="125532" y="1150422"/>
                </a:lnTo>
                <a:lnTo>
                  <a:pt x="62144" y="1208929"/>
                </a:lnTo>
                <a:lnTo>
                  <a:pt x="46277" y="1223020"/>
                </a:lnTo>
                <a:lnTo>
                  <a:pt x="38770" y="1225373"/>
                </a:lnTo>
                <a:lnTo>
                  <a:pt x="31426" y="1224603"/>
                </a:lnTo>
                <a:lnTo>
                  <a:pt x="24190" y="1221750"/>
                </a:lnTo>
                <a:lnTo>
                  <a:pt x="13031" y="1209221"/>
                </a:lnTo>
                <a:lnTo>
                  <a:pt x="5341" y="1190784"/>
                </a:lnTo>
                <a:lnTo>
                  <a:pt x="0" y="1127290"/>
                </a:lnTo>
                <a:lnTo>
                  <a:pt x="520" y="1073123"/>
                </a:lnTo>
                <a:lnTo>
                  <a:pt x="8276" y="1011002"/>
                </a:lnTo>
                <a:lnTo>
                  <a:pt x="20981" y="953559"/>
                </a:lnTo>
                <a:lnTo>
                  <a:pt x="36721" y="891879"/>
                </a:lnTo>
                <a:lnTo>
                  <a:pt x="46290" y="828398"/>
                </a:lnTo>
                <a:lnTo>
                  <a:pt x="54222" y="765765"/>
                </a:lnTo>
                <a:lnTo>
                  <a:pt x="60753" y="710509"/>
                </a:lnTo>
                <a:lnTo>
                  <a:pt x="70449" y="651674"/>
                </a:lnTo>
                <a:lnTo>
                  <a:pt x="80510" y="594992"/>
                </a:lnTo>
                <a:lnTo>
                  <a:pt x="88433" y="538736"/>
                </a:lnTo>
                <a:lnTo>
                  <a:pt x="94027" y="483733"/>
                </a:lnTo>
                <a:lnTo>
                  <a:pt x="102868" y="421434"/>
                </a:lnTo>
                <a:lnTo>
                  <a:pt x="115716" y="360847"/>
                </a:lnTo>
                <a:lnTo>
                  <a:pt x="129182" y="306611"/>
                </a:lnTo>
                <a:lnTo>
                  <a:pt x="146607" y="248284"/>
                </a:lnTo>
                <a:lnTo>
                  <a:pt x="164139" y="194893"/>
                </a:lnTo>
                <a:lnTo>
                  <a:pt x="185194" y="131618"/>
                </a:lnTo>
                <a:lnTo>
                  <a:pt x="196112" y="86377"/>
                </a:lnTo>
                <a:lnTo>
                  <a:pt x="200185" y="61202"/>
                </a:lnTo>
                <a:lnTo>
                  <a:pt x="222768" y="5700"/>
                </a:lnTo>
                <a:lnTo>
                  <a:pt x="223111" y="876"/>
                </a:lnTo>
                <a:lnTo>
                  <a:pt x="221000" y="0"/>
                </a:lnTo>
                <a:lnTo>
                  <a:pt x="217254" y="1755"/>
                </a:lnTo>
                <a:lnTo>
                  <a:pt x="200802" y="20993"/>
                </a:lnTo>
                <a:lnTo>
                  <a:pt x="175111" y="79422"/>
                </a:lnTo>
                <a:lnTo>
                  <a:pt x="152310" y="112764"/>
                </a:lnTo>
                <a:lnTo>
                  <a:pt x="133336" y="135903"/>
                </a:lnTo>
                <a:lnTo>
                  <a:pt x="96393" y="197226"/>
                </a:lnTo>
                <a:lnTo>
                  <a:pt x="73104" y="258165"/>
                </a:lnTo>
                <a:lnTo>
                  <a:pt x="56540" y="319026"/>
                </a:lnTo>
                <a:lnTo>
                  <a:pt x="46863" y="382399"/>
                </a:lnTo>
                <a:lnTo>
                  <a:pt x="33703" y="439805"/>
                </a:lnTo>
                <a:lnTo>
                  <a:pt x="23925" y="500267"/>
                </a:lnTo>
                <a:lnTo>
                  <a:pt x="15142" y="561680"/>
                </a:lnTo>
                <a:lnTo>
                  <a:pt x="10790" y="613480"/>
                </a:lnTo>
                <a:lnTo>
                  <a:pt x="9930" y="659414"/>
                </a:lnTo>
                <a:lnTo>
                  <a:pt x="9718" y="67909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422525" y="2491867"/>
            <a:ext cx="115824" cy="1052830"/>
          </a:xfrm>
          <a:custGeom>
            <a:avLst/>
            <a:gdLst/>
            <a:ahLst/>
            <a:cxnLst/>
            <a:rect l="0" t="0" r="0" b="0"/>
            <a:pathLst>
              <a:path w="115824" h="1052830">
                <a:moveTo>
                  <a:pt x="115823" y="0"/>
                </a:moveTo>
                <a:lnTo>
                  <a:pt x="0" y="1052829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2580435" y="2207628"/>
            <a:ext cx="375713" cy="1147607"/>
          </a:xfrm>
          <a:custGeom>
            <a:avLst/>
            <a:gdLst/>
            <a:ahLst/>
            <a:cxnLst/>
            <a:rect l="0" t="0" r="0" b="0"/>
            <a:pathLst>
              <a:path w="375713" h="1147607">
                <a:moveTo>
                  <a:pt x="0" y="1147606"/>
                </a:moveTo>
                <a:lnTo>
                  <a:pt x="9576" y="1116324"/>
                </a:lnTo>
                <a:lnTo>
                  <a:pt x="54562" y="1062326"/>
                </a:lnTo>
                <a:lnTo>
                  <a:pt x="111127" y="1010597"/>
                </a:lnTo>
                <a:lnTo>
                  <a:pt x="164238" y="967425"/>
                </a:lnTo>
                <a:lnTo>
                  <a:pt x="214954" y="912500"/>
                </a:lnTo>
                <a:lnTo>
                  <a:pt x="260671" y="849332"/>
                </a:lnTo>
                <a:lnTo>
                  <a:pt x="301984" y="797665"/>
                </a:lnTo>
                <a:lnTo>
                  <a:pt x="326090" y="736775"/>
                </a:lnTo>
                <a:lnTo>
                  <a:pt x="340364" y="683659"/>
                </a:lnTo>
                <a:lnTo>
                  <a:pt x="345344" y="633974"/>
                </a:lnTo>
                <a:lnTo>
                  <a:pt x="345857" y="572019"/>
                </a:lnTo>
                <a:lnTo>
                  <a:pt x="340083" y="521867"/>
                </a:lnTo>
                <a:lnTo>
                  <a:pt x="336682" y="471132"/>
                </a:lnTo>
                <a:lnTo>
                  <a:pt x="325645" y="408355"/>
                </a:lnTo>
                <a:lnTo>
                  <a:pt x="312200" y="351154"/>
                </a:lnTo>
                <a:lnTo>
                  <a:pt x="297109" y="298825"/>
                </a:lnTo>
                <a:lnTo>
                  <a:pt x="266102" y="242686"/>
                </a:lnTo>
                <a:lnTo>
                  <a:pt x="239879" y="189583"/>
                </a:lnTo>
                <a:lnTo>
                  <a:pt x="208175" y="129468"/>
                </a:lnTo>
                <a:lnTo>
                  <a:pt x="201955" y="121407"/>
                </a:lnTo>
                <a:lnTo>
                  <a:pt x="202487" y="116033"/>
                </a:lnTo>
                <a:lnTo>
                  <a:pt x="207521" y="112450"/>
                </a:lnTo>
                <a:lnTo>
                  <a:pt x="215556" y="110062"/>
                </a:lnTo>
                <a:lnTo>
                  <a:pt x="233843" y="110528"/>
                </a:lnTo>
                <a:lnTo>
                  <a:pt x="292967" y="115118"/>
                </a:lnTo>
                <a:lnTo>
                  <a:pt x="347772" y="115676"/>
                </a:lnTo>
                <a:lnTo>
                  <a:pt x="361700" y="115722"/>
                </a:lnTo>
                <a:lnTo>
                  <a:pt x="369815" y="112243"/>
                </a:lnTo>
                <a:lnTo>
                  <a:pt x="374055" y="106414"/>
                </a:lnTo>
                <a:lnTo>
                  <a:pt x="375712" y="99019"/>
                </a:lnTo>
                <a:lnTo>
                  <a:pt x="374477" y="91749"/>
                </a:lnTo>
                <a:lnTo>
                  <a:pt x="366866" y="77432"/>
                </a:lnTo>
                <a:lnTo>
                  <a:pt x="349427" y="56218"/>
                </a:lnTo>
                <a:lnTo>
                  <a:pt x="291006" y="17746"/>
                </a:lnTo>
                <a:lnTo>
                  <a:pt x="252684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5160024" y="1944416"/>
            <a:ext cx="1779210" cy="547483"/>
          </a:xfrm>
          <a:custGeom>
            <a:avLst/>
            <a:gdLst/>
            <a:ahLst/>
            <a:cxnLst/>
            <a:rect l="0" t="0" r="0" b="0"/>
            <a:pathLst>
              <a:path w="1779210" h="547483">
                <a:moveTo>
                  <a:pt x="631603" y="547482"/>
                </a:moveTo>
                <a:lnTo>
                  <a:pt x="587641" y="523762"/>
                </a:lnTo>
                <a:lnTo>
                  <a:pt x="530199" y="509044"/>
                </a:lnTo>
                <a:lnTo>
                  <a:pt x="480935" y="498398"/>
                </a:lnTo>
                <a:lnTo>
                  <a:pt x="418654" y="487440"/>
                </a:lnTo>
                <a:lnTo>
                  <a:pt x="355963" y="479339"/>
                </a:lnTo>
                <a:lnTo>
                  <a:pt x="307127" y="475429"/>
                </a:lnTo>
                <a:lnTo>
                  <a:pt x="247798" y="472937"/>
                </a:lnTo>
                <a:lnTo>
                  <a:pt x="190164" y="459171"/>
                </a:lnTo>
                <a:lnTo>
                  <a:pt x="133744" y="445241"/>
                </a:lnTo>
                <a:lnTo>
                  <a:pt x="80016" y="442798"/>
                </a:lnTo>
                <a:lnTo>
                  <a:pt x="18677" y="450609"/>
                </a:lnTo>
                <a:lnTo>
                  <a:pt x="53" y="450615"/>
                </a:lnTo>
                <a:lnTo>
                  <a:pt x="0" y="448978"/>
                </a:lnTo>
                <a:lnTo>
                  <a:pt x="3474" y="446718"/>
                </a:lnTo>
                <a:lnTo>
                  <a:pt x="60532" y="439672"/>
                </a:lnTo>
                <a:lnTo>
                  <a:pt x="115857" y="433249"/>
                </a:lnTo>
                <a:lnTo>
                  <a:pt x="165924" y="432136"/>
                </a:lnTo>
                <a:lnTo>
                  <a:pt x="219603" y="438996"/>
                </a:lnTo>
                <a:lnTo>
                  <a:pt x="270934" y="438445"/>
                </a:lnTo>
                <a:lnTo>
                  <a:pt x="326393" y="433007"/>
                </a:lnTo>
                <a:lnTo>
                  <a:pt x="378032" y="423527"/>
                </a:lnTo>
                <a:lnTo>
                  <a:pt x="440356" y="406954"/>
                </a:lnTo>
                <a:lnTo>
                  <a:pt x="442104" y="404663"/>
                </a:lnTo>
                <a:lnTo>
                  <a:pt x="428448" y="402119"/>
                </a:lnTo>
                <a:lnTo>
                  <a:pt x="379258" y="408890"/>
                </a:lnTo>
                <a:lnTo>
                  <a:pt x="331317" y="416990"/>
                </a:lnTo>
                <a:lnTo>
                  <a:pt x="280067" y="421080"/>
                </a:lnTo>
                <a:lnTo>
                  <a:pt x="216587" y="426111"/>
                </a:lnTo>
                <a:lnTo>
                  <a:pt x="174453" y="425732"/>
                </a:lnTo>
                <a:lnTo>
                  <a:pt x="113403" y="436085"/>
                </a:lnTo>
                <a:lnTo>
                  <a:pt x="70441" y="440386"/>
                </a:lnTo>
                <a:lnTo>
                  <a:pt x="64472" y="438650"/>
                </a:lnTo>
                <a:lnTo>
                  <a:pt x="64003" y="435153"/>
                </a:lnTo>
                <a:lnTo>
                  <a:pt x="67200" y="430482"/>
                </a:lnTo>
                <a:lnTo>
                  <a:pt x="94055" y="418318"/>
                </a:lnTo>
                <a:lnTo>
                  <a:pt x="150334" y="403293"/>
                </a:lnTo>
                <a:lnTo>
                  <a:pt x="204045" y="400717"/>
                </a:lnTo>
                <a:lnTo>
                  <a:pt x="259715" y="400208"/>
                </a:lnTo>
                <a:lnTo>
                  <a:pt x="312653" y="396988"/>
                </a:lnTo>
                <a:lnTo>
                  <a:pt x="375219" y="389363"/>
                </a:lnTo>
                <a:lnTo>
                  <a:pt x="431075" y="375029"/>
                </a:lnTo>
                <a:lnTo>
                  <a:pt x="481985" y="369787"/>
                </a:lnTo>
                <a:lnTo>
                  <a:pt x="537102" y="368752"/>
                </a:lnTo>
                <a:lnTo>
                  <a:pt x="593049" y="368547"/>
                </a:lnTo>
                <a:lnTo>
                  <a:pt x="649161" y="368507"/>
                </a:lnTo>
                <a:lnTo>
                  <a:pt x="705305" y="368499"/>
                </a:lnTo>
                <a:lnTo>
                  <a:pt x="755866" y="362908"/>
                </a:lnTo>
                <a:lnTo>
                  <a:pt x="810313" y="347166"/>
                </a:lnTo>
                <a:lnTo>
                  <a:pt x="873734" y="326359"/>
                </a:lnTo>
                <a:lnTo>
                  <a:pt x="908456" y="318967"/>
                </a:lnTo>
                <a:lnTo>
                  <a:pt x="968708" y="309029"/>
                </a:lnTo>
                <a:lnTo>
                  <a:pt x="1030094" y="300224"/>
                </a:lnTo>
                <a:lnTo>
                  <a:pt x="1084119" y="284059"/>
                </a:lnTo>
                <a:lnTo>
                  <a:pt x="1147481" y="263194"/>
                </a:lnTo>
                <a:lnTo>
                  <a:pt x="1201309" y="245662"/>
                </a:lnTo>
                <a:lnTo>
                  <a:pt x="1261849" y="228117"/>
                </a:lnTo>
                <a:lnTo>
                  <a:pt x="1315763" y="210570"/>
                </a:lnTo>
                <a:lnTo>
                  <a:pt x="1350604" y="203161"/>
                </a:lnTo>
                <a:lnTo>
                  <a:pt x="1409729" y="192046"/>
                </a:lnTo>
                <a:lnTo>
                  <a:pt x="1472627" y="170710"/>
                </a:lnTo>
                <a:lnTo>
                  <a:pt x="1527494" y="141348"/>
                </a:lnTo>
                <a:lnTo>
                  <a:pt x="1590951" y="112172"/>
                </a:lnTo>
                <a:lnTo>
                  <a:pt x="1651415" y="91691"/>
                </a:lnTo>
                <a:lnTo>
                  <a:pt x="1693525" y="76127"/>
                </a:lnTo>
                <a:lnTo>
                  <a:pt x="1754449" y="24387"/>
                </a:lnTo>
                <a:lnTo>
                  <a:pt x="1779209" y="0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6928739" y="1912873"/>
            <a:ext cx="294768" cy="1231774"/>
            <a:chOff x="6928739" y="1912873"/>
            <a:chExt cx="294768" cy="1231774"/>
          </a:xfrm>
        </p:grpSpPr>
        <p:sp>
          <p:nvSpPr>
            <p:cNvPr id="72" name="Freeform 71"/>
            <p:cNvSpPr/>
            <p:nvPr/>
          </p:nvSpPr>
          <p:spPr>
            <a:xfrm>
              <a:off x="7002398" y="2039111"/>
              <a:ext cx="189485" cy="737110"/>
            </a:xfrm>
            <a:custGeom>
              <a:avLst/>
              <a:gdLst/>
              <a:ahLst/>
              <a:cxnLst/>
              <a:rect l="0" t="0" r="0" b="0"/>
              <a:pathLst>
                <a:path w="189485" h="737110">
                  <a:moveTo>
                    <a:pt x="0" y="0"/>
                  </a:moveTo>
                  <a:lnTo>
                    <a:pt x="189484" y="737109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81342" y="2712973"/>
              <a:ext cx="42165" cy="431674"/>
            </a:xfrm>
            <a:custGeom>
              <a:avLst/>
              <a:gdLst/>
              <a:ahLst/>
              <a:cxnLst/>
              <a:rect l="0" t="0" r="0" b="0"/>
              <a:pathLst>
                <a:path w="42165" h="431674">
                  <a:moveTo>
                    <a:pt x="42164" y="431673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97141" y="2302382"/>
              <a:ext cx="94742" cy="526416"/>
            </a:xfrm>
            <a:custGeom>
              <a:avLst/>
              <a:gdLst/>
              <a:ahLst/>
              <a:cxnLst/>
              <a:rect l="0" t="0" r="0" b="0"/>
              <a:pathLst>
                <a:path w="94742" h="526416">
                  <a:moveTo>
                    <a:pt x="94741" y="526415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70801" y="2512948"/>
              <a:ext cx="42165" cy="242190"/>
            </a:xfrm>
            <a:custGeom>
              <a:avLst/>
              <a:gdLst/>
              <a:ahLst/>
              <a:cxnLst/>
              <a:rect l="0" t="0" r="0" b="0"/>
              <a:pathLst>
                <a:path w="42165" h="242190">
                  <a:moveTo>
                    <a:pt x="42164" y="24218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49820" y="1965451"/>
              <a:ext cx="168403" cy="621158"/>
            </a:xfrm>
            <a:custGeom>
              <a:avLst/>
              <a:gdLst/>
              <a:ahLst/>
              <a:cxnLst/>
              <a:rect l="0" t="0" r="0" b="0"/>
              <a:pathLst>
                <a:path w="168403" h="621158">
                  <a:moveTo>
                    <a:pt x="168402" y="621157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28739" y="1912873"/>
              <a:ext cx="63120" cy="147322"/>
            </a:xfrm>
            <a:custGeom>
              <a:avLst/>
              <a:gdLst/>
              <a:ahLst/>
              <a:cxnLst/>
              <a:rect l="0" t="0" r="0" b="0"/>
              <a:pathLst>
                <a:path w="63120" h="147322">
                  <a:moveTo>
                    <a:pt x="63119" y="147321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4633493" y="2335014"/>
            <a:ext cx="2274156" cy="883351"/>
          </a:xfrm>
          <a:custGeom>
            <a:avLst/>
            <a:gdLst/>
            <a:ahLst/>
            <a:cxnLst/>
            <a:rect l="0" t="0" r="0" b="0"/>
            <a:pathLst>
              <a:path w="2274156" h="883351">
                <a:moveTo>
                  <a:pt x="2274155" y="883350"/>
                </a:moveTo>
                <a:lnTo>
                  <a:pt x="2225224" y="883350"/>
                </a:lnTo>
                <a:lnTo>
                  <a:pt x="2177379" y="883350"/>
                </a:lnTo>
                <a:lnTo>
                  <a:pt x="2123038" y="880230"/>
                </a:lnTo>
                <a:lnTo>
                  <a:pt x="2081819" y="876114"/>
                </a:lnTo>
                <a:lnTo>
                  <a:pt x="2036204" y="874285"/>
                </a:lnTo>
                <a:lnTo>
                  <a:pt x="1986842" y="867666"/>
                </a:lnTo>
                <a:lnTo>
                  <a:pt x="1931486" y="854949"/>
                </a:lnTo>
                <a:lnTo>
                  <a:pt x="1869111" y="837684"/>
                </a:lnTo>
                <a:lnTo>
                  <a:pt x="1808514" y="820174"/>
                </a:lnTo>
                <a:lnTo>
                  <a:pt x="1754277" y="800551"/>
                </a:lnTo>
                <a:lnTo>
                  <a:pt x="1698504" y="781380"/>
                </a:lnTo>
                <a:lnTo>
                  <a:pt x="1639307" y="759396"/>
                </a:lnTo>
                <a:lnTo>
                  <a:pt x="1588873" y="747187"/>
                </a:lnTo>
                <a:lnTo>
                  <a:pt x="1540004" y="733041"/>
                </a:lnTo>
                <a:lnTo>
                  <a:pt x="1492769" y="714032"/>
                </a:lnTo>
                <a:lnTo>
                  <a:pt x="1441729" y="693581"/>
                </a:lnTo>
                <a:lnTo>
                  <a:pt x="1389561" y="675824"/>
                </a:lnTo>
                <a:lnTo>
                  <a:pt x="1340179" y="660034"/>
                </a:lnTo>
                <a:lnTo>
                  <a:pt x="1292791" y="640537"/>
                </a:lnTo>
                <a:lnTo>
                  <a:pt x="1229967" y="612989"/>
                </a:lnTo>
                <a:lnTo>
                  <a:pt x="1171327" y="585017"/>
                </a:lnTo>
                <a:lnTo>
                  <a:pt x="1122919" y="563978"/>
                </a:lnTo>
                <a:lnTo>
                  <a:pt x="1060928" y="539028"/>
                </a:lnTo>
                <a:lnTo>
                  <a:pt x="998293" y="516898"/>
                </a:lnTo>
                <a:lnTo>
                  <a:pt x="949467" y="496871"/>
                </a:lnTo>
                <a:lnTo>
                  <a:pt x="897955" y="481709"/>
                </a:lnTo>
                <a:lnTo>
                  <a:pt x="836553" y="458869"/>
                </a:lnTo>
                <a:lnTo>
                  <a:pt x="776245" y="438760"/>
                </a:lnTo>
                <a:lnTo>
                  <a:pt x="713942" y="418193"/>
                </a:lnTo>
                <a:lnTo>
                  <a:pt x="656575" y="395630"/>
                </a:lnTo>
                <a:lnTo>
                  <a:pt x="600183" y="375576"/>
                </a:lnTo>
                <a:lnTo>
                  <a:pt x="543984" y="355020"/>
                </a:lnTo>
                <a:lnTo>
                  <a:pt x="482117" y="327746"/>
                </a:lnTo>
                <a:lnTo>
                  <a:pt x="422237" y="300873"/>
                </a:lnTo>
                <a:lnTo>
                  <a:pt x="368641" y="280192"/>
                </a:lnTo>
                <a:lnTo>
                  <a:pt x="309635" y="253898"/>
                </a:lnTo>
                <a:lnTo>
                  <a:pt x="255614" y="238048"/>
                </a:lnTo>
                <a:lnTo>
                  <a:pt x="195507" y="216416"/>
                </a:lnTo>
                <a:lnTo>
                  <a:pt x="137361" y="199665"/>
                </a:lnTo>
                <a:lnTo>
                  <a:pt x="76320" y="180368"/>
                </a:lnTo>
                <a:lnTo>
                  <a:pt x="58876" y="168881"/>
                </a:lnTo>
                <a:lnTo>
                  <a:pt x="54459" y="161372"/>
                </a:lnTo>
                <a:lnTo>
                  <a:pt x="52670" y="143671"/>
                </a:lnTo>
                <a:lnTo>
                  <a:pt x="56170" y="136377"/>
                </a:lnTo>
                <a:lnTo>
                  <a:pt x="69418" y="125153"/>
                </a:lnTo>
                <a:lnTo>
                  <a:pt x="124969" y="104684"/>
                </a:lnTo>
                <a:lnTo>
                  <a:pt x="179363" y="90290"/>
                </a:lnTo>
                <a:lnTo>
                  <a:pt x="229269" y="79701"/>
                </a:lnTo>
                <a:lnTo>
                  <a:pt x="286690" y="69154"/>
                </a:lnTo>
                <a:lnTo>
                  <a:pt x="342568" y="64209"/>
                </a:lnTo>
                <a:lnTo>
                  <a:pt x="399380" y="54133"/>
                </a:lnTo>
                <a:lnTo>
                  <a:pt x="447577" y="45460"/>
                </a:lnTo>
                <a:lnTo>
                  <a:pt x="498903" y="41201"/>
                </a:lnTo>
                <a:lnTo>
                  <a:pt x="549985" y="33050"/>
                </a:lnTo>
                <a:lnTo>
                  <a:pt x="612880" y="22935"/>
                </a:lnTo>
                <a:lnTo>
                  <a:pt x="675693" y="15001"/>
                </a:lnTo>
                <a:lnTo>
                  <a:pt x="733161" y="16640"/>
                </a:lnTo>
                <a:lnTo>
                  <a:pt x="789573" y="11245"/>
                </a:lnTo>
                <a:lnTo>
                  <a:pt x="845776" y="4243"/>
                </a:lnTo>
                <a:lnTo>
                  <a:pt x="901938" y="0"/>
                </a:lnTo>
                <a:lnTo>
                  <a:pt x="935865" y="435"/>
                </a:lnTo>
                <a:lnTo>
                  <a:pt x="936256" y="2282"/>
                </a:lnTo>
                <a:lnTo>
                  <a:pt x="933006" y="4683"/>
                </a:lnTo>
                <a:lnTo>
                  <a:pt x="894169" y="15772"/>
                </a:lnTo>
                <a:lnTo>
                  <a:pt x="841438" y="22295"/>
                </a:lnTo>
                <a:lnTo>
                  <a:pt x="780372" y="28913"/>
                </a:lnTo>
                <a:lnTo>
                  <a:pt x="720390" y="22984"/>
                </a:lnTo>
                <a:lnTo>
                  <a:pt x="663481" y="20600"/>
                </a:lnTo>
                <a:lnTo>
                  <a:pt x="601591" y="20129"/>
                </a:lnTo>
                <a:lnTo>
                  <a:pt x="550386" y="20048"/>
                </a:lnTo>
                <a:lnTo>
                  <a:pt x="498169" y="20023"/>
                </a:lnTo>
                <a:lnTo>
                  <a:pt x="445653" y="20016"/>
                </a:lnTo>
                <a:lnTo>
                  <a:pt x="385081" y="18844"/>
                </a:lnTo>
                <a:lnTo>
                  <a:pt x="334988" y="14799"/>
                </a:lnTo>
                <a:lnTo>
                  <a:pt x="274791" y="18983"/>
                </a:lnTo>
                <a:lnTo>
                  <a:pt x="223879" y="19708"/>
                </a:lnTo>
                <a:lnTo>
                  <a:pt x="169915" y="27188"/>
                </a:lnTo>
                <a:lnTo>
                  <a:pt x="112289" y="29879"/>
                </a:lnTo>
                <a:lnTo>
                  <a:pt x="56106" y="36000"/>
                </a:lnTo>
                <a:lnTo>
                  <a:pt x="0" y="41070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3433191" y="2239264"/>
            <a:ext cx="2926969" cy="105284"/>
          </a:xfrm>
          <a:custGeom>
            <a:avLst/>
            <a:gdLst/>
            <a:ahLst/>
            <a:cxnLst/>
            <a:rect l="0" t="0" r="0" b="0"/>
            <a:pathLst>
              <a:path w="2926969" h="105284">
                <a:moveTo>
                  <a:pt x="2926968" y="0"/>
                </a:moveTo>
                <a:lnTo>
                  <a:pt x="0" y="105283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2892781" y="2130505"/>
            <a:ext cx="1161645" cy="256109"/>
          </a:xfrm>
          <a:custGeom>
            <a:avLst/>
            <a:gdLst/>
            <a:ahLst/>
            <a:cxnLst/>
            <a:rect l="0" t="0" r="0" b="0"/>
            <a:pathLst>
              <a:path w="1161645" h="256109">
                <a:moveTo>
                  <a:pt x="1151116" y="256108"/>
                </a:moveTo>
                <a:lnTo>
                  <a:pt x="1113638" y="247774"/>
                </a:lnTo>
                <a:lnTo>
                  <a:pt x="1055800" y="238632"/>
                </a:lnTo>
                <a:lnTo>
                  <a:pt x="994732" y="229933"/>
                </a:lnTo>
                <a:lnTo>
                  <a:pt x="940749" y="213782"/>
                </a:lnTo>
                <a:lnTo>
                  <a:pt x="877393" y="192918"/>
                </a:lnTo>
                <a:lnTo>
                  <a:pt x="816329" y="176556"/>
                </a:lnTo>
                <a:lnTo>
                  <a:pt x="761288" y="172803"/>
                </a:lnTo>
                <a:lnTo>
                  <a:pt x="705355" y="172062"/>
                </a:lnTo>
                <a:lnTo>
                  <a:pt x="643545" y="163571"/>
                </a:lnTo>
                <a:lnTo>
                  <a:pt x="582503" y="154408"/>
                </a:lnTo>
                <a:lnTo>
                  <a:pt x="521014" y="145705"/>
                </a:lnTo>
                <a:lnTo>
                  <a:pt x="458642" y="137887"/>
                </a:lnTo>
                <a:lnTo>
                  <a:pt x="395504" y="130835"/>
                </a:lnTo>
                <a:lnTo>
                  <a:pt x="355312" y="127743"/>
                </a:lnTo>
                <a:lnTo>
                  <a:pt x="293293" y="106088"/>
                </a:lnTo>
                <a:lnTo>
                  <a:pt x="235862" y="87769"/>
                </a:lnTo>
                <a:lnTo>
                  <a:pt x="182590" y="70119"/>
                </a:lnTo>
                <a:lnTo>
                  <a:pt x="119332" y="47879"/>
                </a:lnTo>
                <a:lnTo>
                  <a:pt x="56153" y="18438"/>
                </a:lnTo>
                <a:lnTo>
                  <a:pt x="3510" y="43"/>
                </a:lnTo>
                <a:lnTo>
                  <a:pt x="0" y="0"/>
                </a:lnTo>
                <a:lnTo>
                  <a:pt x="1170" y="2311"/>
                </a:lnTo>
                <a:lnTo>
                  <a:pt x="5459" y="6191"/>
                </a:lnTo>
                <a:lnTo>
                  <a:pt x="22703" y="10503"/>
                </a:lnTo>
                <a:lnTo>
                  <a:pt x="76964" y="21903"/>
                </a:lnTo>
                <a:lnTo>
                  <a:pt x="129819" y="38641"/>
                </a:lnTo>
                <a:lnTo>
                  <a:pt x="180365" y="44176"/>
                </a:lnTo>
                <a:lnTo>
                  <a:pt x="235409" y="45269"/>
                </a:lnTo>
                <a:lnTo>
                  <a:pt x="285753" y="51074"/>
                </a:lnTo>
                <a:lnTo>
                  <a:pt x="340155" y="66862"/>
                </a:lnTo>
                <a:lnTo>
                  <a:pt x="360190" y="74902"/>
                </a:lnTo>
                <a:lnTo>
                  <a:pt x="415086" y="104234"/>
                </a:lnTo>
                <a:lnTo>
                  <a:pt x="447162" y="114272"/>
                </a:lnTo>
                <a:lnTo>
                  <a:pt x="484612" y="120105"/>
                </a:lnTo>
                <a:lnTo>
                  <a:pt x="545630" y="142763"/>
                </a:lnTo>
                <a:lnTo>
                  <a:pt x="599282" y="150400"/>
                </a:lnTo>
                <a:lnTo>
                  <a:pt x="633930" y="159926"/>
                </a:lnTo>
                <a:lnTo>
                  <a:pt x="667593" y="174707"/>
                </a:lnTo>
                <a:lnTo>
                  <a:pt x="720296" y="180887"/>
                </a:lnTo>
                <a:lnTo>
                  <a:pt x="758693" y="178838"/>
                </a:lnTo>
                <a:lnTo>
                  <a:pt x="808698" y="173254"/>
                </a:lnTo>
                <a:lnTo>
                  <a:pt x="863636" y="172151"/>
                </a:lnTo>
                <a:lnTo>
                  <a:pt x="919548" y="171933"/>
                </a:lnTo>
                <a:lnTo>
                  <a:pt x="970063" y="177479"/>
                </a:lnTo>
                <a:lnTo>
                  <a:pt x="1027621" y="190092"/>
                </a:lnTo>
                <a:lnTo>
                  <a:pt x="1088103" y="199798"/>
                </a:lnTo>
                <a:lnTo>
                  <a:pt x="1135073" y="202740"/>
                </a:lnTo>
                <a:lnTo>
                  <a:pt x="1161644" y="203465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433065" y="1937469"/>
            <a:ext cx="1737175" cy="470198"/>
            <a:chOff x="2433065" y="1937469"/>
            <a:chExt cx="1737175" cy="470198"/>
          </a:xfrm>
        </p:grpSpPr>
        <p:sp>
          <p:nvSpPr>
            <p:cNvPr id="82" name="Freeform 81"/>
            <p:cNvSpPr/>
            <p:nvPr/>
          </p:nvSpPr>
          <p:spPr>
            <a:xfrm>
              <a:off x="2559379" y="1937469"/>
              <a:ext cx="1610861" cy="402091"/>
            </a:xfrm>
            <a:custGeom>
              <a:avLst/>
              <a:gdLst/>
              <a:ahLst/>
              <a:cxnLst/>
              <a:rect l="0" t="0" r="0" b="0"/>
              <a:pathLst>
                <a:path w="1610861" h="402091">
                  <a:moveTo>
                    <a:pt x="1610860" y="396501"/>
                  </a:moveTo>
                  <a:lnTo>
                    <a:pt x="1556715" y="396501"/>
                  </a:lnTo>
                  <a:lnTo>
                    <a:pt x="1501769" y="402090"/>
                  </a:lnTo>
                  <a:lnTo>
                    <a:pt x="1451921" y="398818"/>
                  </a:lnTo>
                  <a:lnTo>
                    <a:pt x="1391294" y="396959"/>
                  </a:lnTo>
                  <a:lnTo>
                    <a:pt x="1339502" y="391002"/>
                  </a:lnTo>
                  <a:lnTo>
                    <a:pt x="1287070" y="386966"/>
                  </a:lnTo>
                  <a:lnTo>
                    <a:pt x="1234773" y="383049"/>
                  </a:lnTo>
                  <a:lnTo>
                    <a:pt x="1184711" y="376946"/>
                  </a:lnTo>
                  <a:lnTo>
                    <a:pt x="1129762" y="367335"/>
                  </a:lnTo>
                  <a:lnTo>
                    <a:pt x="1073848" y="354172"/>
                  </a:lnTo>
                  <a:lnTo>
                    <a:pt x="1010944" y="336811"/>
                  </a:lnTo>
                  <a:lnTo>
                    <a:pt x="949209" y="319288"/>
                  </a:lnTo>
                  <a:lnTo>
                    <a:pt x="892019" y="304864"/>
                  </a:lnTo>
                  <a:lnTo>
                    <a:pt x="838196" y="296771"/>
                  </a:lnTo>
                  <a:lnTo>
                    <a:pt x="782505" y="292314"/>
                  </a:lnTo>
                  <a:lnTo>
                    <a:pt x="726444" y="291433"/>
                  </a:lnTo>
                  <a:lnTo>
                    <a:pt x="663509" y="284009"/>
                  </a:lnTo>
                  <a:lnTo>
                    <a:pt x="610001" y="281344"/>
                  </a:lnTo>
                  <a:lnTo>
                    <a:pt x="559961" y="275228"/>
                  </a:lnTo>
                  <a:lnTo>
                    <a:pt x="502505" y="262493"/>
                  </a:lnTo>
                  <a:lnTo>
                    <a:pt x="442036" y="251602"/>
                  </a:lnTo>
                  <a:lnTo>
                    <a:pt x="380622" y="234931"/>
                  </a:lnTo>
                  <a:lnTo>
                    <a:pt x="326593" y="214380"/>
                  </a:lnTo>
                  <a:lnTo>
                    <a:pt x="266350" y="183461"/>
                  </a:lnTo>
                  <a:lnTo>
                    <a:pt x="208674" y="136654"/>
                  </a:lnTo>
                  <a:lnTo>
                    <a:pt x="149844" y="101889"/>
                  </a:lnTo>
                  <a:lnTo>
                    <a:pt x="150199" y="102997"/>
                  </a:lnTo>
                  <a:lnTo>
                    <a:pt x="152775" y="106075"/>
                  </a:lnTo>
                  <a:lnTo>
                    <a:pt x="211501" y="129830"/>
                  </a:lnTo>
                  <a:lnTo>
                    <a:pt x="273822" y="150840"/>
                  </a:lnTo>
                  <a:lnTo>
                    <a:pt x="326394" y="168384"/>
                  </a:lnTo>
                  <a:lnTo>
                    <a:pt x="329900" y="168384"/>
                  </a:lnTo>
                  <a:lnTo>
                    <a:pt x="328727" y="166044"/>
                  </a:lnTo>
                  <a:lnTo>
                    <a:pt x="272645" y="125722"/>
                  </a:lnTo>
                  <a:lnTo>
                    <a:pt x="216063" y="93173"/>
                  </a:lnTo>
                  <a:lnTo>
                    <a:pt x="157485" y="67092"/>
                  </a:lnTo>
                  <a:lnTo>
                    <a:pt x="103782" y="36529"/>
                  </a:lnTo>
                  <a:lnTo>
                    <a:pt x="55564" y="14554"/>
                  </a:lnTo>
                  <a:lnTo>
                    <a:pt x="35570" y="1792"/>
                  </a:lnTo>
                  <a:lnTo>
                    <a:pt x="30732" y="0"/>
                  </a:lnTo>
                  <a:lnTo>
                    <a:pt x="27507" y="3486"/>
                  </a:lnTo>
                  <a:lnTo>
                    <a:pt x="4767" y="61070"/>
                  </a:lnTo>
                  <a:lnTo>
                    <a:pt x="0" y="70118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33065" y="2112898"/>
              <a:ext cx="136780" cy="294769"/>
            </a:xfrm>
            <a:custGeom>
              <a:avLst/>
              <a:gdLst/>
              <a:ahLst/>
              <a:cxnLst/>
              <a:rect l="0" t="0" r="0" b="0"/>
              <a:pathLst>
                <a:path w="136780" h="294769">
                  <a:moveTo>
                    <a:pt x="136779" y="0"/>
                  </a:moveTo>
                  <a:lnTo>
                    <a:pt x="0" y="294768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2256488" y="2650350"/>
            <a:ext cx="1366270" cy="1157162"/>
          </a:xfrm>
          <a:custGeom>
            <a:avLst/>
            <a:gdLst/>
            <a:ahLst/>
            <a:cxnLst/>
            <a:rect l="0" t="0" r="0" b="0"/>
            <a:pathLst>
              <a:path w="1366270" h="1157162">
                <a:moveTo>
                  <a:pt x="113378" y="410086"/>
                </a:moveTo>
                <a:lnTo>
                  <a:pt x="102199" y="393319"/>
                </a:lnTo>
                <a:lnTo>
                  <a:pt x="99831" y="375728"/>
                </a:lnTo>
                <a:lnTo>
                  <a:pt x="102253" y="324661"/>
                </a:lnTo>
                <a:lnTo>
                  <a:pt x="109967" y="266654"/>
                </a:lnTo>
                <a:lnTo>
                  <a:pt x="115823" y="210135"/>
                </a:lnTo>
                <a:lnTo>
                  <a:pt x="122310" y="153911"/>
                </a:lnTo>
                <a:lnTo>
                  <a:pt x="132029" y="92039"/>
                </a:lnTo>
                <a:lnTo>
                  <a:pt x="130602" y="54587"/>
                </a:lnTo>
                <a:lnTo>
                  <a:pt x="128370" y="43235"/>
                </a:lnTo>
                <a:lnTo>
                  <a:pt x="124543" y="39177"/>
                </a:lnTo>
                <a:lnTo>
                  <a:pt x="119651" y="39981"/>
                </a:lnTo>
                <a:lnTo>
                  <a:pt x="114050" y="44027"/>
                </a:lnTo>
                <a:lnTo>
                  <a:pt x="107827" y="61000"/>
                </a:lnTo>
                <a:lnTo>
                  <a:pt x="98243" y="110024"/>
                </a:lnTo>
                <a:lnTo>
                  <a:pt x="83915" y="172004"/>
                </a:lnTo>
                <a:lnTo>
                  <a:pt x="62888" y="233640"/>
                </a:lnTo>
                <a:lnTo>
                  <a:pt x="50844" y="284496"/>
                </a:lnTo>
                <a:lnTo>
                  <a:pt x="36747" y="336610"/>
                </a:lnTo>
                <a:lnTo>
                  <a:pt x="20872" y="389096"/>
                </a:lnTo>
                <a:lnTo>
                  <a:pt x="11879" y="441692"/>
                </a:lnTo>
                <a:lnTo>
                  <a:pt x="9214" y="494320"/>
                </a:lnTo>
                <a:lnTo>
                  <a:pt x="8425" y="543839"/>
                </a:lnTo>
                <a:lnTo>
                  <a:pt x="13748" y="596904"/>
                </a:lnTo>
                <a:lnTo>
                  <a:pt x="29432" y="651887"/>
                </a:lnTo>
                <a:lnTo>
                  <a:pt x="33955" y="664952"/>
                </a:lnTo>
                <a:lnTo>
                  <a:pt x="22490" y="610748"/>
                </a:lnTo>
                <a:lnTo>
                  <a:pt x="19385" y="553795"/>
                </a:lnTo>
                <a:lnTo>
                  <a:pt x="13183" y="492156"/>
                </a:lnTo>
                <a:lnTo>
                  <a:pt x="10268" y="433750"/>
                </a:lnTo>
                <a:lnTo>
                  <a:pt x="16796" y="385382"/>
                </a:lnTo>
                <a:lnTo>
                  <a:pt x="26363" y="323405"/>
                </a:lnTo>
                <a:lnTo>
                  <a:pt x="34188" y="266362"/>
                </a:lnTo>
                <a:lnTo>
                  <a:pt x="39764" y="214064"/>
                </a:lnTo>
                <a:lnTo>
                  <a:pt x="48600" y="152342"/>
                </a:lnTo>
                <a:lnTo>
                  <a:pt x="69781" y="94952"/>
                </a:lnTo>
                <a:lnTo>
                  <a:pt x="78233" y="59740"/>
                </a:lnTo>
                <a:lnTo>
                  <a:pt x="81089" y="5920"/>
                </a:lnTo>
                <a:lnTo>
                  <a:pt x="80154" y="262"/>
                </a:lnTo>
                <a:lnTo>
                  <a:pt x="78360" y="0"/>
                </a:lnTo>
                <a:lnTo>
                  <a:pt x="57727" y="27837"/>
                </a:lnTo>
                <a:lnTo>
                  <a:pt x="45608" y="83047"/>
                </a:lnTo>
                <a:lnTo>
                  <a:pt x="34220" y="144592"/>
                </a:lnTo>
                <a:lnTo>
                  <a:pt x="25554" y="168087"/>
                </a:lnTo>
                <a:lnTo>
                  <a:pt x="19990" y="221297"/>
                </a:lnTo>
                <a:lnTo>
                  <a:pt x="18892" y="276869"/>
                </a:lnTo>
                <a:lnTo>
                  <a:pt x="17505" y="331736"/>
                </a:lnTo>
                <a:lnTo>
                  <a:pt x="3974" y="388417"/>
                </a:lnTo>
                <a:lnTo>
                  <a:pt x="0" y="438258"/>
                </a:lnTo>
                <a:lnTo>
                  <a:pt x="6796" y="499454"/>
                </a:lnTo>
                <a:lnTo>
                  <a:pt x="7836" y="554298"/>
                </a:lnTo>
                <a:lnTo>
                  <a:pt x="11161" y="607072"/>
                </a:lnTo>
                <a:lnTo>
                  <a:pt x="17148" y="657227"/>
                </a:lnTo>
                <a:lnTo>
                  <a:pt x="19500" y="711025"/>
                </a:lnTo>
                <a:lnTo>
                  <a:pt x="27648" y="773067"/>
                </a:lnTo>
                <a:lnTo>
                  <a:pt x="28853" y="828014"/>
                </a:lnTo>
                <a:lnTo>
                  <a:pt x="31402" y="867579"/>
                </a:lnTo>
                <a:lnTo>
                  <a:pt x="45935" y="895160"/>
                </a:lnTo>
                <a:lnTo>
                  <a:pt x="86713" y="939780"/>
                </a:lnTo>
                <a:lnTo>
                  <a:pt x="124878" y="964930"/>
                </a:lnTo>
                <a:lnTo>
                  <a:pt x="152660" y="980806"/>
                </a:lnTo>
                <a:lnTo>
                  <a:pt x="200477" y="1017811"/>
                </a:lnTo>
                <a:lnTo>
                  <a:pt x="249456" y="1046307"/>
                </a:lnTo>
                <a:lnTo>
                  <a:pt x="284104" y="1070460"/>
                </a:lnTo>
                <a:lnTo>
                  <a:pt x="305069" y="1077932"/>
                </a:lnTo>
                <a:lnTo>
                  <a:pt x="356657" y="1082729"/>
                </a:lnTo>
                <a:lnTo>
                  <a:pt x="411907" y="1078088"/>
                </a:lnTo>
                <a:lnTo>
                  <a:pt x="467881" y="1074311"/>
                </a:lnTo>
                <a:lnTo>
                  <a:pt x="520878" y="1076685"/>
                </a:lnTo>
                <a:lnTo>
                  <a:pt x="571078" y="1082483"/>
                </a:lnTo>
                <a:lnTo>
                  <a:pt x="626054" y="1092034"/>
                </a:lnTo>
                <a:lnTo>
                  <a:pt x="666794" y="1099445"/>
                </a:lnTo>
                <a:lnTo>
                  <a:pt x="712595" y="1098894"/>
                </a:lnTo>
                <a:lnTo>
                  <a:pt x="774430" y="1111403"/>
                </a:lnTo>
                <a:lnTo>
                  <a:pt x="826446" y="1117807"/>
                </a:lnTo>
                <a:lnTo>
                  <a:pt x="882750" y="1133348"/>
                </a:lnTo>
                <a:lnTo>
                  <a:pt x="935450" y="1144022"/>
                </a:lnTo>
                <a:lnTo>
                  <a:pt x="990920" y="1146477"/>
                </a:lnTo>
                <a:lnTo>
                  <a:pt x="1052631" y="1155335"/>
                </a:lnTo>
                <a:lnTo>
                  <a:pt x="1112593" y="1157161"/>
                </a:lnTo>
                <a:lnTo>
                  <a:pt x="1172357" y="1150285"/>
                </a:lnTo>
                <a:lnTo>
                  <a:pt x="1226103" y="1144595"/>
                </a:lnTo>
                <a:lnTo>
                  <a:pt x="1282040" y="1138141"/>
                </a:lnTo>
                <a:lnTo>
                  <a:pt x="1343565" y="1129631"/>
                </a:lnTo>
                <a:lnTo>
                  <a:pt x="1366269" y="1126024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3293326" y="3544747"/>
            <a:ext cx="3519567" cy="334711"/>
          </a:xfrm>
          <a:custGeom>
            <a:avLst/>
            <a:gdLst/>
            <a:ahLst/>
            <a:cxnLst/>
            <a:rect l="0" t="0" r="0" b="0"/>
            <a:pathLst>
              <a:path w="3519567" h="334711">
                <a:moveTo>
                  <a:pt x="1982405" y="263213"/>
                </a:moveTo>
                <a:lnTo>
                  <a:pt x="1964425" y="278854"/>
                </a:lnTo>
                <a:lnTo>
                  <a:pt x="1906882" y="301650"/>
                </a:lnTo>
                <a:lnTo>
                  <a:pt x="1851890" y="312702"/>
                </a:lnTo>
                <a:lnTo>
                  <a:pt x="1802184" y="318041"/>
                </a:lnTo>
                <a:lnTo>
                  <a:pt x="1750412" y="323912"/>
                </a:lnTo>
                <a:lnTo>
                  <a:pt x="1694908" y="325651"/>
                </a:lnTo>
                <a:lnTo>
                  <a:pt x="1637128" y="326167"/>
                </a:lnTo>
                <a:lnTo>
                  <a:pt x="1579843" y="326319"/>
                </a:lnTo>
                <a:lnTo>
                  <a:pt x="1518417" y="326365"/>
                </a:lnTo>
                <a:lnTo>
                  <a:pt x="1455763" y="326378"/>
                </a:lnTo>
                <a:lnTo>
                  <a:pt x="1398984" y="326382"/>
                </a:lnTo>
                <a:lnTo>
                  <a:pt x="1349406" y="323263"/>
                </a:lnTo>
                <a:lnTo>
                  <a:pt x="1297671" y="318050"/>
                </a:lnTo>
                <a:lnTo>
                  <a:pt x="1245297" y="316506"/>
                </a:lnTo>
                <a:lnTo>
                  <a:pt x="1189615" y="316048"/>
                </a:lnTo>
                <a:lnTo>
                  <a:pt x="1131782" y="315912"/>
                </a:lnTo>
                <a:lnTo>
                  <a:pt x="1077602" y="315872"/>
                </a:lnTo>
                <a:lnTo>
                  <a:pt x="1024504" y="315860"/>
                </a:lnTo>
                <a:lnTo>
                  <a:pt x="974846" y="315856"/>
                </a:lnTo>
                <a:lnTo>
                  <a:pt x="916144" y="315855"/>
                </a:lnTo>
                <a:lnTo>
                  <a:pt x="859489" y="314685"/>
                </a:lnTo>
                <a:lnTo>
                  <a:pt x="803238" y="307522"/>
                </a:lnTo>
                <a:lnTo>
                  <a:pt x="783337" y="307472"/>
                </a:lnTo>
                <a:lnTo>
                  <a:pt x="782944" y="309097"/>
                </a:lnTo>
                <a:lnTo>
                  <a:pt x="799157" y="316972"/>
                </a:lnTo>
                <a:lnTo>
                  <a:pt x="818958" y="322201"/>
                </a:lnTo>
                <a:lnTo>
                  <a:pt x="876210" y="325557"/>
                </a:lnTo>
                <a:lnTo>
                  <a:pt x="938515" y="326220"/>
                </a:lnTo>
                <a:lnTo>
                  <a:pt x="997573" y="327521"/>
                </a:lnTo>
                <a:lnTo>
                  <a:pt x="1050486" y="334710"/>
                </a:lnTo>
                <a:lnTo>
                  <a:pt x="1093288" y="333140"/>
                </a:lnTo>
                <a:lnTo>
                  <a:pt x="1144782" y="327718"/>
                </a:lnTo>
                <a:lnTo>
                  <a:pt x="1201184" y="326647"/>
                </a:lnTo>
                <a:lnTo>
                  <a:pt x="1261197" y="323316"/>
                </a:lnTo>
                <a:lnTo>
                  <a:pt x="1313130" y="317329"/>
                </a:lnTo>
                <a:lnTo>
                  <a:pt x="1374514" y="314976"/>
                </a:lnTo>
                <a:lnTo>
                  <a:pt x="1425980" y="307580"/>
                </a:lnTo>
                <a:lnTo>
                  <a:pt x="1480860" y="305772"/>
                </a:lnTo>
                <a:lnTo>
                  <a:pt x="1527402" y="305415"/>
                </a:lnTo>
                <a:lnTo>
                  <a:pt x="1470030" y="305335"/>
                </a:lnTo>
                <a:lnTo>
                  <a:pt x="1413868" y="305328"/>
                </a:lnTo>
                <a:lnTo>
                  <a:pt x="1357714" y="299738"/>
                </a:lnTo>
                <a:lnTo>
                  <a:pt x="1294327" y="295774"/>
                </a:lnTo>
                <a:lnTo>
                  <a:pt x="1232413" y="294991"/>
                </a:lnTo>
                <a:lnTo>
                  <a:pt x="1169793" y="289247"/>
                </a:lnTo>
                <a:lnTo>
                  <a:pt x="1111194" y="285252"/>
                </a:lnTo>
                <a:lnTo>
                  <a:pt x="1062793" y="283391"/>
                </a:lnTo>
                <a:lnTo>
                  <a:pt x="1000804" y="275994"/>
                </a:lnTo>
                <a:lnTo>
                  <a:pt x="938170" y="274186"/>
                </a:lnTo>
                <a:lnTo>
                  <a:pt x="889345" y="273873"/>
                </a:lnTo>
                <a:lnTo>
                  <a:pt x="828849" y="273767"/>
                </a:lnTo>
                <a:lnTo>
                  <a:pt x="771839" y="273747"/>
                </a:lnTo>
                <a:lnTo>
                  <a:pt x="715518" y="273742"/>
                </a:lnTo>
                <a:lnTo>
                  <a:pt x="659332" y="274911"/>
                </a:lnTo>
                <a:lnTo>
                  <a:pt x="603174" y="282074"/>
                </a:lnTo>
                <a:lnTo>
                  <a:pt x="547020" y="283836"/>
                </a:lnTo>
                <a:lnTo>
                  <a:pt x="489698" y="284184"/>
                </a:lnTo>
                <a:lnTo>
                  <a:pt x="440349" y="284244"/>
                </a:lnTo>
                <a:lnTo>
                  <a:pt x="389852" y="284262"/>
                </a:lnTo>
                <a:lnTo>
                  <a:pt x="333394" y="281148"/>
                </a:lnTo>
                <a:lnTo>
                  <a:pt x="282511" y="269615"/>
                </a:lnTo>
                <a:lnTo>
                  <a:pt x="227400" y="263308"/>
                </a:lnTo>
                <a:lnTo>
                  <a:pt x="171453" y="255129"/>
                </a:lnTo>
                <a:lnTo>
                  <a:pt x="108543" y="245771"/>
                </a:lnTo>
                <a:lnTo>
                  <a:pt x="46807" y="237043"/>
                </a:lnTo>
                <a:lnTo>
                  <a:pt x="8474" y="233232"/>
                </a:lnTo>
                <a:lnTo>
                  <a:pt x="1986" y="235037"/>
                </a:lnTo>
                <a:lnTo>
                  <a:pt x="0" y="238580"/>
                </a:lnTo>
                <a:lnTo>
                  <a:pt x="1016" y="243281"/>
                </a:lnTo>
                <a:lnTo>
                  <a:pt x="5203" y="247585"/>
                </a:lnTo>
                <a:lnTo>
                  <a:pt x="29033" y="259232"/>
                </a:lnTo>
                <a:lnTo>
                  <a:pt x="78414" y="270529"/>
                </a:lnTo>
                <a:lnTo>
                  <a:pt x="133228" y="273107"/>
                </a:lnTo>
                <a:lnTo>
                  <a:pt x="189116" y="273616"/>
                </a:lnTo>
                <a:lnTo>
                  <a:pt x="245216" y="273716"/>
                </a:lnTo>
                <a:lnTo>
                  <a:pt x="308159" y="266502"/>
                </a:lnTo>
                <a:lnTo>
                  <a:pt x="361667" y="260743"/>
                </a:lnTo>
                <a:lnTo>
                  <a:pt x="417297" y="254276"/>
                </a:lnTo>
                <a:lnTo>
                  <a:pt x="473346" y="251829"/>
                </a:lnTo>
                <a:lnTo>
                  <a:pt x="532597" y="244413"/>
                </a:lnTo>
                <a:lnTo>
                  <a:pt x="594690" y="242602"/>
                </a:lnTo>
                <a:lnTo>
                  <a:pt x="652016" y="242244"/>
                </a:lnTo>
                <a:lnTo>
                  <a:pt x="708400" y="242173"/>
                </a:lnTo>
                <a:lnTo>
                  <a:pt x="764598" y="242159"/>
                </a:lnTo>
                <a:lnTo>
                  <a:pt x="812309" y="242157"/>
                </a:lnTo>
                <a:lnTo>
                  <a:pt x="863490" y="242156"/>
                </a:lnTo>
                <a:lnTo>
                  <a:pt x="915700" y="242156"/>
                </a:lnTo>
                <a:lnTo>
                  <a:pt x="973803" y="242156"/>
                </a:lnTo>
                <a:lnTo>
                  <a:pt x="1034612" y="234920"/>
                </a:lnTo>
                <a:lnTo>
                  <a:pt x="1091704" y="232603"/>
                </a:lnTo>
                <a:lnTo>
                  <a:pt x="1136543" y="232061"/>
                </a:lnTo>
                <a:lnTo>
                  <a:pt x="1180647" y="228700"/>
                </a:lnTo>
                <a:lnTo>
                  <a:pt x="1238699" y="223351"/>
                </a:lnTo>
                <a:lnTo>
                  <a:pt x="1294894" y="218646"/>
                </a:lnTo>
                <a:lnTo>
                  <a:pt x="1338763" y="214160"/>
                </a:lnTo>
                <a:lnTo>
                  <a:pt x="1399413" y="210464"/>
                </a:lnTo>
                <a:lnTo>
                  <a:pt x="1445849" y="203650"/>
                </a:lnTo>
                <a:lnTo>
                  <a:pt x="1508220" y="199941"/>
                </a:lnTo>
                <a:lnTo>
                  <a:pt x="1571674" y="191953"/>
                </a:lnTo>
                <a:lnTo>
                  <a:pt x="1634929" y="183347"/>
                </a:lnTo>
                <a:lnTo>
                  <a:pt x="1696956" y="179108"/>
                </a:lnTo>
                <a:lnTo>
                  <a:pt x="1754069" y="172132"/>
                </a:lnTo>
                <a:lnTo>
                  <a:pt x="1811415" y="168375"/>
                </a:lnTo>
                <a:lnTo>
                  <a:pt x="1870251" y="157218"/>
                </a:lnTo>
                <a:lnTo>
                  <a:pt x="1920318" y="150309"/>
                </a:lnTo>
                <a:lnTo>
                  <a:pt x="1972198" y="145142"/>
                </a:lnTo>
                <a:lnTo>
                  <a:pt x="2024614" y="136202"/>
                </a:lnTo>
                <a:lnTo>
                  <a:pt x="2077190" y="126144"/>
                </a:lnTo>
                <a:lnTo>
                  <a:pt x="2126693" y="115755"/>
                </a:lnTo>
                <a:lnTo>
                  <a:pt x="2174116" y="108387"/>
                </a:lnTo>
                <a:lnTo>
                  <a:pt x="2231363" y="100309"/>
                </a:lnTo>
                <a:lnTo>
                  <a:pt x="2294448" y="95854"/>
                </a:lnTo>
                <a:lnTo>
                  <a:pt x="2351723" y="95082"/>
                </a:lnTo>
                <a:lnTo>
                  <a:pt x="2406257" y="94853"/>
                </a:lnTo>
                <a:lnTo>
                  <a:pt x="2460631" y="94785"/>
                </a:lnTo>
                <a:lnTo>
                  <a:pt x="2519506" y="94765"/>
                </a:lnTo>
                <a:lnTo>
                  <a:pt x="2572174" y="93589"/>
                </a:lnTo>
                <a:lnTo>
                  <a:pt x="2628838" y="86424"/>
                </a:lnTo>
                <a:lnTo>
                  <a:pt x="2678528" y="84879"/>
                </a:lnTo>
                <a:lnTo>
                  <a:pt x="2730297" y="84421"/>
                </a:lnTo>
                <a:lnTo>
                  <a:pt x="2782680" y="84285"/>
                </a:lnTo>
                <a:lnTo>
                  <a:pt x="2835246" y="84245"/>
                </a:lnTo>
                <a:lnTo>
                  <a:pt x="2887866" y="84233"/>
                </a:lnTo>
                <a:lnTo>
                  <a:pt x="2946869" y="78640"/>
                </a:lnTo>
                <a:lnTo>
                  <a:pt x="3003065" y="74675"/>
                </a:lnTo>
                <a:lnTo>
                  <a:pt x="3056913" y="73989"/>
                </a:lnTo>
                <a:lnTo>
                  <a:pt x="3115096" y="70637"/>
                </a:lnTo>
                <a:lnTo>
                  <a:pt x="3171908" y="64646"/>
                </a:lnTo>
                <a:lnTo>
                  <a:pt x="3231050" y="55057"/>
                </a:lnTo>
                <a:lnTo>
                  <a:pt x="3287794" y="41898"/>
                </a:lnTo>
                <a:lnTo>
                  <a:pt x="3344062" y="33623"/>
                </a:lnTo>
                <a:lnTo>
                  <a:pt x="3405944" y="20401"/>
                </a:lnTo>
                <a:lnTo>
                  <a:pt x="3460337" y="12479"/>
                </a:lnTo>
                <a:lnTo>
                  <a:pt x="3519566" y="0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4801996" y="2344547"/>
            <a:ext cx="1621284" cy="84202"/>
          </a:xfrm>
          <a:custGeom>
            <a:avLst/>
            <a:gdLst/>
            <a:ahLst/>
            <a:cxnLst/>
            <a:rect l="0" t="0" r="0" b="0"/>
            <a:pathLst>
              <a:path w="1621284" h="84202">
                <a:moveTo>
                  <a:pt x="1621283" y="0"/>
                </a:moveTo>
                <a:lnTo>
                  <a:pt x="0" y="84201"/>
                </a:lnTo>
              </a:path>
            </a:pathLst>
          </a:custGeom>
          <a:ln w="762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1970080" y="1709787"/>
            <a:ext cx="547186" cy="1803376"/>
            <a:chOff x="1970080" y="1709787"/>
            <a:chExt cx="547186" cy="1803376"/>
          </a:xfrm>
        </p:grpSpPr>
        <p:sp>
          <p:nvSpPr>
            <p:cNvPr id="88" name="Freeform 87"/>
            <p:cNvSpPr/>
            <p:nvPr/>
          </p:nvSpPr>
          <p:spPr>
            <a:xfrm>
              <a:off x="1970080" y="1709787"/>
              <a:ext cx="547186" cy="1803376"/>
            </a:xfrm>
            <a:custGeom>
              <a:avLst/>
              <a:gdLst/>
              <a:ahLst/>
              <a:cxnLst/>
              <a:rect l="0" t="0" r="0" b="0"/>
              <a:pathLst>
                <a:path w="547186" h="1803376">
                  <a:moveTo>
                    <a:pt x="547185" y="55644"/>
                  </a:moveTo>
                  <a:lnTo>
                    <a:pt x="524828" y="55644"/>
                  </a:lnTo>
                  <a:lnTo>
                    <a:pt x="507612" y="49405"/>
                  </a:lnTo>
                  <a:lnTo>
                    <a:pt x="451727" y="16102"/>
                  </a:lnTo>
                  <a:lnTo>
                    <a:pt x="410176" y="0"/>
                  </a:lnTo>
                  <a:lnTo>
                    <a:pt x="402033" y="1001"/>
                  </a:lnTo>
                  <a:lnTo>
                    <a:pt x="395435" y="5177"/>
                  </a:lnTo>
                  <a:lnTo>
                    <a:pt x="370850" y="37097"/>
                  </a:lnTo>
                  <a:lnTo>
                    <a:pt x="363529" y="59879"/>
                  </a:lnTo>
                  <a:lnTo>
                    <a:pt x="350037" y="117987"/>
                  </a:lnTo>
                  <a:lnTo>
                    <a:pt x="333024" y="171348"/>
                  </a:lnTo>
                  <a:lnTo>
                    <a:pt x="302976" y="234619"/>
                  </a:lnTo>
                  <a:lnTo>
                    <a:pt x="280590" y="297799"/>
                  </a:lnTo>
                  <a:lnTo>
                    <a:pt x="250352" y="351906"/>
                  </a:lnTo>
                  <a:lnTo>
                    <a:pt x="227949" y="413742"/>
                  </a:lnTo>
                  <a:lnTo>
                    <a:pt x="210290" y="469392"/>
                  </a:lnTo>
                  <a:lnTo>
                    <a:pt x="196238" y="523027"/>
                  </a:lnTo>
                  <a:lnTo>
                    <a:pt x="182197" y="579852"/>
                  </a:lnTo>
                  <a:lnTo>
                    <a:pt x="168159" y="639950"/>
                  </a:lnTo>
                  <a:lnTo>
                    <a:pt x="159710" y="697488"/>
                  </a:lnTo>
                  <a:lnTo>
                    <a:pt x="149635" y="749537"/>
                  </a:lnTo>
                  <a:lnTo>
                    <a:pt x="139500" y="806785"/>
                  </a:lnTo>
                  <a:lnTo>
                    <a:pt x="131562" y="862894"/>
                  </a:lnTo>
                  <a:lnTo>
                    <a:pt x="115318" y="924766"/>
                  </a:lnTo>
                  <a:lnTo>
                    <a:pt x="101439" y="984725"/>
                  </a:lnTo>
                  <a:lnTo>
                    <a:pt x="94668" y="1040459"/>
                  </a:lnTo>
                  <a:lnTo>
                    <a:pt x="83279" y="1092715"/>
                  </a:lnTo>
                  <a:lnTo>
                    <a:pt x="75353" y="1153080"/>
                  </a:lnTo>
                  <a:lnTo>
                    <a:pt x="65382" y="1203999"/>
                  </a:lnTo>
                  <a:lnTo>
                    <a:pt x="55558" y="1251176"/>
                  </a:lnTo>
                  <a:lnTo>
                    <a:pt x="41758" y="1313280"/>
                  </a:lnTo>
                  <a:lnTo>
                    <a:pt x="27767" y="1371214"/>
                  </a:lnTo>
                  <a:lnTo>
                    <a:pt x="22144" y="1430577"/>
                  </a:lnTo>
                  <a:lnTo>
                    <a:pt x="17913" y="1484244"/>
                  </a:lnTo>
                  <a:lnTo>
                    <a:pt x="11749" y="1540165"/>
                  </a:lnTo>
                  <a:lnTo>
                    <a:pt x="9361" y="1597961"/>
                  </a:lnTo>
                  <a:lnTo>
                    <a:pt x="1206" y="1660858"/>
                  </a:lnTo>
                  <a:lnTo>
                    <a:pt x="0" y="1715908"/>
                  </a:lnTo>
                  <a:lnTo>
                    <a:pt x="2130" y="1755492"/>
                  </a:lnTo>
                  <a:lnTo>
                    <a:pt x="10920" y="1774684"/>
                  </a:lnTo>
                  <a:lnTo>
                    <a:pt x="18879" y="1780738"/>
                  </a:lnTo>
                  <a:lnTo>
                    <a:pt x="72923" y="1796841"/>
                  </a:lnTo>
                  <a:lnTo>
                    <a:pt x="115516" y="1803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028125" y="2502426"/>
              <a:ext cx="78529" cy="13548"/>
            </a:xfrm>
            <a:custGeom>
              <a:avLst/>
              <a:gdLst/>
              <a:ahLst/>
              <a:cxnLst/>
              <a:rect l="0" t="0" r="0" b="0"/>
              <a:pathLst>
                <a:path w="78529" h="13548">
                  <a:moveTo>
                    <a:pt x="78528" y="0"/>
                  </a:moveTo>
                  <a:lnTo>
                    <a:pt x="61761" y="11179"/>
                  </a:lnTo>
                  <a:lnTo>
                    <a:pt x="44170" y="13547"/>
                  </a:lnTo>
                  <a:lnTo>
                    <a:pt x="0" y="32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528184" y="2397125"/>
            <a:ext cx="431675" cy="473837"/>
            <a:chOff x="4528184" y="2397125"/>
            <a:chExt cx="431675" cy="473837"/>
          </a:xfrm>
        </p:grpSpPr>
        <p:sp>
          <p:nvSpPr>
            <p:cNvPr id="91" name="Freeform 90"/>
            <p:cNvSpPr/>
            <p:nvPr/>
          </p:nvSpPr>
          <p:spPr>
            <a:xfrm>
              <a:off x="4580890" y="2565654"/>
              <a:ext cx="378969" cy="305308"/>
            </a:xfrm>
            <a:custGeom>
              <a:avLst/>
              <a:gdLst/>
              <a:ahLst/>
              <a:cxnLst/>
              <a:rect l="0" t="0" r="0" b="0"/>
              <a:pathLst>
                <a:path w="378969" h="305308">
                  <a:moveTo>
                    <a:pt x="378968" y="305307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28184" y="2397125"/>
              <a:ext cx="221108" cy="200026"/>
            </a:xfrm>
            <a:custGeom>
              <a:avLst/>
              <a:gdLst/>
              <a:ahLst/>
              <a:cxnLst/>
              <a:rect l="0" t="0" r="0" b="0"/>
              <a:pathLst>
                <a:path w="221108" h="200026">
                  <a:moveTo>
                    <a:pt x="221107" y="200025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351084" y="4338119"/>
            <a:ext cx="2556358" cy="434966"/>
            <a:chOff x="3351084" y="4338119"/>
            <a:chExt cx="2556358" cy="434966"/>
          </a:xfrm>
        </p:grpSpPr>
        <p:sp>
          <p:nvSpPr>
            <p:cNvPr id="94" name="Freeform 93"/>
            <p:cNvSpPr/>
            <p:nvPr/>
          </p:nvSpPr>
          <p:spPr>
            <a:xfrm>
              <a:off x="3351084" y="4338119"/>
              <a:ext cx="187446" cy="343707"/>
            </a:xfrm>
            <a:custGeom>
              <a:avLst/>
              <a:gdLst/>
              <a:ahLst/>
              <a:cxnLst/>
              <a:rect l="0" t="0" r="0" b="0"/>
              <a:pathLst>
                <a:path w="187446" h="343707">
                  <a:moveTo>
                    <a:pt x="61103" y="17323"/>
                  </a:moveTo>
                  <a:lnTo>
                    <a:pt x="46448" y="75939"/>
                  </a:lnTo>
                  <a:lnTo>
                    <a:pt x="40141" y="137349"/>
                  </a:lnTo>
                  <a:lnTo>
                    <a:pt x="28843" y="195753"/>
                  </a:lnTo>
                  <a:lnTo>
                    <a:pt x="15346" y="257939"/>
                  </a:lnTo>
                  <a:lnTo>
                    <a:pt x="4911" y="298017"/>
                  </a:lnTo>
                  <a:lnTo>
                    <a:pt x="2585" y="301548"/>
                  </a:lnTo>
                  <a:lnTo>
                    <a:pt x="1034" y="299223"/>
                  </a:lnTo>
                  <a:lnTo>
                    <a:pt x="0" y="292994"/>
                  </a:lnTo>
                  <a:lnTo>
                    <a:pt x="7179" y="232077"/>
                  </a:lnTo>
                  <a:lnTo>
                    <a:pt x="19745" y="172682"/>
                  </a:lnTo>
                  <a:lnTo>
                    <a:pt x="36636" y="113127"/>
                  </a:lnTo>
                  <a:lnTo>
                    <a:pt x="54097" y="59575"/>
                  </a:lnTo>
                  <a:lnTo>
                    <a:pt x="69294" y="18520"/>
                  </a:lnTo>
                  <a:lnTo>
                    <a:pt x="80731" y="1867"/>
                  </a:lnTo>
                  <a:lnTo>
                    <a:pt x="87057" y="0"/>
                  </a:lnTo>
                  <a:lnTo>
                    <a:pt x="93613" y="2265"/>
                  </a:lnTo>
                  <a:lnTo>
                    <a:pt x="100324" y="7284"/>
                  </a:lnTo>
                  <a:lnTo>
                    <a:pt x="107780" y="25339"/>
                  </a:lnTo>
                  <a:lnTo>
                    <a:pt x="121366" y="81332"/>
                  </a:lnTo>
                  <a:lnTo>
                    <a:pt x="134921" y="133995"/>
                  </a:lnTo>
                  <a:lnTo>
                    <a:pt x="152365" y="195034"/>
                  </a:lnTo>
                  <a:lnTo>
                    <a:pt x="169900" y="254371"/>
                  </a:lnTo>
                  <a:lnTo>
                    <a:pt x="184325" y="311448"/>
                  </a:lnTo>
                  <a:lnTo>
                    <a:pt x="187445" y="343706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12187" y="459759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02310" y="4525331"/>
              <a:ext cx="104676" cy="145967"/>
            </a:xfrm>
            <a:custGeom>
              <a:avLst/>
              <a:gdLst/>
              <a:ahLst/>
              <a:cxnLst/>
              <a:rect l="0" t="0" r="0" b="0"/>
              <a:pathLst>
                <a:path w="104676" h="145967">
                  <a:moveTo>
                    <a:pt x="9919" y="51209"/>
                  </a:moveTo>
                  <a:lnTo>
                    <a:pt x="4329" y="67977"/>
                  </a:lnTo>
                  <a:lnTo>
                    <a:pt x="8374" y="126654"/>
                  </a:lnTo>
                  <a:lnTo>
                    <a:pt x="8062" y="145571"/>
                  </a:lnTo>
                  <a:lnTo>
                    <a:pt x="6341" y="145703"/>
                  </a:lnTo>
                  <a:lnTo>
                    <a:pt x="4024" y="142281"/>
                  </a:lnTo>
                  <a:lnTo>
                    <a:pt x="0" y="90527"/>
                  </a:lnTo>
                  <a:lnTo>
                    <a:pt x="2690" y="53500"/>
                  </a:lnTo>
                  <a:lnTo>
                    <a:pt x="14080" y="9548"/>
                  </a:lnTo>
                  <a:lnTo>
                    <a:pt x="19712" y="3547"/>
                  </a:lnTo>
                  <a:lnTo>
                    <a:pt x="26976" y="717"/>
                  </a:lnTo>
                  <a:lnTo>
                    <a:pt x="35328" y="0"/>
                  </a:lnTo>
                  <a:lnTo>
                    <a:pt x="50847" y="5443"/>
                  </a:lnTo>
                  <a:lnTo>
                    <a:pt x="58261" y="10170"/>
                  </a:lnTo>
                  <a:lnTo>
                    <a:pt x="69619" y="24781"/>
                  </a:lnTo>
                  <a:lnTo>
                    <a:pt x="93842" y="86367"/>
                  </a:lnTo>
                  <a:lnTo>
                    <a:pt x="104675" y="145966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91213" y="436597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0" y="213364"/>
                  </a:lnTo>
                  <a:lnTo>
                    <a:pt x="3119" y="269787"/>
                  </a:lnTo>
                  <a:lnTo>
                    <a:pt x="8333" y="30415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06985" y="4492312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6" y="0"/>
                  </a:lnTo>
                  <a:lnTo>
                    <a:pt x="55455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72237" y="4563934"/>
              <a:ext cx="150604" cy="149478"/>
            </a:xfrm>
            <a:custGeom>
              <a:avLst/>
              <a:gdLst/>
              <a:ahLst/>
              <a:cxnLst/>
              <a:rect l="0" t="0" r="0" b="0"/>
              <a:pathLst>
                <a:path w="150604" h="149478">
                  <a:moveTo>
                    <a:pt x="87432" y="54720"/>
                  </a:moveTo>
                  <a:lnTo>
                    <a:pt x="77856" y="30673"/>
                  </a:lnTo>
                  <a:lnTo>
                    <a:pt x="67188" y="16347"/>
                  </a:lnTo>
                  <a:lnTo>
                    <a:pt x="42439" y="716"/>
                  </a:lnTo>
                  <a:lnTo>
                    <a:pt x="34040" y="0"/>
                  </a:lnTo>
                  <a:lnTo>
                    <a:pt x="18468" y="5444"/>
                  </a:lnTo>
                  <a:lnTo>
                    <a:pt x="6869" y="21901"/>
                  </a:lnTo>
                  <a:lnTo>
                    <a:pt x="2138" y="32840"/>
                  </a:lnTo>
                  <a:lnTo>
                    <a:pt x="0" y="54355"/>
                  </a:lnTo>
                  <a:lnTo>
                    <a:pt x="5122" y="114550"/>
                  </a:lnTo>
                  <a:lnTo>
                    <a:pt x="14195" y="137463"/>
                  </a:lnTo>
                  <a:lnTo>
                    <a:pt x="21059" y="143807"/>
                  </a:lnTo>
                  <a:lnTo>
                    <a:pt x="29146" y="146867"/>
                  </a:lnTo>
                  <a:lnTo>
                    <a:pt x="38046" y="147737"/>
                  </a:lnTo>
                  <a:lnTo>
                    <a:pt x="46319" y="144807"/>
                  </a:lnTo>
                  <a:lnTo>
                    <a:pt x="61750" y="132194"/>
                  </a:lnTo>
                  <a:lnTo>
                    <a:pt x="78002" y="105361"/>
                  </a:lnTo>
                  <a:lnTo>
                    <a:pt x="90227" y="75184"/>
                  </a:lnTo>
                  <a:lnTo>
                    <a:pt x="93975" y="73042"/>
                  </a:lnTo>
                  <a:lnTo>
                    <a:pt x="97643" y="76294"/>
                  </a:lnTo>
                  <a:lnTo>
                    <a:pt x="117806" y="118175"/>
                  </a:lnTo>
                  <a:lnTo>
                    <a:pt x="150603" y="149477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54425" y="4529987"/>
              <a:ext cx="84229" cy="155425"/>
            </a:xfrm>
            <a:custGeom>
              <a:avLst/>
              <a:gdLst/>
              <a:ahLst/>
              <a:cxnLst/>
              <a:rect l="0" t="0" r="0" b="0"/>
              <a:pathLst>
                <a:path w="84229" h="155425">
                  <a:moveTo>
                    <a:pt x="0" y="67610"/>
                  </a:moveTo>
                  <a:lnTo>
                    <a:pt x="17958" y="131038"/>
                  </a:lnTo>
                  <a:lnTo>
                    <a:pt x="25858" y="155424"/>
                  </a:lnTo>
                  <a:lnTo>
                    <a:pt x="9988" y="99752"/>
                  </a:lnTo>
                  <a:lnTo>
                    <a:pt x="2959" y="64655"/>
                  </a:lnTo>
                  <a:lnTo>
                    <a:pt x="3997" y="27740"/>
                  </a:lnTo>
                  <a:lnTo>
                    <a:pt x="6174" y="16464"/>
                  </a:lnTo>
                  <a:lnTo>
                    <a:pt x="12305" y="8946"/>
                  </a:lnTo>
                  <a:lnTo>
                    <a:pt x="31595" y="593"/>
                  </a:lnTo>
                  <a:lnTo>
                    <a:pt x="52647" y="0"/>
                  </a:lnTo>
                  <a:lnTo>
                    <a:pt x="84228" y="443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188211" y="4565463"/>
              <a:ext cx="108371" cy="149512"/>
            </a:xfrm>
            <a:custGeom>
              <a:avLst/>
              <a:gdLst/>
              <a:ahLst/>
              <a:cxnLst/>
              <a:rect l="0" t="0" r="0" b="0"/>
              <a:pathLst>
                <a:path w="108371" h="149512">
                  <a:moveTo>
                    <a:pt x="76784" y="21606"/>
                  </a:moveTo>
                  <a:lnTo>
                    <a:pt x="71195" y="4838"/>
                  </a:lnTo>
                  <a:lnTo>
                    <a:pt x="64869" y="1069"/>
                  </a:lnTo>
                  <a:lnTo>
                    <a:pt x="45363" y="0"/>
                  </a:lnTo>
                  <a:lnTo>
                    <a:pt x="35949" y="3692"/>
                  </a:lnTo>
                  <a:lnTo>
                    <a:pt x="19251" y="17154"/>
                  </a:lnTo>
                  <a:lnTo>
                    <a:pt x="2286" y="50052"/>
                  </a:lnTo>
                  <a:lnTo>
                    <a:pt x="0" y="75973"/>
                  </a:lnTo>
                  <a:lnTo>
                    <a:pt x="8065" y="125151"/>
                  </a:lnTo>
                  <a:lnTo>
                    <a:pt x="13424" y="133920"/>
                  </a:lnTo>
                  <a:lnTo>
                    <a:pt x="28737" y="146783"/>
                  </a:lnTo>
                  <a:lnTo>
                    <a:pt x="37734" y="149511"/>
                  </a:lnTo>
                  <a:lnTo>
                    <a:pt x="57089" y="149422"/>
                  </a:lnTo>
                  <a:lnTo>
                    <a:pt x="87716" y="142795"/>
                  </a:lnTo>
                  <a:lnTo>
                    <a:pt x="99190" y="136689"/>
                  </a:lnTo>
                  <a:lnTo>
                    <a:pt x="108370" y="126890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374743" y="4408084"/>
              <a:ext cx="27124" cy="326384"/>
            </a:xfrm>
            <a:custGeom>
              <a:avLst/>
              <a:gdLst/>
              <a:ahLst/>
              <a:cxnLst/>
              <a:rect l="0" t="0" r="0" b="0"/>
              <a:pathLst>
                <a:path w="27124" h="326384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13098" y="151559"/>
                  </a:lnTo>
                  <a:lnTo>
                    <a:pt x="19023" y="210005"/>
                  </a:lnTo>
                  <a:lnTo>
                    <a:pt x="25523" y="266610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17638" y="4544955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17679" y="462918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28208" y="450284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87406" y="4563238"/>
              <a:ext cx="140844" cy="177385"/>
            </a:xfrm>
            <a:custGeom>
              <a:avLst/>
              <a:gdLst/>
              <a:ahLst/>
              <a:cxnLst/>
              <a:rect l="0" t="0" r="0" b="0"/>
              <a:pathLst>
                <a:path w="140844" h="177385">
                  <a:moveTo>
                    <a:pt x="88201" y="13302"/>
                  </a:moveTo>
                  <a:lnTo>
                    <a:pt x="77022" y="2124"/>
                  </a:lnTo>
                  <a:lnTo>
                    <a:pt x="70220" y="0"/>
                  </a:lnTo>
                  <a:lnTo>
                    <a:pt x="53303" y="761"/>
                  </a:lnTo>
                  <a:lnTo>
                    <a:pt x="37206" y="8118"/>
                  </a:lnTo>
                  <a:lnTo>
                    <a:pt x="29638" y="13356"/>
                  </a:lnTo>
                  <a:lnTo>
                    <a:pt x="18109" y="28534"/>
                  </a:lnTo>
                  <a:lnTo>
                    <a:pt x="1176" y="72463"/>
                  </a:lnTo>
                  <a:lnTo>
                    <a:pt x="0" y="95748"/>
                  </a:lnTo>
                  <a:lnTo>
                    <a:pt x="8777" y="139292"/>
                  </a:lnTo>
                  <a:lnTo>
                    <a:pt x="21316" y="157425"/>
                  </a:lnTo>
                  <a:lnTo>
                    <a:pt x="29573" y="165536"/>
                  </a:lnTo>
                  <a:lnTo>
                    <a:pt x="51225" y="174548"/>
                  </a:lnTo>
                  <a:lnTo>
                    <a:pt x="75277" y="177384"/>
                  </a:lnTo>
                  <a:lnTo>
                    <a:pt x="116193" y="172792"/>
                  </a:lnTo>
                  <a:lnTo>
                    <a:pt x="140843" y="17122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70610" y="4421763"/>
              <a:ext cx="210366" cy="351322"/>
            </a:xfrm>
            <a:custGeom>
              <a:avLst/>
              <a:gdLst/>
              <a:ahLst/>
              <a:cxnLst/>
              <a:rect l="0" t="0" r="0" b="0"/>
              <a:pathLst>
                <a:path w="210366" h="351322">
                  <a:moveTo>
                    <a:pt x="136665" y="70549"/>
                  </a:moveTo>
                  <a:lnTo>
                    <a:pt x="122011" y="26586"/>
                  </a:lnTo>
                  <a:lnTo>
                    <a:pt x="109095" y="12795"/>
                  </a:lnTo>
                  <a:lnTo>
                    <a:pt x="100738" y="7480"/>
                  </a:lnTo>
                  <a:lnTo>
                    <a:pt x="66618" y="0"/>
                  </a:lnTo>
                  <a:lnTo>
                    <a:pt x="56042" y="2459"/>
                  </a:lnTo>
                  <a:lnTo>
                    <a:pt x="38052" y="14551"/>
                  </a:lnTo>
                  <a:lnTo>
                    <a:pt x="20359" y="41089"/>
                  </a:lnTo>
                  <a:lnTo>
                    <a:pt x="5070" y="82667"/>
                  </a:lnTo>
                  <a:lnTo>
                    <a:pt x="837" y="137847"/>
                  </a:lnTo>
                  <a:lnTo>
                    <a:pt x="0" y="199136"/>
                  </a:lnTo>
                  <a:lnTo>
                    <a:pt x="9410" y="256303"/>
                  </a:lnTo>
                  <a:lnTo>
                    <a:pt x="32586" y="309536"/>
                  </a:lnTo>
                  <a:lnTo>
                    <a:pt x="47124" y="330014"/>
                  </a:lnTo>
                  <a:lnTo>
                    <a:pt x="65284" y="343014"/>
                  </a:lnTo>
                  <a:lnTo>
                    <a:pt x="100827" y="351321"/>
                  </a:lnTo>
                  <a:lnTo>
                    <a:pt x="153589" y="345722"/>
                  </a:lnTo>
                  <a:lnTo>
                    <a:pt x="192781" y="333351"/>
                  </a:lnTo>
                  <a:lnTo>
                    <a:pt x="210365" y="323233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33617" y="465024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19" y="4269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23088" y="45660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03735" y="4566011"/>
              <a:ext cx="87810" cy="182558"/>
            </a:xfrm>
            <a:custGeom>
              <a:avLst/>
              <a:gdLst/>
              <a:ahLst/>
              <a:cxnLst/>
              <a:rect l="0" t="0" r="0" b="0"/>
              <a:pathLst>
                <a:path w="87810" h="182558">
                  <a:moveTo>
                    <a:pt x="3582" y="136871"/>
                  </a:moveTo>
                  <a:lnTo>
                    <a:pt x="27301" y="180834"/>
                  </a:lnTo>
                  <a:lnTo>
                    <a:pt x="29923" y="182557"/>
                  </a:lnTo>
                  <a:lnTo>
                    <a:pt x="31671" y="179027"/>
                  </a:lnTo>
                  <a:lnTo>
                    <a:pt x="32443" y="163796"/>
                  </a:lnTo>
                  <a:lnTo>
                    <a:pt x="17072" y="104876"/>
                  </a:lnTo>
                  <a:lnTo>
                    <a:pt x="0" y="52590"/>
                  </a:lnTo>
                  <a:lnTo>
                    <a:pt x="24" y="43249"/>
                  </a:lnTo>
                  <a:lnTo>
                    <a:pt x="6290" y="26631"/>
                  </a:lnTo>
                  <a:lnTo>
                    <a:pt x="19993" y="14566"/>
                  </a:lnTo>
                  <a:lnTo>
                    <a:pt x="38952" y="6474"/>
                  </a:lnTo>
                  <a:lnTo>
                    <a:pt x="87809" y="0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469200" y="4581480"/>
              <a:ext cx="101330" cy="144873"/>
            </a:xfrm>
            <a:custGeom>
              <a:avLst/>
              <a:gdLst/>
              <a:ahLst/>
              <a:cxnLst/>
              <a:rect l="0" t="0" r="0" b="0"/>
              <a:pathLst>
                <a:path w="101330" h="144873">
                  <a:moveTo>
                    <a:pt x="69744" y="5589"/>
                  </a:moveTo>
                  <a:lnTo>
                    <a:pt x="52976" y="0"/>
                  </a:lnTo>
                  <a:lnTo>
                    <a:pt x="45697" y="693"/>
                  </a:lnTo>
                  <a:lnTo>
                    <a:pt x="31370" y="7702"/>
                  </a:lnTo>
                  <a:lnTo>
                    <a:pt x="10150" y="24802"/>
                  </a:lnTo>
                  <a:lnTo>
                    <a:pt x="2314" y="44154"/>
                  </a:lnTo>
                  <a:lnTo>
                    <a:pt x="0" y="67182"/>
                  </a:lnTo>
                  <a:lnTo>
                    <a:pt x="11065" y="121194"/>
                  </a:lnTo>
                  <a:lnTo>
                    <a:pt x="16587" y="129452"/>
                  </a:lnTo>
                  <a:lnTo>
                    <a:pt x="32080" y="141747"/>
                  </a:lnTo>
                  <a:lnTo>
                    <a:pt x="50665" y="144872"/>
                  </a:lnTo>
                  <a:lnTo>
                    <a:pt x="77738" y="140055"/>
                  </a:lnTo>
                  <a:lnTo>
                    <a:pt x="101329" y="131931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617582" y="4439670"/>
              <a:ext cx="37176" cy="273742"/>
            </a:xfrm>
            <a:custGeom>
              <a:avLst/>
              <a:gdLst/>
              <a:ahLst/>
              <a:cxnLst/>
              <a:rect l="0" t="0" r="0" b="0"/>
              <a:pathLst>
                <a:path w="37176" h="273742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149" y="85425"/>
                  </a:lnTo>
                  <a:lnTo>
                    <a:pt x="19939" y="134755"/>
                  </a:lnTo>
                  <a:lnTo>
                    <a:pt x="26492" y="195421"/>
                  </a:lnTo>
                  <a:lnTo>
                    <a:pt x="34718" y="246225"/>
                  </a:lnTo>
                  <a:lnTo>
                    <a:pt x="37175" y="273741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696871" y="4553507"/>
              <a:ext cx="210571" cy="152612"/>
            </a:xfrm>
            <a:custGeom>
              <a:avLst/>
              <a:gdLst/>
              <a:ahLst/>
              <a:cxnLst/>
              <a:rect l="0" t="0" r="0" b="0"/>
              <a:pathLst>
                <a:path w="210571" h="152612">
                  <a:moveTo>
                    <a:pt x="0" y="54619"/>
                  </a:moveTo>
                  <a:lnTo>
                    <a:pt x="43963" y="69273"/>
                  </a:lnTo>
                  <a:lnTo>
                    <a:pt x="63993" y="69710"/>
                  </a:lnTo>
                  <a:lnTo>
                    <a:pt x="105447" y="60459"/>
                  </a:lnTo>
                  <a:lnTo>
                    <a:pt x="111242" y="55003"/>
                  </a:lnTo>
                  <a:lnTo>
                    <a:pt x="113936" y="47856"/>
                  </a:lnTo>
                  <a:lnTo>
                    <a:pt x="114562" y="39582"/>
                  </a:lnTo>
                  <a:lnTo>
                    <a:pt x="109018" y="24149"/>
                  </a:lnTo>
                  <a:lnTo>
                    <a:pt x="104264" y="16758"/>
                  </a:lnTo>
                  <a:lnTo>
                    <a:pt x="89623" y="5426"/>
                  </a:lnTo>
                  <a:lnTo>
                    <a:pt x="80806" y="767"/>
                  </a:lnTo>
                  <a:lnTo>
                    <a:pt x="72588" y="0"/>
                  </a:lnTo>
                  <a:lnTo>
                    <a:pt x="57218" y="5387"/>
                  </a:lnTo>
                  <a:lnTo>
                    <a:pt x="35411" y="21574"/>
                  </a:lnTo>
                  <a:lnTo>
                    <a:pt x="19721" y="46777"/>
                  </a:lnTo>
                  <a:lnTo>
                    <a:pt x="17733" y="69461"/>
                  </a:lnTo>
                  <a:lnTo>
                    <a:pt x="21919" y="92801"/>
                  </a:lnTo>
                  <a:lnTo>
                    <a:pt x="37430" y="119094"/>
                  </a:lnTo>
                  <a:lnTo>
                    <a:pt x="50171" y="134357"/>
                  </a:lnTo>
                  <a:lnTo>
                    <a:pt x="76087" y="150515"/>
                  </a:lnTo>
                  <a:lnTo>
                    <a:pt x="95818" y="152611"/>
                  </a:lnTo>
                  <a:lnTo>
                    <a:pt x="154774" y="148631"/>
                  </a:lnTo>
                  <a:lnTo>
                    <a:pt x="186239" y="141095"/>
                  </a:lnTo>
                  <a:lnTo>
                    <a:pt x="210570" y="128318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5023687" y="990502"/>
            <a:ext cx="704770" cy="353790"/>
            <a:chOff x="5023687" y="990502"/>
            <a:chExt cx="704770" cy="353790"/>
          </a:xfrm>
        </p:grpSpPr>
        <p:sp>
          <p:nvSpPr>
            <p:cNvPr id="115" name="Freeform 114"/>
            <p:cNvSpPr/>
            <p:nvPr/>
          </p:nvSpPr>
          <p:spPr>
            <a:xfrm>
              <a:off x="5023687" y="990502"/>
              <a:ext cx="167817" cy="340356"/>
            </a:xfrm>
            <a:custGeom>
              <a:avLst/>
              <a:gdLst/>
              <a:ahLst/>
              <a:cxnLst/>
              <a:rect l="0" t="0" r="0" b="0"/>
              <a:pathLst>
                <a:path w="167817" h="340356">
                  <a:moveTo>
                    <a:pt x="167816" y="69520"/>
                  </a:moveTo>
                  <a:lnTo>
                    <a:pt x="138507" y="31146"/>
                  </a:lnTo>
                  <a:lnTo>
                    <a:pt x="112728" y="9927"/>
                  </a:lnTo>
                  <a:lnTo>
                    <a:pt x="89910" y="2090"/>
                  </a:lnTo>
                  <a:lnTo>
                    <a:pt x="77274" y="0"/>
                  </a:lnTo>
                  <a:lnTo>
                    <a:pt x="56995" y="3917"/>
                  </a:lnTo>
                  <a:lnTo>
                    <a:pt x="48312" y="8237"/>
                  </a:lnTo>
                  <a:lnTo>
                    <a:pt x="35544" y="22396"/>
                  </a:lnTo>
                  <a:lnTo>
                    <a:pt x="10292" y="80533"/>
                  </a:lnTo>
                  <a:lnTo>
                    <a:pt x="2599" y="114897"/>
                  </a:lnTo>
                  <a:lnTo>
                    <a:pt x="0" y="168430"/>
                  </a:lnTo>
                  <a:lnTo>
                    <a:pt x="656" y="230131"/>
                  </a:lnTo>
                  <a:lnTo>
                    <a:pt x="8973" y="267237"/>
                  </a:lnTo>
                  <a:lnTo>
                    <a:pt x="32151" y="308097"/>
                  </a:lnTo>
                  <a:lnTo>
                    <a:pt x="46689" y="322953"/>
                  </a:lnTo>
                  <a:lnTo>
                    <a:pt x="64849" y="333455"/>
                  </a:lnTo>
                  <a:lnTo>
                    <a:pt x="100393" y="340355"/>
                  </a:lnTo>
                  <a:lnTo>
                    <a:pt x="146759" y="3327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33617" y="1249535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2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44146" y="11547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317845" y="1154778"/>
              <a:ext cx="31586" cy="119387"/>
            </a:xfrm>
            <a:custGeom>
              <a:avLst/>
              <a:gdLst/>
              <a:ahLst/>
              <a:cxnLst/>
              <a:rect l="0" t="0" r="0" b="0"/>
              <a:pathLst>
                <a:path w="31586" h="119387">
                  <a:moveTo>
                    <a:pt x="0" y="73700"/>
                  </a:moveTo>
                  <a:lnTo>
                    <a:pt x="15618" y="119386"/>
                  </a:lnTo>
                  <a:lnTo>
                    <a:pt x="2596" y="59131"/>
                  </a:lnTo>
                  <a:lnTo>
                    <a:pt x="1731" y="46440"/>
                  </a:lnTo>
                  <a:lnTo>
                    <a:pt x="7009" y="26099"/>
                  </a:lnTo>
                  <a:lnTo>
                    <a:pt x="15983" y="11600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405528" y="1183591"/>
              <a:ext cx="91302" cy="108059"/>
            </a:xfrm>
            <a:custGeom>
              <a:avLst/>
              <a:gdLst/>
              <a:ahLst/>
              <a:cxnLst/>
              <a:rect l="0" t="0" r="0" b="0"/>
              <a:pathLst>
                <a:path w="91302" h="108059">
                  <a:moveTo>
                    <a:pt x="70245" y="13301"/>
                  </a:moveTo>
                  <a:lnTo>
                    <a:pt x="59066" y="2123"/>
                  </a:lnTo>
                  <a:lnTo>
                    <a:pt x="51094" y="0"/>
                  </a:lnTo>
                  <a:lnTo>
                    <a:pt x="29758" y="761"/>
                  </a:lnTo>
                  <a:lnTo>
                    <a:pt x="21026" y="4941"/>
                  </a:lnTo>
                  <a:lnTo>
                    <a:pt x="8206" y="18944"/>
                  </a:lnTo>
                  <a:lnTo>
                    <a:pt x="1727" y="39986"/>
                  </a:lnTo>
                  <a:lnTo>
                    <a:pt x="0" y="52148"/>
                  </a:lnTo>
                  <a:lnTo>
                    <a:pt x="4320" y="71901"/>
                  </a:lnTo>
                  <a:lnTo>
                    <a:pt x="26157" y="103645"/>
                  </a:lnTo>
                  <a:lnTo>
                    <a:pt x="33834" y="107456"/>
                  </a:lnTo>
                  <a:lnTo>
                    <a:pt x="91301" y="1080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530610" y="996851"/>
              <a:ext cx="39920" cy="294799"/>
            </a:xfrm>
            <a:custGeom>
              <a:avLst/>
              <a:gdLst/>
              <a:ahLst/>
              <a:cxnLst/>
              <a:rect l="0" t="0" r="0" b="0"/>
              <a:pathLst>
                <a:path w="39920" h="294799">
                  <a:moveTo>
                    <a:pt x="8334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12588" y="153915"/>
                  </a:lnTo>
                  <a:lnTo>
                    <a:pt x="26028" y="214933"/>
                  </a:lnTo>
                  <a:lnTo>
                    <a:pt x="36828" y="261995"/>
                  </a:lnTo>
                  <a:lnTo>
                    <a:pt x="39919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608688" y="1090301"/>
              <a:ext cx="119769" cy="159235"/>
            </a:xfrm>
            <a:custGeom>
              <a:avLst/>
              <a:gdLst/>
              <a:ahLst/>
              <a:cxnLst/>
              <a:rect l="0" t="0" r="0" b="0"/>
              <a:pathLst>
                <a:path w="119769" h="159235">
                  <a:moveTo>
                    <a:pt x="25012" y="96063"/>
                  </a:moveTo>
                  <a:lnTo>
                    <a:pt x="68975" y="81409"/>
                  </a:lnTo>
                  <a:lnTo>
                    <a:pt x="85885" y="68493"/>
                  </a:lnTo>
                  <a:lnTo>
                    <a:pt x="93670" y="60135"/>
                  </a:lnTo>
                  <a:lnTo>
                    <a:pt x="97690" y="49884"/>
                  </a:lnTo>
                  <a:lnTo>
                    <a:pt x="99038" y="26016"/>
                  </a:lnTo>
                  <a:lnTo>
                    <a:pt x="95420" y="16610"/>
                  </a:lnTo>
                  <a:lnTo>
                    <a:pt x="82041" y="3038"/>
                  </a:lnTo>
                  <a:lnTo>
                    <a:pt x="73560" y="121"/>
                  </a:lnTo>
                  <a:lnTo>
                    <a:pt x="54777" y="0"/>
                  </a:lnTo>
                  <a:lnTo>
                    <a:pt x="37851" y="6965"/>
                  </a:lnTo>
                  <a:lnTo>
                    <a:pt x="30062" y="12098"/>
                  </a:lnTo>
                  <a:lnTo>
                    <a:pt x="18287" y="27159"/>
                  </a:lnTo>
                  <a:lnTo>
                    <a:pt x="1197" y="65425"/>
                  </a:lnTo>
                  <a:lnTo>
                    <a:pt x="0" y="89075"/>
                  </a:lnTo>
                  <a:lnTo>
                    <a:pt x="1318" y="101933"/>
                  </a:lnTo>
                  <a:lnTo>
                    <a:pt x="12142" y="122458"/>
                  </a:lnTo>
                  <a:lnTo>
                    <a:pt x="19942" y="131207"/>
                  </a:lnTo>
                  <a:lnTo>
                    <a:pt x="53276" y="149110"/>
                  </a:lnTo>
                  <a:lnTo>
                    <a:pt x="107777" y="157901"/>
                  </a:lnTo>
                  <a:lnTo>
                    <a:pt x="119768" y="1592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Freeform 122"/>
          <p:cNvSpPr/>
          <p:nvPr/>
        </p:nvSpPr>
        <p:spPr>
          <a:xfrm>
            <a:off x="2788688" y="1242322"/>
            <a:ext cx="3673110" cy="807300"/>
          </a:xfrm>
          <a:custGeom>
            <a:avLst/>
            <a:gdLst/>
            <a:ahLst/>
            <a:cxnLst/>
            <a:rect l="0" t="0" r="0" b="0"/>
            <a:pathLst>
              <a:path w="3673110" h="807300">
                <a:moveTo>
                  <a:pt x="3360908" y="291482"/>
                </a:moveTo>
                <a:lnTo>
                  <a:pt x="3300232" y="350045"/>
                </a:lnTo>
                <a:lnTo>
                  <a:pt x="3246541" y="379003"/>
                </a:lnTo>
                <a:lnTo>
                  <a:pt x="3197820" y="399042"/>
                </a:lnTo>
                <a:lnTo>
                  <a:pt x="3135194" y="416887"/>
                </a:lnTo>
                <a:lnTo>
                  <a:pt x="3077157" y="431677"/>
                </a:lnTo>
                <a:lnTo>
                  <a:pt x="3021031" y="436747"/>
                </a:lnTo>
                <a:lnTo>
                  <a:pt x="2962059" y="445695"/>
                </a:lnTo>
                <a:lnTo>
                  <a:pt x="2913487" y="448309"/>
                </a:lnTo>
                <a:lnTo>
                  <a:pt x="2860881" y="447914"/>
                </a:lnTo>
                <a:lnTo>
                  <a:pt x="2803700" y="442077"/>
                </a:lnTo>
                <a:lnTo>
                  <a:pt x="2744392" y="436393"/>
                </a:lnTo>
                <a:lnTo>
                  <a:pt x="2692945" y="429941"/>
                </a:lnTo>
                <a:lnTo>
                  <a:pt x="2638893" y="427497"/>
                </a:lnTo>
                <a:lnTo>
                  <a:pt x="2604175" y="418870"/>
                </a:lnTo>
                <a:lnTo>
                  <a:pt x="2571662" y="405526"/>
                </a:lnTo>
                <a:lnTo>
                  <a:pt x="2550387" y="405729"/>
                </a:lnTo>
                <a:lnTo>
                  <a:pt x="2545650" y="408591"/>
                </a:lnTo>
                <a:lnTo>
                  <a:pt x="2544832" y="412838"/>
                </a:lnTo>
                <a:lnTo>
                  <a:pt x="2546625" y="418010"/>
                </a:lnTo>
                <a:lnTo>
                  <a:pt x="2565918" y="442056"/>
                </a:lnTo>
                <a:lnTo>
                  <a:pt x="2593861" y="460229"/>
                </a:lnTo>
                <a:lnTo>
                  <a:pt x="2648292" y="480571"/>
                </a:lnTo>
                <a:lnTo>
                  <a:pt x="2707367" y="489360"/>
                </a:lnTo>
                <a:lnTo>
                  <a:pt x="2758085" y="490883"/>
                </a:lnTo>
                <a:lnTo>
                  <a:pt x="2810157" y="496923"/>
                </a:lnTo>
                <a:lnTo>
                  <a:pt x="2862630" y="500532"/>
                </a:lnTo>
                <a:lnTo>
                  <a:pt x="2920812" y="496013"/>
                </a:lnTo>
                <a:lnTo>
                  <a:pt x="2982504" y="492854"/>
                </a:lnTo>
                <a:lnTo>
                  <a:pt x="3039648" y="486329"/>
                </a:lnTo>
                <a:lnTo>
                  <a:pt x="3099213" y="476986"/>
                </a:lnTo>
                <a:lnTo>
                  <a:pt x="3155727" y="466809"/>
                </a:lnTo>
                <a:lnTo>
                  <a:pt x="3218820" y="452890"/>
                </a:lnTo>
                <a:lnTo>
                  <a:pt x="3273223" y="438875"/>
                </a:lnTo>
                <a:lnTo>
                  <a:pt x="3328868" y="421333"/>
                </a:lnTo>
                <a:lnTo>
                  <a:pt x="3353754" y="413145"/>
                </a:lnTo>
                <a:lnTo>
                  <a:pt x="3307912" y="424495"/>
                </a:lnTo>
                <a:lnTo>
                  <a:pt x="3251740" y="430710"/>
                </a:lnTo>
                <a:lnTo>
                  <a:pt x="3198710" y="439580"/>
                </a:lnTo>
                <a:lnTo>
                  <a:pt x="3144783" y="449616"/>
                </a:lnTo>
                <a:lnTo>
                  <a:pt x="3084640" y="457899"/>
                </a:lnTo>
                <a:lnTo>
                  <a:pt x="3027700" y="466771"/>
                </a:lnTo>
                <a:lnTo>
                  <a:pt x="2971392" y="472856"/>
                </a:lnTo>
                <a:lnTo>
                  <a:pt x="2915209" y="479388"/>
                </a:lnTo>
                <a:lnTo>
                  <a:pt x="2859051" y="489083"/>
                </a:lnTo>
                <a:lnTo>
                  <a:pt x="2802898" y="499144"/>
                </a:lnTo>
                <a:lnTo>
                  <a:pt x="2746746" y="501478"/>
                </a:lnTo>
                <a:lnTo>
                  <a:pt x="2690594" y="509174"/>
                </a:lnTo>
                <a:lnTo>
                  <a:pt x="2634442" y="515027"/>
                </a:lnTo>
                <a:lnTo>
                  <a:pt x="2620404" y="517721"/>
                </a:lnTo>
                <a:lnTo>
                  <a:pt x="2598567" y="514475"/>
                </a:lnTo>
                <a:lnTo>
                  <a:pt x="2589468" y="510334"/>
                </a:lnTo>
                <a:lnTo>
                  <a:pt x="2566881" y="508853"/>
                </a:lnTo>
                <a:lnTo>
                  <a:pt x="2514251" y="511844"/>
                </a:lnTo>
                <a:lnTo>
                  <a:pt x="2461569" y="517952"/>
                </a:lnTo>
                <a:lnTo>
                  <a:pt x="2407095" y="521581"/>
                </a:lnTo>
                <a:lnTo>
                  <a:pt x="2359500" y="528245"/>
                </a:lnTo>
                <a:lnTo>
                  <a:pt x="2310172" y="532040"/>
                </a:lnTo>
                <a:lnTo>
                  <a:pt x="2249508" y="533322"/>
                </a:lnTo>
                <a:lnTo>
                  <a:pt x="2189345" y="533575"/>
                </a:lnTo>
                <a:lnTo>
                  <a:pt x="2127071" y="533625"/>
                </a:lnTo>
                <a:lnTo>
                  <a:pt x="2075776" y="540871"/>
                </a:lnTo>
                <a:lnTo>
                  <a:pt x="2028534" y="543190"/>
                </a:lnTo>
                <a:lnTo>
                  <a:pt x="1978662" y="543877"/>
                </a:lnTo>
                <a:lnTo>
                  <a:pt x="1919295" y="544109"/>
                </a:lnTo>
                <a:lnTo>
                  <a:pt x="1862508" y="544155"/>
                </a:lnTo>
                <a:lnTo>
                  <a:pt x="1814695" y="538574"/>
                </a:lnTo>
                <a:lnTo>
                  <a:pt x="1763483" y="535100"/>
                </a:lnTo>
                <a:lnTo>
                  <a:pt x="1711265" y="534071"/>
                </a:lnTo>
                <a:lnTo>
                  <a:pt x="1650793" y="532553"/>
                </a:lnTo>
                <a:lnTo>
                  <a:pt x="1587325" y="524584"/>
                </a:lnTo>
                <a:lnTo>
                  <a:pt x="1524969" y="523400"/>
                </a:lnTo>
                <a:lnTo>
                  <a:pt x="1466379" y="523167"/>
                </a:lnTo>
                <a:lnTo>
                  <a:pt x="1404156" y="523121"/>
                </a:lnTo>
                <a:lnTo>
                  <a:pt x="1342776" y="521942"/>
                </a:lnTo>
                <a:lnTo>
                  <a:pt x="1293893" y="515874"/>
                </a:lnTo>
                <a:lnTo>
                  <a:pt x="1237980" y="510112"/>
                </a:lnTo>
                <a:lnTo>
                  <a:pt x="1181616" y="498055"/>
                </a:lnTo>
                <a:lnTo>
                  <a:pt x="1128627" y="485578"/>
                </a:lnTo>
                <a:lnTo>
                  <a:pt x="1070501" y="478781"/>
                </a:lnTo>
                <a:lnTo>
                  <a:pt x="1018942" y="466520"/>
                </a:lnTo>
                <a:lnTo>
                  <a:pt x="969763" y="452833"/>
                </a:lnTo>
                <a:lnTo>
                  <a:pt x="912389" y="438864"/>
                </a:lnTo>
                <a:lnTo>
                  <a:pt x="860978" y="424840"/>
                </a:lnTo>
                <a:lnTo>
                  <a:pt x="806932" y="410805"/>
                </a:lnTo>
                <a:lnTo>
                  <a:pt x="750427" y="393258"/>
                </a:lnTo>
                <a:lnTo>
                  <a:pt x="697275" y="367377"/>
                </a:lnTo>
                <a:lnTo>
                  <a:pt x="634034" y="344317"/>
                </a:lnTo>
                <a:lnTo>
                  <a:pt x="570857" y="323085"/>
                </a:lnTo>
                <a:lnTo>
                  <a:pt x="507685" y="293679"/>
                </a:lnTo>
                <a:lnTo>
                  <a:pt x="447634" y="267499"/>
                </a:lnTo>
                <a:lnTo>
                  <a:pt x="439575" y="261455"/>
                </a:lnTo>
                <a:lnTo>
                  <a:pt x="430621" y="242262"/>
                </a:lnTo>
                <a:lnTo>
                  <a:pt x="424872" y="191813"/>
                </a:lnTo>
                <a:lnTo>
                  <a:pt x="435097" y="134294"/>
                </a:lnTo>
                <a:lnTo>
                  <a:pt x="452849" y="82180"/>
                </a:lnTo>
                <a:lnTo>
                  <a:pt x="468171" y="56591"/>
                </a:lnTo>
                <a:lnTo>
                  <a:pt x="472576" y="37348"/>
                </a:lnTo>
                <a:lnTo>
                  <a:pt x="472581" y="34322"/>
                </a:lnTo>
                <a:lnTo>
                  <a:pt x="471414" y="35814"/>
                </a:lnTo>
                <a:lnTo>
                  <a:pt x="465828" y="45661"/>
                </a:lnTo>
                <a:lnTo>
                  <a:pt x="409243" y="105566"/>
                </a:lnTo>
                <a:lnTo>
                  <a:pt x="353260" y="167223"/>
                </a:lnTo>
                <a:lnTo>
                  <a:pt x="321291" y="209724"/>
                </a:lnTo>
                <a:lnTo>
                  <a:pt x="305448" y="236452"/>
                </a:lnTo>
                <a:lnTo>
                  <a:pt x="268456" y="283864"/>
                </a:lnTo>
                <a:lnTo>
                  <a:pt x="252749" y="310282"/>
                </a:lnTo>
                <a:lnTo>
                  <a:pt x="199931" y="369773"/>
                </a:lnTo>
                <a:lnTo>
                  <a:pt x="166280" y="420350"/>
                </a:lnTo>
                <a:lnTo>
                  <a:pt x="111073" y="477447"/>
                </a:lnTo>
                <a:lnTo>
                  <a:pt x="47940" y="540656"/>
                </a:lnTo>
                <a:lnTo>
                  <a:pt x="21294" y="556124"/>
                </a:lnTo>
                <a:lnTo>
                  <a:pt x="13799" y="555648"/>
                </a:lnTo>
                <a:lnTo>
                  <a:pt x="7632" y="551821"/>
                </a:lnTo>
                <a:lnTo>
                  <a:pt x="2351" y="545759"/>
                </a:lnTo>
                <a:lnTo>
                  <a:pt x="0" y="538210"/>
                </a:lnTo>
                <a:lnTo>
                  <a:pt x="508" y="520462"/>
                </a:lnTo>
                <a:lnTo>
                  <a:pt x="25878" y="459706"/>
                </a:lnTo>
                <a:lnTo>
                  <a:pt x="62114" y="396948"/>
                </a:lnTo>
                <a:lnTo>
                  <a:pt x="114764" y="337250"/>
                </a:lnTo>
                <a:lnTo>
                  <a:pt x="177796" y="273939"/>
                </a:lnTo>
                <a:lnTo>
                  <a:pt x="236478" y="224802"/>
                </a:lnTo>
                <a:lnTo>
                  <a:pt x="259392" y="204915"/>
                </a:lnTo>
                <a:lnTo>
                  <a:pt x="310152" y="171184"/>
                </a:lnTo>
                <a:lnTo>
                  <a:pt x="367266" y="115969"/>
                </a:lnTo>
                <a:lnTo>
                  <a:pt x="430475" y="52835"/>
                </a:lnTo>
                <a:lnTo>
                  <a:pt x="472590" y="1657"/>
                </a:lnTo>
                <a:lnTo>
                  <a:pt x="474930" y="0"/>
                </a:lnTo>
                <a:lnTo>
                  <a:pt x="471290" y="7516"/>
                </a:lnTo>
                <a:lnTo>
                  <a:pt x="437225" y="69848"/>
                </a:lnTo>
                <a:lnTo>
                  <a:pt x="398559" y="125227"/>
                </a:lnTo>
                <a:lnTo>
                  <a:pt x="357917" y="188605"/>
                </a:lnTo>
                <a:lnTo>
                  <a:pt x="317520" y="251704"/>
                </a:lnTo>
                <a:lnTo>
                  <a:pt x="276001" y="312744"/>
                </a:lnTo>
                <a:lnTo>
                  <a:pt x="240956" y="372444"/>
                </a:lnTo>
                <a:lnTo>
                  <a:pt x="205867" y="427923"/>
                </a:lnTo>
                <a:lnTo>
                  <a:pt x="179106" y="480939"/>
                </a:lnTo>
                <a:lnTo>
                  <a:pt x="147328" y="544161"/>
                </a:lnTo>
                <a:lnTo>
                  <a:pt x="126758" y="586279"/>
                </a:lnTo>
                <a:lnTo>
                  <a:pt x="125085" y="607337"/>
                </a:lnTo>
                <a:lnTo>
                  <a:pt x="126276" y="617865"/>
                </a:lnTo>
                <a:lnTo>
                  <a:pt x="130580" y="626054"/>
                </a:lnTo>
                <a:lnTo>
                  <a:pt x="144721" y="638273"/>
                </a:lnTo>
                <a:lnTo>
                  <a:pt x="202845" y="663124"/>
                </a:lnTo>
                <a:lnTo>
                  <a:pt x="265572" y="690103"/>
                </a:lnTo>
                <a:lnTo>
                  <a:pt x="326511" y="703634"/>
                </a:lnTo>
                <a:lnTo>
                  <a:pt x="389460" y="712608"/>
                </a:lnTo>
                <a:lnTo>
                  <a:pt x="447851" y="723841"/>
                </a:lnTo>
                <a:lnTo>
                  <a:pt x="498145" y="730764"/>
                </a:lnTo>
                <a:lnTo>
                  <a:pt x="550092" y="732815"/>
                </a:lnTo>
                <a:lnTo>
                  <a:pt x="599409" y="733423"/>
                </a:lnTo>
                <a:lnTo>
                  <a:pt x="657995" y="739218"/>
                </a:lnTo>
                <a:lnTo>
                  <a:pt x="716967" y="744392"/>
                </a:lnTo>
                <a:lnTo>
                  <a:pt x="771296" y="751151"/>
                </a:lnTo>
                <a:lnTo>
                  <a:pt x="832761" y="754028"/>
                </a:lnTo>
                <a:lnTo>
                  <a:pt x="889963" y="754596"/>
                </a:lnTo>
                <a:lnTo>
                  <a:pt x="952044" y="763051"/>
                </a:lnTo>
                <a:lnTo>
                  <a:pt x="1012050" y="764827"/>
                </a:lnTo>
                <a:lnTo>
                  <a:pt x="1072993" y="765178"/>
                </a:lnTo>
                <a:lnTo>
                  <a:pt x="1121800" y="765239"/>
                </a:lnTo>
                <a:lnTo>
                  <a:pt x="1177687" y="762140"/>
                </a:lnTo>
                <a:lnTo>
                  <a:pt x="1228457" y="756199"/>
                </a:lnTo>
                <a:lnTo>
                  <a:pt x="1291952" y="747789"/>
                </a:lnTo>
                <a:lnTo>
                  <a:pt x="1342265" y="745269"/>
                </a:lnTo>
                <a:lnTo>
                  <a:pt x="1401780" y="741298"/>
                </a:lnTo>
                <a:lnTo>
                  <a:pt x="1464185" y="735184"/>
                </a:lnTo>
                <a:lnTo>
                  <a:pt x="1515479" y="734125"/>
                </a:lnTo>
                <a:lnTo>
                  <a:pt x="1577978" y="733767"/>
                </a:lnTo>
                <a:lnTo>
                  <a:pt x="1628225" y="733705"/>
                </a:lnTo>
                <a:lnTo>
                  <a:pt x="1678987" y="734857"/>
                </a:lnTo>
                <a:lnTo>
                  <a:pt x="1741774" y="745134"/>
                </a:lnTo>
                <a:lnTo>
                  <a:pt x="1804565" y="758428"/>
                </a:lnTo>
                <a:lnTo>
                  <a:pt x="1863199" y="771150"/>
                </a:lnTo>
                <a:lnTo>
                  <a:pt x="1911606" y="775587"/>
                </a:lnTo>
                <a:lnTo>
                  <a:pt x="1970477" y="786974"/>
                </a:lnTo>
                <a:lnTo>
                  <a:pt x="2027166" y="800488"/>
                </a:lnTo>
                <a:lnTo>
                  <a:pt x="2083424" y="806018"/>
                </a:lnTo>
                <a:lnTo>
                  <a:pt x="2142717" y="807110"/>
                </a:lnTo>
                <a:lnTo>
                  <a:pt x="2193168" y="807299"/>
                </a:lnTo>
                <a:lnTo>
                  <a:pt x="2242042" y="804236"/>
                </a:lnTo>
                <a:lnTo>
                  <a:pt x="2294888" y="792720"/>
                </a:lnTo>
                <a:lnTo>
                  <a:pt x="2358158" y="775711"/>
                </a:lnTo>
                <a:lnTo>
                  <a:pt x="2379458" y="767568"/>
                </a:lnTo>
                <a:lnTo>
                  <a:pt x="2442512" y="738161"/>
                </a:lnTo>
                <a:lnTo>
                  <a:pt x="2497253" y="714180"/>
                </a:lnTo>
                <a:lnTo>
                  <a:pt x="2529062" y="700085"/>
                </a:lnTo>
                <a:lnTo>
                  <a:pt x="2553292" y="698471"/>
                </a:lnTo>
                <a:lnTo>
                  <a:pt x="2578488" y="698144"/>
                </a:lnTo>
                <a:lnTo>
                  <a:pt x="2639595" y="678162"/>
                </a:lnTo>
                <a:lnTo>
                  <a:pt x="2693258" y="656379"/>
                </a:lnTo>
                <a:lnTo>
                  <a:pt x="2745106" y="639598"/>
                </a:lnTo>
                <a:lnTo>
                  <a:pt x="2799801" y="625018"/>
                </a:lnTo>
                <a:lnTo>
                  <a:pt x="2851635" y="618109"/>
                </a:lnTo>
                <a:lnTo>
                  <a:pt x="2913258" y="608987"/>
                </a:lnTo>
                <a:lnTo>
                  <a:pt x="2970636" y="596102"/>
                </a:lnTo>
                <a:lnTo>
                  <a:pt x="3032307" y="570763"/>
                </a:lnTo>
                <a:lnTo>
                  <a:pt x="3087423" y="543874"/>
                </a:lnTo>
                <a:lnTo>
                  <a:pt x="3147816" y="509033"/>
                </a:lnTo>
                <a:lnTo>
                  <a:pt x="3183852" y="484107"/>
                </a:lnTo>
                <a:lnTo>
                  <a:pt x="3210961" y="468269"/>
                </a:lnTo>
                <a:lnTo>
                  <a:pt x="3273672" y="421205"/>
                </a:lnTo>
                <a:lnTo>
                  <a:pt x="3333997" y="379208"/>
                </a:lnTo>
                <a:lnTo>
                  <a:pt x="3394891" y="330086"/>
                </a:lnTo>
                <a:lnTo>
                  <a:pt x="3430951" y="289403"/>
                </a:lnTo>
                <a:lnTo>
                  <a:pt x="3446522" y="259281"/>
                </a:lnTo>
                <a:lnTo>
                  <a:pt x="3455029" y="202020"/>
                </a:lnTo>
                <a:lnTo>
                  <a:pt x="3460451" y="172952"/>
                </a:lnTo>
                <a:lnTo>
                  <a:pt x="3467044" y="164499"/>
                </a:lnTo>
                <a:lnTo>
                  <a:pt x="3476119" y="160034"/>
                </a:lnTo>
                <a:lnTo>
                  <a:pt x="3497511" y="158191"/>
                </a:lnTo>
                <a:lnTo>
                  <a:pt x="3518716" y="161272"/>
                </a:lnTo>
                <a:lnTo>
                  <a:pt x="3536720" y="169660"/>
                </a:lnTo>
                <a:lnTo>
                  <a:pt x="3588840" y="214538"/>
                </a:lnTo>
                <a:lnTo>
                  <a:pt x="3624096" y="269189"/>
                </a:lnTo>
                <a:lnTo>
                  <a:pt x="3651977" y="322905"/>
                </a:lnTo>
                <a:lnTo>
                  <a:pt x="3668379" y="355775"/>
                </a:lnTo>
                <a:lnTo>
                  <a:pt x="3673109" y="393460"/>
                </a:lnTo>
                <a:lnTo>
                  <a:pt x="3666452" y="428543"/>
                </a:lnTo>
                <a:lnTo>
                  <a:pt x="3649012" y="466884"/>
                </a:lnTo>
                <a:lnTo>
                  <a:pt x="3607771" y="517048"/>
                </a:lnTo>
                <a:lnTo>
                  <a:pt x="3580282" y="534311"/>
                </a:lnTo>
                <a:lnTo>
                  <a:pt x="3521571" y="556691"/>
                </a:lnTo>
                <a:lnTo>
                  <a:pt x="3466224" y="562695"/>
                </a:lnTo>
                <a:lnTo>
                  <a:pt x="3415640" y="564474"/>
                </a:lnTo>
                <a:lnTo>
                  <a:pt x="3353858" y="565001"/>
                </a:lnTo>
                <a:lnTo>
                  <a:pt x="3304357" y="565157"/>
                </a:lnTo>
                <a:lnTo>
                  <a:pt x="3256545" y="565204"/>
                </a:lnTo>
                <a:lnTo>
                  <a:pt x="3193245" y="565217"/>
                </a:lnTo>
                <a:lnTo>
                  <a:pt x="3133025" y="564052"/>
                </a:lnTo>
                <a:lnTo>
                  <a:pt x="3076339" y="553770"/>
                </a:lnTo>
                <a:lnTo>
                  <a:pt x="3015984" y="535856"/>
                </a:lnTo>
                <a:lnTo>
                  <a:pt x="2998599" y="524485"/>
                </a:lnTo>
                <a:lnTo>
                  <a:pt x="2996536" y="518177"/>
                </a:lnTo>
                <a:lnTo>
                  <a:pt x="2998671" y="511632"/>
                </a:lnTo>
                <a:lnTo>
                  <a:pt x="3003603" y="504930"/>
                </a:lnTo>
                <a:lnTo>
                  <a:pt x="3021562" y="497482"/>
                </a:lnTo>
                <a:lnTo>
                  <a:pt x="3080044" y="492308"/>
                </a:lnTo>
                <a:lnTo>
                  <a:pt x="3097696" y="491524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2533423" y="3905027"/>
            <a:ext cx="4451210" cy="678724"/>
          </a:xfrm>
          <a:custGeom>
            <a:avLst/>
            <a:gdLst/>
            <a:ahLst/>
            <a:cxnLst/>
            <a:rect l="0" t="0" r="0" b="0"/>
            <a:pathLst>
              <a:path w="4451210" h="678724">
                <a:moveTo>
                  <a:pt x="3847800" y="176674"/>
                </a:moveTo>
                <a:lnTo>
                  <a:pt x="3793656" y="179793"/>
                </a:lnTo>
                <a:lnTo>
                  <a:pt x="3746360" y="188127"/>
                </a:lnTo>
                <a:lnTo>
                  <a:pt x="3687892" y="198004"/>
                </a:lnTo>
                <a:lnTo>
                  <a:pt x="3635474" y="208340"/>
                </a:lnTo>
                <a:lnTo>
                  <a:pt x="3580731" y="222313"/>
                </a:lnTo>
                <a:lnTo>
                  <a:pt x="3526028" y="236338"/>
                </a:lnTo>
                <a:lnTo>
                  <a:pt x="3463792" y="253883"/>
                </a:lnTo>
                <a:lnTo>
                  <a:pt x="3408822" y="267921"/>
                </a:lnTo>
                <a:lnTo>
                  <a:pt x="3363403" y="278449"/>
                </a:lnTo>
                <a:lnTo>
                  <a:pt x="3322117" y="285468"/>
                </a:lnTo>
                <a:lnTo>
                  <a:pt x="3276471" y="292487"/>
                </a:lnTo>
                <a:lnTo>
                  <a:pt x="3217213" y="303016"/>
                </a:lnTo>
                <a:lnTo>
                  <a:pt x="3154571" y="311464"/>
                </a:lnTo>
                <a:lnTo>
                  <a:pt x="3094278" y="319199"/>
                </a:lnTo>
                <a:lnTo>
                  <a:pt x="3065635" y="316837"/>
                </a:lnTo>
                <a:lnTo>
                  <a:pt x="3059635" y="318079"/>
                </a:lnTo>
                <a:lnTo>
                  <a:pt x="3059144" y="321247"/>
                </a:lnTo>
                <a:lnTo>
                  <a:pt x="3062326" y="325698"/>
                </a:lnTo>
                <a:lnTo>
                  <a:pt x="3084580" y="330644"/>
                </a:lnTo>
                <a:lnTo>
                  <a:pt x="3136570" y="333429"/>
                </a:lnTo>
                <a:lnTo>
                  <a:pt x="3196428" y="334254"/>
                </a:lnTo>
                <a:lnTo>
                  <a:pt x="3252379" y="334498"/>
                </a:lnTo>
                <a:lnTo>
                  <a:pt x="3304831" y="337690"/>
                </a:lnTo>
                <a:lnTo>
                  <a:pt x="3358587" y="342926"/>
                </a:lnTo>
                <a:lnTo>
                  <a:pt x="3410390" y="344476"/>
                </a:lnTo>
                <a:lnTo>
                  <a:pt x="3463954" y="341816"/>
                </a:lnTo>
                <a:lnTo>
                  <a:pt x="3518819" y="336739"/>
                </a:lnTo>
                <a:lnTo>
                  <a:pt x="3562376" y="334382"/>
                </a:lnTo>
                <a:lnTo>
                  <a:pt x="3624020" y="327647"/>
                </a:lnTo>
                <a:lnTo>
                  <a:pt x="3675300" y="325132"/>
                </a:lnTo>
                <a:lnTo>
                  <a:pt x="3730399" y="323216"/>
                </a:lnTo>
                <a:lnTo>
                  <a:pt x="3791594" y="315801"/>
                </a:lnTo>
                <a:lnTo>
                  <a:pt x="3846744" y="314213"/>
                </a:lnTo>
                <a:lnTo>
                  <a:pt x="3897010" y="316862"/>
                </a:lnTo>
                <a:lnTo>
                  <a:pt x="3912193" y="319265"/>
                </a:lnTo>
                <a:lnTo>
                  <a:pt x="3921144" y="324377"/>
                </a:lnTo>
                <a:lnTo>
                  <a:pt x="3925942" y="331295"/>
                </a:lnTo>
                <a:lnTo>
                  <a:pt x="3927971" y="339416"/>
                </a:lnTo>
                <a:lnTo>
                  <a:pt x="3924644" y="347170"/>
                </a:lnTo>
                <a:lnTo>
                  <a:pt x="3908470" y="362024"/>
                </a:lnTo>
                <a:lnTo>
                  <a:pt x="3878644" y="377951"/>
                </a:lnTo>
                <a:lnTo>
                  <a:pt x="3822654" y="394984"/>
                </a:lnTo>
                <a:lnTo>
                  <a:pt x="3762895" y="416545"/>
                </a:lnTo>
                <a:lnTo>
                  <a:pt x="3709559" y="428681"/>
                </a:lnTo>
                <a:lnTo>
                  <a:pt x="3654507" y="443262"/>
                </a:lnTo>
                <a:lnTo>
                  <a:pt x="3592886" y="460925"/>
                </a:lnTo>
                <a:lnTo>
                  <a:pt x="3533038" y="478488"/>
                </a:lnTo>
                <a:lnTo>
                  <a:pt x="3486928" y="489409"/>
                </a:lnTo>
                <a:lnTo>
                  <a:pt x="3424155" y="500523"/>
                </a:lnTo>
                <a:lnTo>
                  <a:pt x="3370156" y="509196"/>
                </a:lnTo>
                <a:lnTo>
                  <a:pt x="3313212" y="513455"/>
                </a:lnTo>
                <a:lnTo>
                  <a:pt x="3251393" y="524781"/>
                </a:lnTo>
                <a:lnTo>
                  <a:pt x="3196135" y="531721"/>
                </a:lnTo>
                <a:lnTo>
                  <a:pt x="3142717" y="536896"/>
                </a:lnTo>
                <a:lnTo>
                  <a:pt x="3086725" y="542719"/>
                </a:lnTo>
                <a:lnTo>
                  <a:pt x="3031921" y="544445"/>
                </a:lnTo>
                <a:lnTo>
                  <a:pt x="2977070" y="550617"/>
                </a:lnTo>
                <a:lnTo>
                  <a:pt x="2924035" y="554695"/>
                </a:lnTo>
                <a:lnTo>
                  <a:pt x="2868498" y="555501"/>
                </a:lnTo>
                <a:lnTo>
                  <a:pt x="2806879" y="555660"/>
                </a:lnTo>
                <a:lnTo>
                  <a:pt x="2755721" y="555688"/>
                </a:lnTo>
                <a:lnTo>
                  <a:pt x="2703518" y="555696"/>
                </a:lnTo>
                <a:lnTo>
                  <a:pt x="2649118" y="548463"/>
                </a:lnTo>
                <a:lnTo>
                  <a:pt x="2586204" y="540016"/>
                </a:lnTo>
                <a:lnTo>
                  <a:pt x="2534221" y="534534"/>
                </a:lnTo>
                <a:lnTo>
                  <a:pt x="2478893" y="526519"/>
                </a:lnTo>
                <a:lnTo>
                  <a:pt x="2416114" y="517195"/>
                </a:lnTo>
                <a:lnTo>
                  <a:pt x="2362626" y="511179"/>
                </a:lnTo>
                <a:lnTo>
                  <a:pt x="2307000" y="504661"/>
                </a:lnTo>
                <a:lnTo>
                  <a:pt x="2245257" y="491816"/>
                </a:lnTo>
                <a:lnTo>
                  <a:pt x="2190880" y="483939"/>
                </a:lnTo>
                <a:lnTo>
                  <a:pt x="2135078" y="481213"/>
                </a:lnTo>
                <a:lnTo>
                  <a:pt x="2078996" y="470623"/>
                </a:lnTo>
                <a:lnTo>
                  <a:pt x="2022857" y="462856"/>
                </a:lnTo>
                <a:lnTo>
                  <a:pt x="1961004" y="452862"/>
                </a:lnTo>
                <a:lnTo>
                  <a:pt x="1901024" y="450898"/>
                </a:lnTo>
                <a:lnTo>
                  <a:pt x="1847323" y="443275"/>
                </a:lnTo>
                <a:lnTo>
                  <a:pt x="1789055" y="437436"/>
                </a:lnTo>
                <a:lnTo>
                  <a:pt x="1731039" y="423186"/>
                </a:lnTo>
                <a:lnTo>
                  <a:pt x="1669949" y="413814"/>
                </a:lnTo>
                <a:lnTo>
                  <a:pt x="1607629" y="397574"/>
                </a:lnTo>
                <a:lnTo>
                  <a:pt x="1545668" y="387434"/>
                </a:lnTo>
                <a:lnTo>
                  <a:pt x="1484303" y="372768"/>
                </a:lnTo>
                <a:lnTo>
                  <a:pt x="1429438" y="359081"/>
                </a:lnTo>
                <a:lnTo>
                  <a:pt x="1373540" y="341993"/>
                </a:lnTo>
                <a:lnTo>
                  <a:pt x="1317439" y="322023"/>
                </a:lnTo>
                <a:lnTo>
                  <a:pt x="1261297" y="307984"/>
                </a:lnTo>
                <a:lnTo>
                  <a:pt x="1202028" y="300877"/>
                </a:lnTo>
                <a:lnTo>
                  <a:pt x="1139931" y="288555"/>
                </a:lnTo>
                <a:lnTo>
                  <a:pt x="1081434" y="274857"/>
                </a:lnTo>
                <a:lnTo>
                  <a:pt x="1033051" y="264386"/>
                </a:lnTo>
                <a:lnTo>
                  <a:pt x="971068" y="250368"/>
                </a:lnTo>
                <a:lnTo>
                  <a:pt x="908435" y="241924"/>
                </a:lnTo>
                <a:lnTo>
                  <a:pt x="859610" y="234871"/>
                </a:lnTo>
                <a:lnTo>
                  <a:pt x="797944" y="223178"/>
                </a:lnTo>
                <a:lnTo>
                  <a:pt x="749013" y="218919"/>
                </a:lnTo>
                <a:lnTo>
                  <a:pt x="686844" y="207592"/>
                </a:lnTo>
                <a:lnTo>
                  <a:pt x="624175" y="199679"/>
                </a:lnTo>
                <a:lnTo>
                  <a:pt x="575343" y="192719"/>
                </a:lnTo>
                <a:lnTo>
                  <a:pt x="514846" y="188292"/>
                </a:lnTo>
                <a:lnTo>
                  <a:pt x="454716" y="187418"/>
                </a:lnTo>
                <a:lnTo>
                  <a:pt x="392449" y="187245"/>
                </a:lnTo>
                <a:lnTo>
                  <a:pt x="335089" y="195616"/>
                </a:lnTo>
                <a:lnTo>
                  <a:pt x="281818" y="208535"/>
                </a:lnTo>
                <a:lnTo>
                  <a:pt x="270230" y="211953"/>
                </a:lnTo>
                <a:lnTo>
                  <a:pt x="263674" y="217740"/>
                </a:lnTo>
                <a:lnTo>
                  <a:pt x="260474" y="225108"/>
                </a:lnTo>
                <a:lnTo>
                  <a:pt x="259510" y="233530"/>
                </a:lnTo>
                <a:lnTo>
                  <a:pt x="264678" y="249127"/>
                </a:lnTo>
                <a:lnTo>
                  <a:pt x="269332" y="256561"/>
                </a:lnTo>
                <a:lnTo>
                  <a:pt x="283862" y="267941"/>
                </a:lnTo>
                <a:lnTo>
                  <a:pt x="311772" y="287164"/>
                </a:lnTo>
                <a:lnTo>
                  <a:pt x="342269" y="308847"/>
                </a:lnTo>
                <a:lnTo>
                  <a:pt x="395683" y="330473"/>
                </a:lnTo>
                <a:lnTo>
                  <a:pt x="456168" y="348558"/>
                </a:lnTo>
                <a:lnTo>
                  <a:pt x="518408" y="366176"/>
                </a:lnTo>
                <a:lnTo>
                  <a:pt x="581529" y="383733"/>
                </a:lnTo>
                <a:lnTo>
                  <a:pt x="636820" y="397772"/>
                </a:lnTo>
                <a:lnTo>
                  <a:pt x="692802" y="411810"/>
                </a:lnTo>
                <a:lnTo>
                  <a:pt x="748921" y="425848"/>
                </a:lnTo>
                <a:lnTo>
                  <a:pt x="805066" y="439886"/>
                </a:lnTo>
                <a:lnTo>
                  <a:pt x="866806" y="453924"/>
                </a:lnTo>
                <a:lnTo>
                  <a:pt x="928091" y="460727"/>
                </a:lnTo>
                <a:lnTo>
                  <a:pt x="976958" y="468938"/>
                </a:lnTo>
                <a:lnTo>
                  <a:pt x="1039103" y="479073"/>
                </a:lnTo>
                <a:lnTo>
                  <a:pt x="1090048" y="481133"/>
                </a:lnTo>
                <a:lnTo>
                  <a:pt x="1142188" y="484863"/>
                </a:lnTo>
                <a:lnTo>
                  <a:pt x="1194681" y="490257"/>
                </a:lnTo>
                <a:lnTo>
                  <a:pt x="1247280" y="494975"/>
                </a:lnTo>
                <a:lnTo>
                  <a:pt x="1303029" y="500662"/>
                </a:lnTo>
                <a:lnTo>
                  <a:pt x="1354642" y="505468"/>
                </a:lnTo>
                <a:lnTo>
                  <a:pt x="1414702" y="511982"/>
                </a:lnTo>
                <a:lnTo>
                  <a:pt x="1471179" y="513111"/>
                </a:lnTo>
                <a:lnTo>
                  <a:pt x="1531437" y="521897"/>
                </a:lnTo>
                <a:lnTo>
                  <a:pt x="1587265" y="531516"/>
                </a:lnTo>
                <a:lnTo>
                  <a:pt x="1648260" y="540605"/>
                </a:lnTo>
                <a:lnTo>
                  <a:pt x="1710787" y="544988"/>
                </a:lnTo>
                <a:lnTo>
                  <a:pt x="1773767" y="552006"/>
                </a:lnTo>
                <a:lnTo>
                  <a:pt x="1834542" y="554605"/>
                </a:lnTo>
                <a:lnTo>
                  <a:pt x="1885564" y="556545"/>
                </a:lnTo>
                <a:lnTo>
                  <a:pt x="1944095" y="562839"/>
                </a:lnTo>
                <a:lnTo>
                  <a:pt x="2005892" y="565224"/>
                </a:lnTo>
                <a:lnTo>
                  <a:pt x="2068656" y="567101"/>
                </a:lnTo>
                <a:lnTo>
                  <a:pt x="2131706" y="573376"/>
                </a:lnTo>
                <a:lnTo>
                  <a:pt x="2194841" y="575755"/>
                </a:lnTo>
                <a:lnTo>
                  <a:pt x="2236947" y="576311"/>
                </a:lnTo>
                <a:lnTo>
                  <a:pt x="2282176" y="576559"/>
                </a:lnTo>
                <a:lnTo>
                  <a:pt x="2328405" y="575499"/>
                </a:lnTo>
                <a:lnTo>
                  <a:pt x="2372348" y="571129"/>
                </a:lnTo>
                <a:lnTo>
                  <a:pt x="2415274" y="568406"/>
                </a:lnTo>
                <a:lnTo>
                  <a:pt x="2457750" y="566026"/>
                </a:lnTo>
                <a:lnTo>
                  <a:pt x="2521124" y="558109"/>
                </a:lnTo>
                <a:lnTo>
                  <a:pt x="2584355" y="549525"/>
                </a:lnTo>
                <a:lnTo>
                  <a:pt x="2644035" y="545291"/>
                </a:lnTo>
                <a:lnTo>
                  <a:pt x="2706778" y="533973"/>
                </a:lnTo>
                <a:lnTo>
                  <a:pt x="2765316" y="523916"/>
                </a:lnTo>
                <a:lnTo>
                  <a:pt x="2817755" y="513527"/>
                </a:lnTo>
                <a:lnTo>
                  <a:pt x="2864878" y="499920"/>
                </a:lnTo>
                <a:lnTo>
                  <a:pt x="2923295" y="484190"/>
                </a:lnTo>
                <a:lnTo>
                  <a:pt x="2981937" y="472121"/>
                </a:lnTo>
                <a:lnTo>
                  <a:pt x="3039477" y="461135"/>
                </a:lnTo>
                <a:lnTo>
                  <a:pt x="3100979" y="450472"/>
                </a:lnTo>
                <a:lnTo>
                  <a:pt x="3160536" y="436783"/>
                </a:lnTo>
                <a:lnTo>
                  <a:pt x="3215228" y="421029"/>
                </a:lnTo>
                <a:lnTo>
                  <a:pt x="3274932" y="405226"/>
                </a:lnTo>
                <a:lnTo>
                  <a:pt x="3336161" y="389669"/>
                </a:lnTo>
                <a:lnTo>
                  <a:pt x="3391410" y="368399"/>
                </a:lnTo>
                <a:lnTo>
                  <a:pt x="3447643" y="352586"/>
                </a:lnTo>
                <a:lnTo>
                  <a:pt x="3507841" y="330961"/>
                </a:lnTo>
                <a:lnTo>
                  <a:pt x="3556519" y="318055"/>
                </a:lnTo>
                <a:lnTo>
                  <a:pt x="3615481" y="303213"/>
                </a:lnTo>
                <a:lnTo>
                  <a:pt x="3677867" y="285494"/>
                </a:lnTo>
                <a:lnTo>
                  <a:pt x="3731792" y="267924"/>
                </a:lnTo>
                <a:lnTo>
                  <a:pt x="3787723" y="250374"/>
                </a:lnTo>
                <a:lnTo>
                  <a:pt x="3841392" y="236335"/>
                </a:lnTo>
                <a:lnTo>
                  <a:pt x="3902719" y="210454"/>
                </a:lnTo>
                <a:lnTo>
                  <a:pt x="3963697" y="183765"/>
                </a:lnTo>
                <a:lnTo>
                  <a:pt x="4025178" y="163108"/>
                </a:lnTo>
                <a:lnTo>
                  <a:pt x="4079216" y="145150"/>
                </a:lnTo>
                <a:lnTo>
                  <a:pt x="4099220" y="136927"/>
                </a:lnTo>
                <a:lnTo>
                  <a:pt x="4138461" y="105871"/>
                </a:lnTo>
                <a:lnTo>
                  <a:pt x="4137500" y="101396"/>
                </a:lnTo>
                <a:lnTo>
                  <a:pt x="4131010" y="98413"/>
                </a:lnTo>
                <a:lnTo>
                  <a:pt x="4069713" y="93232"/>
                </a:lnTo>
                <a:lnTo>
                  <a:pt x="4021437" y="92678"/>
                </a:lnTo>
                <a:lnTo>
                  <a:pt x="3971257" y="93685"/>
                </a:lnTo>
                <a:lnTo>
                  <a:pt x="3908669" y="100793"/>
                </a:lnTo>
                <a:lnTo>
                  <a:pt x="3857647" y="102328"/>
                </a:lnTo>
                <a:lnTo>
                  <a:pt x="3805484" y="102783"/>
                </a:lnTo>
                <a:lnTo>
                  <a:pt x="3756104" y="106037"/>
                </a:lnTo>
                <a:lnTo>
                  <a:pt x="3697496" y="117617"/>
                </a:lnTo>
                <a:lnTo>
                  <a:pt x="3642029" y="131170"/>
                </a:lnTo>
                <a:lnTo>
                  <a:pt x="3589825" y="141992"/>
                </a:lnTo>
                <a:lnTo>
                  <a:pt x="3535060" y="150066"/>
                </a:lnTo>
                <a:lnTo>
                  <a:pt x="3474806" y="161756"/>
                </a:lnTo>
                <a:lnTo>
                  <a:pt x="3419750" y="168398"/>
                </a:lnTo>
                <a:lnTo>
                  <a:pt x="3361626" y="182819"/>
                </a:lnTo>
                <a:lnTo>
                  <a:pt x="3298564" y="189456"/>
                </a:lnTo>
                <a:lnTo>
                  <a:pt x="3247156" y="195279"/>
                </a:lnTo>
                <a:lnTo>
                  <a:pt x="3197999" y="197004"/>
                </a:lnTo>
                <a:lnTo>
                  <a:pt x="3150678" y="197515"/>
                </a:lnTo>
                <a:lnTo>
                  <a:pt x="3099613" y="197667"/>
                </a:lnTo>
                <a:lnTo>
                  <a:pt x="3050557" y="197712"/>
                </a:lnTo>
                <a:lnTo>
                  <a:pt x="3003267" y="197725"/>
                </a:lnTo>
                <a:lnTo>
                  <a:pt x="2940475" y="197729"/>
                </a:lnTo>
                <a:lnTo>
                  <a:pt x="2883011" y="198900"/>
                </a:lnTo>
                <a:lnTo>
                  <a:pt x="2826600" y="206064"/>
                </a:lnTo>
                <a:lnTo>
                  <a:pt x="2764808" y="207825"/>
                </a:lnTo>
                <a:lnTo>
                  <a:pt x="2703512" y="209343"/>
                </a:lnTo>
                <a:lnTo>
                  <a:pt x="2654644" y="215470"/>
                </a:lnTo>
                <a:lnTo>
                  <a:pt x="2595617" y="215013"/>
                </a:lnTo>
                <a:lnTo>
                  <a:pt x="2538897" y="209593"/>
                </a:lnTo>
                <a:lnTo>
                  <a:pt x="2481463" y="209692"/>
                </a:lnTo>
                <a:lnTo>
                  <a:pt x="2418125" y="216645"/>
                </a:lnTo>
                <a:lnTo>
                  <a:pt x="2360207" y="218365"/>
                </a:lnTo>
                <a:lnTo>
                  <a:pt x="2297641" y="219874"/>
                </a:lnTo>
                <a:lnTo>
                  <a:pt x="2242821" y="227104"/>
                </a:lnTo>
                <a:lnTo>
                  <a:pt x="2181950" y="228879"/>
                </a:lnTo>
                <a:lnTo>
                  <a:pt x="2124866" y="236465"/>
                </a:lnTo>
                <a:lnTo>
                  <a:pt x="2068530" y="242296"/>
                </a:lnTo>
                <a:lnTo>
                  <a:pt x="2012341" y="248777"/>
                </a:lnTo>
                <a:lnTo>
                  <a:pt x="1956182" y="250058"/>
                </a:lnTo>
                <a:lnTo>
                  <a:pt x="1900029" y="250311"/>
                </a:lnTo>
                <a:lnTo>
                  <a:pt x="1843876" y="250361"/>
                </a:lnTo>
                <a:lnTo>
                  <a:pt x="1787724" y="243135"/>
                </a:lnTo>
                <a:lnTo>
                  <a:pt x="1731572" y="240495"/>
                </a:lnTo>
                <a:lnTo>
                  <a:pt x="1675420" y="234384"/>
                </a:lnTo>
                <a:lnTo>
                  <a:pt x="1612033" y="229147"/>
                </a:lnTo>
                <a:lnTo>
                  <a:pt x="1550119" y="218061"/>
                </a:lnTo>
                <a:lnTo>
                  <a:pt x="1487499" y="210195"/>
                </a:lnTo>
                <a:lnTo>
                  <a:pt x="1430070" y="208642"/>
                </a:lnTo>
                <a:lnTo>
                  <a:pt x="1376785" y="211455"/>
                </a:lnTo>
                <a:lnTo>
                  <a:pt x="1365196" y="213899"/>
                </a:lnTo>
                <a:lnTo>
                  <a:pt x="1360979" y="217868"/>
                </a:lnTo>
                <a:lnTo>
                  <a:pt x="1361678" y="222854"/>
                </a:lnTo>
                <a:lnTo>
                  <a:pt x="1365653" y="228518"/>
                </a:lnTo>
                <a:lnTo>
                  <a:pt x="1379428" y="237930"/>
                </a:lnTo>
                <a:lnTo>
                  <a:pt x="1416868" y="253504"/>
                </a:lnTo>
                <a:lnTo>
                  <a:pt x="1472530" y="260610"/>
                </a:lnTo>
                <a:lnTo>
                  <a:pt x="1529105" y="272066"/>
                </a:lnTo>
                <a:lnTo>
                  <a:pt x="1590063" y="285594"/>
                </a:lnTo>
                <a:lnTo>
                  <a:pt x="1644305" y="291126"/>
                </a:lnTo>
                <a:lnTo>
                  <a:pt x="1700080" y="292218"/>
                </a:lnTo>
                <a:lnTo>
                  <a:pt x="1756157" y="298023"/>
                </a:lnTo>
                <a:lnTo>
                  <a:pt x="1815804" y="310435"/>
                </a:lnTo>
                <a:lnTo>
                  <a:pt x="1876113" y="320682"/>
                </a:lnTo>
                <a:lnTo>
                  <a:pt x="1925178" y="331127"/>
                </a:lnTo>
                <a:lnTo>
                  <a:pt x="1980559" y="345136"/>
                </a:lnTo>
                <a:lnTo>
                  <a:pt x="2043647" y="362678"/>
                </a:lnTo>
                <a:lnTo>
                  <a:pt x="2105161" y="380225"/>
                </a:lnTo>
                <a:lnTo>
                  <a:pt x="2162930" y="390753"/>
                </a:lnTo>
                <a:lnTo>
                  <a:pt x="2208336" y="397772"/>
                </a:lnTo>
                <a:lnTo>
                  <a:pt x="2254643" y="403622"/>
                </a:lnTo>
                <a:lnTo>
                  <a:pt x="2317835" y="406914"/>
                </a:lnTo>
                <a:lnTo>
                  <a:pt x="2369573" y="409060"/>
                </a:lnTo>
                <a:lnTo>
                  <a:pt x="2428317" y="415415"/>
                </a:lnTo>
                <a:lnTo>
                  <a:pt x="2489006" y="417818"/>
                </a:lnTo>
                <a:lnTo>
                  <a:pt x="2545723" y="418530"/>
                </a:lnTo>
                <a:lnTo>
                  <a:pt x="2605292" y="418740"/>
                </a:lnTo>
                <a:lnTo>
                  <a:pt x="2660506" y="417633"/>
                </a:lnTo>
                <a:lnTo>
                  <a:pt x="2713911" y="411586"/>
                </a:lnTo>
                <a:lnTo>
                  <a:pt x="2766780" y="406934"/>
                </a:lnTo>
                <a:lnTo>
                  <a:pt x="2818319" y="392948"/>
                </a:lnTo>
                <a:lnTo>
                  <a:pt x="2878249" y="377149"/>
                </a:lnTo>
                <a:lnTo>
                  <a:pt x="2940736" y="362763"/>
                </a:lnTo>
                <a:lnTo>
                  <a:pt x="2999829" y="348656"/>
                </a:lnTo>
                <a:lnTo>
                  <a:pt x="3063003" y="336683"/>
                </a:lnTo>
                <a:lnTo>
                  <a:pt x="3123704" y="323423"/>
                </a:lnTo>
                <a:lnTo>
                  <a:pt x="3183543" y="309906"/>
                </a:lnTo>
                <a:lnTo>
                  <a:pt x="3243283" y="297141"/>
                </a:lnTo>
                <a:lnTo>
                  <a:pt x="3300144" y="293406"/>
                </a:lnTo>
                <a:lnTo>
                  <a:pt x="3363250" y="285373"/>
                </a:lnTo>
                <a:lnTo>
                  <a:pt x="3416778" y="279514"/>
                </a:lnTo>
                <a:lnTo>
                  <a:pt x="3472411" y="273027"/>
                </a:lnTo>
                <a:lnTo>
                  <a:pt x="3534158" y="263307"/>
                </a:lnTo>
                <a:lnTo>
                  <a:pt x="3588534" y="261377"/>
                </a:lnTo>
                <a:lnTo>
                  <a:pt x="3650011" y="252631"/>
                </a:lnTo>
                <a:lnTo>
                  <a:pt x="3711010" y="243435"/>
                </a:lnTo>
                <a:lnTo>
                  <a:pt x="3767401" y="240554"/>
                </a:lnTo>
                <a:lnTo>
                  <a:pt x="3823340" y="234396"/>
                </a:lnTo>
                <a:lnTo>
                  <a:pt x="3875421" y="229150"/>
                </a:lnTo>
                <a:lnTo>
                  <a:pt x="3937096" y="214794"/>
                </a:lnTo>
                <a:lnTo>
                  <a:pt x="3991997" y="201144"/>
                </a:lnTo>
                <a:lnTo>
                  <a:pt x="4044783" y="187183"/>
                </a:lnTo>
                <a:lnTo>
                  <a:pt x="4100082" y="168482"/>
                </a:lnTo>
                <a:lnTo>
                  <a:pt x="4153074" y="143042"/>
                </a:lnTo>
                <a:lnTo>
                  <a:pt x="4214096" y="132557"/>
                </a:lnTo>
                <a:lnTo>
                  <a:pt x="4268650" y="116749"/>
                </a:lnTo>
                <a:lnTo>
                  <a:pt x="4299270" y="105236"/>
                </a:lnTo>
                <a:lnTo>
                  <a:pt x="4361222" y="68915"/>
                </a:lnTo>
                <a:lnTo>
                  <a:pt x="4419752" y="15140"/>
                </a:lnTo>
                <a:lnTo>
                  <a:pt x="4433844" y="1156"/>
                </a:lnTo>
                <a:lnTo>
                  <a:pt x="4439707" y="0"/>
                </a:lnTo>
                <a:lnTo>
                  <a:pt x="4444786" y="2739"/>
                </a:lnTo>
                <a:lnTo>
                  <a:pt x="4449342" y="8075"/>
                </a:lnTo>
                <a:lnTo>
                  <a:pt x="4451209" y="15142"/>
                </a:lnTo>
                <a:lnTo>
                  <a:pt x="4448248" y="41855"/>
                </a:lnTo>
                <a:lnTo>
                  <a:pt x="4428927" y="101985"/>
                </a:lnTo>
                <a:lnTo>
                  <a:pt x="4398573" y="156608"/>
                </a:lnTo>
                <a:lnTo>
                  <a:pt x="4367095" y="217705"/>
                </a:lnTo>
                <a:lnTo>
                  <a:pt x="4324490" y="274281"/>
                </a:lnTo>
                <a:lnTo>
                  <a:pt x="4308796" y="300741"/>
                </a:lnTo>
                <a:lnTo>
                  <a:pt x="4292447" y="326518"/>
                </a:lnTo>
                <a:lnTo>
                  <a:pt x="4257702" y="387459"/>
                </a:lnTo>
                <a:lnTo>
                  <a:pt x="4224569" y="447314"/>
                </a:lnTo>
                <a:lnTo>
                  <a:pt x="4208219" y="473672"/>
                </a:lnTo>
                <a:lnTo>
                  <a:pt x="4192847" y="500590"/>
                </a:lnTo>
                <a:lnTo>
                  <a:pt x="4178969" y="514829"/>
                </a:lnTo>
                <a:lnTo>
                  <a:pt x="4131314" y="537391"/>
                </a:lnTo>
                <a:lnTo>
                  <a:pt x="4067874" y="552479"/>
                </a:lnTo>
                <a:lnTo>
                  <a:pt x="4012544" y="555063"/>
                </a:lnTo>
                <a:lnTo>
                  <a:pt x="3957724" y="554404"/>
                </a:lnTo>
                <a:lnTo>
                  <a:pt x="3901054" y="541029"/>
                </a:lnTo>
                <a:lnTo>
                  <a:pt x="3839548" y="532364"/>
                </a:lnTo>
                <a:lnTo>
                  <a:pt x="3777694" y="524030"/>
                </a:lnTo>
                <a:lnTo>
                  <a:pt x="3716342" y="515192"/>
                </a:lnTo>
                <a:lnTo>
                  <a:pt x="3661479" y="513903"/>
                </a:lnTo>
                <a:lnTo>
                  <a:pt x="3605582" y="513649"/>
                </a:lnTo>
                <a:lnTo>
                  <a:pt x="3549480" y="513598"/>
                </a:lnTo>
                <a:lnTo>
                  <a:pt x="3499404" y="520824"/>
                </a:lnTo>
                <a:lnTo>
                  <a:pt x="3438733" y="523464"/>
                </a:lnTo>
                <a:lnTo>
                  <a:pt x="3386931" y="529575"/>
                </a:lnTo>
                <a:lnTo>
                  <a:pt x="3334498" y="534811"/>
                </a:lnTo>
                <a:lnTo>
                  <a:pt x="3275961" y="542778"/>
                </a:lnTo>
                <a:lnTo>
                  <a:pt x="3219598" y="550288"/>
                </a:lnTo>
                <a:lnTo>
                  <a:pt x="3167434" y="555800"/>
                </a:lnTo>
                <a:lnTo>
                  <a:pt x="3144163" y="560814"/>
                </a:lnTo>
                <a:lnTo>
                  <a:pt x="3141232" y="562618"/>
                </a:lnTo>
                <a:lnTo>
                  <a:pt x="3143958" y="563822"/>
                </a:lnTo>
                <a:lnTo>
                  <a:pt x="3158295" y="563989"/>
                </a:lnTo>
                <a:lnTo>
                  <a:pt x="3217448" y="551433"/>
                </a:lnTo>
                <a:lnTo>
                  <a:pt x="3266665" y="541437"/>
                </a:lnTo>
                <a:lnTo>
                  <a:pt x="3328462" y="527579"/>
                </a:lnTo>
                <a:lnTo>
                  <a:pt x="3378587" y="517082"/>
                </a:lnTo>
                <a:lnTo>
                  <a:pt x="3430484" y="506563"/>
                </a:lnTo>
                <a:lnTo>
                  <a:pt x="3482905" y="496037"/>
                </a:lnTo>
                <a:lnTo>
                  <a:pt x="3535482" y="485509"/>
                </a:lnTo>
                <a:lnTo>
                  <a:pt x="3588105" y="474981"/>
                </a:lnTo>
                <a:lnTo>
                  <a:pt x="3639573" y="463283"/>
                </a:lnTo>
                <a:lnTo>
                  <a:pt x="3696358" y="442081"/>
                </a:lnTo>
                <a:lnTo>
                  <a:pt x="3759747" y="422628"/>
                </a:lnTo>
                <a:lnTo>
                  <a:pt x="3811170" y="408358"/>
                </a:lnTo>
                <a:lnTo>
                  <a:pt x="3871370" y="388684"/>
                </a:lnTo>
                <a:lnTo>
                  <a:pt x="3934388" y="370674"/>
                </a:lnTo>
                <a:lnTo>
                  <a:pt x="3986177" y="352732"/>
                </a:lnTo>
                <a:lnTo>
                  <a:pt x="4048993" y="328583"/>
                </a:lnTo>
                <a:lnTo>
                  <a:pt x="4106387" y="313742"/>
                </a:lnTo>
                <a:lnTo>
                  <a:pt x="4163046" y="298362"/>
                </a:lnTo>
                <a:lnTo>
                  <a:pt x="4184442" y="300168"/>
                </a:lnTo>
                <a:lnTo>
                  <a:pt x="4202530" y="307989"/>
                </a:lnTo>
                <a:lnTo>
                  <a:pt x="4210628" y="313350"/>
                </a:lnTo>
                <a:lnTo>
                  <a:pt x="4213688" y="319264"/>
                </a:lnTo>
                <a:lnTo>
                  <a:pt x="4213388" y="325546"/>
                </a:lnTo>
                <a:lnTo>
                  <a:pt x="4210849" y="332074"/>
                </a:lnTo>
                <a:lnTo>
                  <a:pt x="4198668" y="342447"/>
                </a:lnTo>
                <a:lnTo>
                  <a:pt x="4141975" y="374285"/>
                </a:lnTo>
                <a:lnTo>
                  <a:pt x="4081468" y="392773"/>
                </a:lnTo>
                <a:lnTo>
                  <a:pt x="4041557" y="398631"/>
                </a:lnTo>
                <a:lnTo>
                  <a:pt x="3992918" y="414146"/>
                </a:lnTo>
                <a:lnTo>
                  <a:pt x="3933114" y="426618"/>
                </a:lnTo>
                <a:lnTo>
                  <a:pt x="3879529" y="449086"/>
                </a:lnTo>
                <a:lnTo>
                  <a:pt x="3816227" y="474556"/>
                </a:lnTo>
                <a:lnTo>
                  <a:pt x="3753045" y="496001"/>
                </a:lnTo>
                <a:lnTo>
                  <a:pt x="3697282" y="513581"/>
                </a:lnTo>
                <a:lnTo>
                  <a:pt x="3643633" y="522033"/>
                </a:lnTo>
                <a:lnTo>
                  <a:pt x="3585431" y="535293"/>
                </a:lnTo>
                <a:lnTo>
                  <a:pt x="3532056" y="552276"/>
                </a:lnTo>
                <a:lnTo>
                  <a:pt x="3479318" y="569749"/>
                </a:lnTo>
                <a:lnTo>
                  <a:pt x="3418329" y="578953"/>
                </a:lnTo>
                <a:lnTo>
                  <a:pt x="3362609" y="593424"/>
                </a:lnTo>
                <a:lnTo>
                  <a:pt x="3309980" y="600066"/>
                </a:lnTo>
                <a:lnTo>
                  <a:pt x="3248934" y="606707"/>
                </a:lnTo>
                <a:lnTo>
                  <a:pt x="3197876" y="607858"/>
                </a:lnTo>
                <a:lnTo>
                  <a:pt x="3188739" y="610359"/>
                </a:lnTo>
                <a:lnTo>
                  <a:pt x="3184988" y="614366"/>
                </a:lnTo>
                <a:lnTo>
                  <a:pt x="3184827" y="619377"/>
                </a:lnTo>
                <a:lnTo>
                  <a:pt x="3190569" y="622718"/>
                </a:lnTo>
                <a:lnTo>
                  <a:pt x="3212546" y="626430"/>
                </a:lnTo>
                <a:lnTo>
                  <a:pt x="3265910" y="621577"/>
                </a:lnTo>
                <a:lnTo>
                  <a:pt x="3324631" y="619405"/>
                </a:lnTo>
                <a:lnTo>
                  <a:pt x="3386619" y="618976"/>
                </a:lnTo>
                <a:lnTo>
                  <a:pt x="3442754" y="617722"/>
                </a:lnTo>
                <a:lnTo>
                  <a:pt x="3495090" y="610541"/>
                </a:lnTo>
                <a:lnTo>
                  <a:pt x="3555471" y="608776"/>
                </a:lnTo>
                <a:lnTo>
                  <a:pt x="3612458" y="607258"/>
                </a:lnTo>
                <a:lnTo>
                  <a:pt x="3668775" y="600026"/>
                </a:lnTo>
                <a:lnTo>
                  <a:pt x="3724960" y="592661"/>
                </a:lnTo>
                <a:lnTo>
                  <a:pt x="3779949" y="587177"/>
                </a:lnTo>
                <a:lnTo>
                  <a:pt x="3842245" y="578360"/>
                </a:lnTo>
                <a:lnTo>
                  <a:pt x="3846436" y="577826"/>
                </a:lnTo>
                <a:lnTo>
                  <a:pt x="3790829" y="568486"/>
                </a:lnTo>
                <a:lnTo>
                  <a:pt x="3738151" y="561085"/>
                </a:lnTo>
                <a:lnTo>
                  <a:pt x="3682685" y="556763"/>
                </a:lnTo>
                <a:lnTo>
                  <a:pt x="3629788" y="559029"/>
                </a:lnTo>
                <a:lnTo>
                  <a:pt x="3574019" y="564806"/>
                </a:lnTo>
                <a:lnTo>
                  <a:pt x="3515083" y="567117"/>
                </a:lnTo>
                <a:lnTo>
                  <a:pt x="3458381" y="574506"/>
                </a:lnTo>
                <a:lnTo>
                  <a:pt x="3402121" y="576312"/>
                </a:lnTo>
                <a:lnTo>
                  <a:pt x="3338711" y="577839"/>
                </a:lnTo>
                <a:lnTo>
                  <a:pt x="3279913" y="585072"/>
                </a:lnTo>
                <a:lnTo>
                  <a:pt x="3228827" y="592437"/>
                </a:lnTo>
                <a:lnTo>
                  <a:pt x="3165934" y="600225"/>
                </a:lnTo>
                <a:lnTo>
                  <a:pt x="3110647" y="606739"/>
                </a:lnTo>
                <a:lnTo>
                  <a:pt x="3060586" y="607867"/>
                </a:lnTo>
                <a:lnTo>
                  <a:pt x="3008708" y="608201"/>
                </a:lnTo>
                <a:lnTo>
                  <a:pt x="2953248" y="615550"/>
                </a:lnTo>
                <a:lnTo>
                  <a:pt x="2905284" y="617887"/>
                </a:lnTo>
                <a:lnTo>
                  <a:pt x="2856368" y="620919"/>
                </a:lnTo>
                <a:lnTo>
                  <a:pt x="2804093" y="635480"/>
                </a:lnTo>
                <a:lnTo>
                  <a:pt x="2743464" y="639049"/>
                </a:lnTo>
                <a:lnTo>
                  <a:pt x="2689634" y="646990"/>
                </a:lnTo>
                <a:lnTo>
                  <a:pt x="2628221" y="652891"/>
                </a:lnTo>
                <a:lnTo>
                  <a:pt x="2565094" y="659386"/>
                </a:lnTo>
                <a:lnTo>
                  <a:pt x="2503535" y="661838"/>
                </a:lnTo>
                <a:lnTo>
                  <a:pt x="2454622" y="668126"/>
                </a:lnTo>
                <a:lnTo>
                  <a:pt x="2395579" y="670844"/>
                </a:lnTo>
                <a:lnTo>
                  <a:pt x="2338856" y="671381"/>
                </a:lnTo>
                <a:lnTo>
                  <a:pt x="2282591" y="678723"/>
                </a:lnTo>
                <a:lnTo>
                  <a:pt x="2229537" y="678266"/>
                </a:lnTo>
                <a:lnTo>
                  <a:pt x="2179326" y="672847"/>
                </a:lnTo>
                <a:lnTo>
                  <a:pt x="2124347" y="671776"/>
                </a:lnTo>
                <a:lnTo>
                  <a:pt x="2068427" y="671565"/>
                </a:lnTo>
                <a:lnTo>
                  <a:pt x="2012321" y="665934"/>
                </a:lnTo>
                <a:lnTo>
                  <a:pt x="1956178" y="661962"/>
                </a:lnTo>
                <a:lnTo>
                  <a:pt x="1896908" y="661178"/>
                </a:lnTo>
                <a:lnTo>
                  <a:pt x="1840400" y="655434"/>
                </a:lnTo>
                <a:lnTo>
                  <a:pt x="1788207" y="652609"/>
                </a:lnTo>
                <a:lnTo>
                  <a:pt x="1742890" y="655864"/>
                </a:lnTo>
                <a:lnTo>
                  <a:pt x="1681156" y="651168"/>
                </a:lnTo>
                <a:lnTo>
                  <a:pt x="1626034" y="647477"/>
                </a:lnTo>
                <a:lnTo>
                  <a:pt x="1570085" y="641419"/>
                </a:lnTo>
                <a:lnTo>
                  <a:pt x="1513973" y="632987"/>
                </a:lnTo>
                <a:lnTo>
                  <a:pt x="1460949" y="626989"/>
                </a:lnTo>
                <a:lnTo>
                  <a:pt x="1398364" y="618770"/>
                </a:lnTo>
                <a:lnTo>
                  <a:pt x="1336916" y="609946"/>
                </a:lnTo>
                <a:lnTo>
                  <a:pt x="1283212" y="607489"/>
                </a:lnTo>
                <a:lnTo>
                  <a:pt x="1221190" y="599319"/>
                </a:lnTo>
                <a:lnTo>
                  <a:pt x="1167416" y="596941"/>
                </a:lnTo>
                <a:lnTo>
                  <a:pt x="1105378" y="588788"/>
                </a:lnTo>
                <a:lnTo>
                  <a:pt x="1050433" y="587582"/>
                </a:lnTo>
                <a:lnTo>
                  <a:pt x="997638" y="584224"/>
                </a:lnTo>
                <a:lnTo>
                  <a:pt x="942338" y="569335"/>
                </a:lnTo>
                <a:lnTo>
                  <a:pt x="896781" y="558739"/>
                </a:lnTo>
                <a:lnTo>
                  <a:pt x="836466" y="548864"/>
                </a:lnTo>
                <a:lnTo>
                  <a:pt x="775072" y="540068"/>
                </a:lnTo>
                <a:lnTo>
                  <a:pt x="717927" y="523904"/>
                </a:lnTo>
                <a:lnTo>
                  <a:pt x="657499" y="507709"/>
                </a:lnTo>
                <a:lnTo>
                  <a:pt x="596090" y="498080"/>
                </a:lnTo>
                <a:lnTo>
                  <a:pt x="542062" y="481807"/>
                </a:lnTo>
                <a:lnTo>
                  <a:pt x="507209" y="474534"/>
                </a:lnTo>
                <a:lnTo>
                  <a:pt x="482002" y="470493"/>
                </a:lnTo>
                <a:lnTo>
                  <a:pt x="420887" y="447932"/>
                </a:lnTo>
                <a:lnTo>
                  <a:pt x="363576" y="429493"/>
                </a:lnTo>
                <a:lnTo>
                  <a:pt x="311488" y="410658"/>
                </a:lnTo>
                <a:lnTo>
                  <a:pt x="250750" y="358986"/>
                </a:lnTo>
                <a:lnTo>
                  <a:pt x="208466" y="311448"/>
                </a:lnTo>
                <a:lnTo>
                  <a:pt x="175402" y="250189"/>
                </a:lnTo>
                <a:lnTo>
                  <a:pt x="143687" y="187186"/>
                </a:lnTo>
                <a:lnTo>
                  <a:pt x="112090" y="129619"/>
                </a:lnTo>
                <a:lnTo>
                  <a:pt x="64466" y="71294"/>
                </a:lnTo>
                <a:lnTo>
                  <a:pt x="29453" y="33234"/>
                </a:lnTo>
                <a:lnTo>
                  <a:pt x="2815" y="17450"/>
                </a:lnTo>
                <a:lnTo>
                  <a:pt x="0" y="16712"/>
                </a:lnTo>
                <a:lnTo>
                  <a:pt x="49517" y="57956"/>
                </a:lnTo>
                <a:lnTo>
                  <a:pt x="110403" y="84863"/>
                </a:lnTo>
                <a:lnTo>
                  <a:pt x="165975" y="102900"/>
                </a:lnTo>
                <a:lnTo>
                  <a:pt x="219600" y="111408"/>
                </a:lnTo>
                <a:lnTo>
                  <a:pt x="275253" y="113089"/>
                </a:lnTo>
                <a:lnTo>
                  <a:pt x="331306" y="113421"/>
                </a:lnTo>
                <a:lnTo>
                  <a:pt x="387439" y="113487"/>
                </a:lnTo>
                <a:lnTo>
                  <a:pt x="442417" y="114669"/>
                </a:lnTo>
                <a:lnTo>
                  <a:pt x="504711" y="122567"/>
                </a:lnTo>
                <a:lnTo>
                  <a:pt x="565297" y="135291"/>
                </a:lnTo>
                <a:lnTo>
                  <a:pt x="625008" y="152204"/>
                </a:lnTo>
                <a:lnTo>
                  <a:pt x="678581" y="169667"/>
                </a:lnTo>
                <a:lnTo>
                  <a:pt x="741881" y="190713"/>
                </a:lnTo>
                <a:lnTo>
                  <a:pt x="805063" y="211769"/>
                </a:lnTo>
                <a:lnTo>
                  <a:pt x="860826" y="226197"/>
                </a:lnTo>
                <a:lnTo>
                  <a:pt x="921072" y="237311"/>
                </a:lnTo>
                <a:lnTo>
                  <a:pt x="974252" y="247446"/>
                </a:lnTo>
                <a:lnTo>
                  <a:pt x="1029817" y="249795"/>
                </a:lnTo>
                <a:lnTo>
                  <a:pt x="1088428" y="261750"/>
                </a:lnTo>
                <a:lnTo>
                  <a:pt x="1149093" y="278561"/>
                </a:lnTo>
                <a:lnTo>
                  <a:pt x="1210288" y="290422"/>
                </a:lnTo>
                <a:lnTo>
                  <a:pt x="1263961" y="293249"/>
                </a:lnTo>
                <a:lnTo>
                  <a:pt x="1325976" y="301499"/>
                </a:lnTo>
                <a:lnTo>
                  <a:pt x="1380920" y="303886"/>
                </a:lnTo>
                <a:lnTo>
                  <a:pt x="1436774" y="313544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2535901" y="832570"/>
            <a:ext cx="697303" cy="795992"/>
            <a:chOff x="2535901" y="832570"/>
            <a:chExt cx="697303" cy="795992"/>
          </a:xfrm>
        </p:grpSpPr>
        <p:sp>
          <p:nvSpPr>
            <p:cNvPr id="125" name="Freeform 124"/>
            <p:cNvSpPr/>
            <p:nvPr/>
          </p:nvSpPr>
          <p:spPr>
            <a:xfrm>
              <a:off x="2535901" y="832570"/>
              <a:ext cx="697303" cy="795992"/>
            </a:xfrm>
            <a:custGeom>
              <a:avLst/>
              <a:gdLst/>
              <a:ahLst/>
              <a:cxnLst/>
              <a:rect l="0" t="0" r="0" b="0"/>
              <a:pathLst>
                <a:path w="697303" h="795992">
                  <a:moveTo>
                    <a:pt x="697302" y="69524"/>
                  </a:moveTo>
                  <a:lnTo>
                    <a:pt x="687726" y="45478"/>
                  </a:lnTo>
                  <a:lnTo>
                    <a:pt x="663487" y="4342"/>
                  </a:lnTo>
                  <a:lnTo>
                    <a:pt x="658381" y="333"/>
                  </a:lnTo>
                  <a:lnTo>
                    <a:pt x="652637" y="0"/>
                  </a:lnTo>
                  <a:lnTo>
                    <a:pt x="640016" y="5869"/>
                  </a:lnTo>
                  <a:lnTo>
                    <a:pt x="576779" y="62675"/>
                  </a:lnTo>
                  <a:lnTo>
                    <a:pt x="519073" y="104634"/>
                  </a:lnTo>
                  <a:lnTo>
                    <a:pt x="457591" y="153753"/>
                  </a:lnTo>
                  <a:lnTo>
                    <a:pt x="399090" y="209904"/>
                  </a:lnTo>
                  <a:lnTo>
                    <a:pt x="335826" y="273075"/>
                  </a:lnTo>
                  <a:lnTo>
                    <a:pt x="272652" y="336246"/>
                  </a:lnTo>
                  <a:lnTo>
                    <a:pt x="209481" y="399417"/>
                  </a:lnTo>
                  <a:lnTo>
                    <a:pt x="146310" y="462588"/>
                  </a:lnTo>
                  <a:lnTo>
                    <a:pt x="126423" y="484815"/>
                  </a:lnTo>
                  <a:lnTo>
                    <a:pt x="89118" y="545776"/>
                  </a:lnTo>
                  <a:lnTo>
                    <a:pt x="73732" y="572504"/>
                  </a:lnTo>
                  <a:lnTo>
                    <a:pt x="36916" y="619916"/>
                  </a:lnTo>
                  <a:lnTo>
                    <a:pt x="21220" y="646334"/>
                  </a:lnTo>
                  <a:lnTo>
                    <a:pt x="4871" y="672099"/>
                  </a:lnTo>
                  <a:lnTo>
                    <a:pt x="545" y="681811"/>
                  </a:lnTo>
                  <a:lnTo>
                    <a:pt x="0" y="690625"/>
                  </a:lnTo>
                  <a:lnTo>
                    <a:pt x="19910" y="744419"/>
                  </a:lnTo>
                  <a:lnTo>
                    <a:pt x="34006" y="7959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627984" y="1155261"/>
              <a:ext cx="141966" cy="31104"/>
            </a:xfrm>
            <a:custGeom>
              <a:avLst/>
              <a:gdLst/>
              <a:ahLst/>
              <a:cxnLst/>
              <a:rect l="0" t="0" r="0" b="0"/>
              <a:pathLst>
                <a:path w="141966" h="31104">
                  <a:moveTo>
                    <a:pt x="141965" y="31103"/>
                  </a:moveTo>
                  <a:lnTo>
                    <a:pt x="79684" y="13144"/>
                  </a:lnTo>
                  <a:lnTo>
                    <a:pt x="28753" y="25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114019" y="3702675"/>
            <a:ext cx="413775" cy="873866"/>
            <a:chOff x="2114019" y="3702675"/>
            <a:chExt cx="413775" cy="873866"/>
          </a:xfrm>
        </p:grpSpPr>
        <p:sp>
          <p:nvSpPr>
            <p:cNvPr id="128" name="Freeform 127"/>
            <p:cNvSpPr/>
            <p:nvPr/>
          </p:nvSpPr>
          <p:spPr>
            <a:xfrm>
              <a:off x="2180352" y="37132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114019" y="3702675"/>
              <a:ext cx="413775" cy="873866"/>
            </a:xfrm>
            <a:custGeom>
              <a:avLst/>
              <a:gdLst/>
              <a:ahLst/>
              <a:cxnLst/>
              <a:rect l="0" t="0" r="0" b="0"/>
              <a:pathLst>
                <a:path w="413775" h="873866">
                  <a:moveTo>
                    <a:pt x="87391" y="0"/>
                  </a:moveTo>
                  <a:lnTo>
                    <a:pt x="26518" y="34329"/>
                  </a:lnTo>
                  <a:lnTo>
                    <a:pt x="12373" y="48012"/>
                  </a:lnTo>
                  <a:lnTo>
                    <a:pt x="2187" y="65793"/>
                  </a:lnTo>
                  <a:lnTo>
                    <a:pt x="0" y="85393"/>
                  </a:lnTo>
                  <a:lnTo>
                    <a:pt x="3916" y="144259"/>
                  </a:lnTo>
                  <a:lnTo>
                    <a:pt x="17762" y="199628"/>
                  </a:lnTo>
                  <a:lnTo>
                    <a:pt x="31703" y="255749"/>
                  </a:lnTo>
                  <a:lnTo>
                    <a:pt x="42753" y="314872"/>
                  </a:lnTo>
                  <a:lnTo>
                    <a:pt x="59445" y="368368"/>
                  </a:lnTo>
                  <a:lnTo>
                    <a:pt x="80383" y="431657"/>
                  </a:lnTo>
                  <a:lnTo>
                    <a:pt x="107019" y="494838"/>
                  </a:lnTo>
                  <a:lnTo>
                    <a:pt x="131974" y="555815"/>
                  </a:lnTo>
                  <a:lnTo>
                    <a:pt x="156519" y="610364"/>
                  </a:lnTo>
                  <a:lnTo>
                    <a:pt x="179714" y="673798"/>
                  </a:lnTo>
                  <a:lnTo>
                    <a:pt x="210409" y="736992"/>
                  </a:lnTo>
                  <a:lnTo>
                    <a:pt x="247982" y="792930"/>
                  </a:lnTo>
                  <a:lnTo>
                    <a:pt x="274900" y="842713"/>
                  </a:lnTo>
                  <a:lnTo>
                    <a:pt x="291221" y="857290"/>
                  </a:lnTo>
                  <a:lnTo>
                    <a:pt x="311343" y="866498"/>
                  </a:lnTo>
                  <a:lnTo>
                    <a:pt x="362388" y="872410"/>
                  </a:lnTo>
                  <a:lnTo>
                    <a:pt x="413774" y="873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159296" y="4271214"/>
              <a:ext cx="105285" cy="31586"/>
            </a:xfrm>
            <a:custGeom>
              <a:avLst/>
              <a:gdLst/>
              <a:ahLst/>
              <a:cxnLst/>
              <a:rect l="0" t="0" r="0" b="0"/>
              <a:pathLst>
                <a:path w="105285" h="31586">
                  <a:moveTo>
                    <a:pt x="105284" y="0"/>
                  </a:moveTo>
                  <a:lnTo>
                    <a:pt x="67807" y="8333"/>
                  </a:lnTo>
                  <a:lnTo>
                    <a:pt x="44174" y="118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999940" y="4108146"/>
            <a:ext cx="1475211" cy="975100"/>
            <a:chOff x="999940" y="4108146"/>
            <a:chExt cx="1475211" cy="975100"/>
          </a:xfrm>
        </p:grpSpPr>
        <p:sp>
          <p:nvSpPr>
            <p:cNvPr id="132" name="Freeform 131"/>
            <p:cNvSpPr/>
            <p:nvPr/>
          </p:nvSpPr>
          <p:spPr>
            <a:xfrm>
              <a:off x="999940" y="4362455"/>
              <a:ext cx="285491" cy="372013"/>
            </a:xfrm>
            <a:custGeom>
              <a:avLst/>
              <a:gdLst/>
              <a:ahLst/>
              <a:cxnLst/>
              <a:rect l="0" t="0" r="0" b="0"/>
              <a:pathLst>
                <a:path w="285491" h="372013">
                  <a:moveTo>
                    <a:pt x="43335" y="372012"/>
                  </a:moveTo>
                  <a:lnTo>
                    <a:pt x="36099" y="344456"/>
                  </a:lnTo>
                  <a:lnTo>
                    <a:pt x="30337" y="288234"/>
                  </a:lnTo>
                  <a:lnTo>
                    <a:pt x="18281" y="226132"/>
                  </a:lnTo>
                  <a:lnTo>
                    <a:pt x="10700" y="168285"/>
                  </a:lnTo>
                  <a:lnTo>
                    <a:pt x="0" y="144622"/>
                  </a:lnTo>
                  <a:lnTo>
                    <a:pt x="1577" y="144380"/>
                  </a:lnTo>
                  <a:lnTo>
                    <a:pt x="4968" y="146558"/>
                  </a:lnTo>
                  <a:lnTo>
                    <a:pt x="28548" y="181579"/>
                  </a:lnTo>
                  <a:lnTo>
                    <a:pt x="36987" y="188905"/>
                  </a:lnTo>
                  <a:lnTo>
                    <a:pt x="47291" y="192619"/>
                  </a:lnTo>
                  <a:lnTo>
                    <a:pt x="71220" y="193626"/>
                  </a:lnTo>
                  <a:lnTo>
                    <a:pt x="105409" y="182027"/>
                  </a:lnTo>
                  <a:lnTo>
                    <a:pt x="132177" y="158183"/>
                  </a:lnTo>
                  <a:lnTo>
                    <a:pt x="167420" y="97985"/>
                  </a:lnTo>
                  <a:lnTo>
                    <a:pt x="182006" y="66601"/>
                  </a:lnTo>
                  <a:lnTo>
                    <a:pt x="183735" y="45591"/>
                  </a:lnTo>
                  <a:lnTo>
                    <a:pt x="182944" y="24555"/>
                  </a:lnTo>
                  <a:lnTo>
                    <a:pt x="186492" y="3507"/>
                  </a:lnTo>
                  <a:lnTo>
                    <a:pt x="189076" y="0"/>
                  </a:lnTo>
                  <a:lnTo>
                    <a:pt x="191968" y="1172"/>
                  </a:lnTo>
                  <a:lnTo>
                    <a:pt x="201628" y="19589"/>
                  </a:lnTo>
                  <a:lnTo>
                    <a:pt x="226094" y="75822"/>
                  </a:lnTo>
                  <a:lnTo>
                    <a:pt x="246458" y="138585"/>
                  </a:lnTo>
                  <a:lnTo>
                    <a:pt x="264377" y="192791"/>
                  </a:lnTo>
                  <a:lnTo>
                    <a:pt x="285490" y="245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327544" y="4492312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6789" y="59918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285430" y="43659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418911" y="4108146"/>
              <a:ext cx="140261" cy="394751"/>
            </a:xfrm>
            <a:custGeom>
              <a:avLst/>
              <a:gdLst/>
              <a:ahLst/>
              <a:cxnLst/>
              <a:rect l="0" t="0" r="0" b="0"/>
              <a:pathLst>
                <a:path w="140261" h="394751">
                  <a:moveTo>
                    <a:pt x="77089" y="289409"/>
                  </a:moveTo>
                  <a:lnTo>
                    <a:pt x="71500" y="272642"/>
                  </a:lnTo>
                  <a:lnTo>
                    <a:pt x="59397" y="261291"/>
                  </a:lnTo>
                  <a:lnTo>
                    <a:pt x="51257" y="256625"/>
                  </a:lnTo>
                  <a:lnTo>
                    <a:pt x="44660" y="257025"/>
                  </a:lnTo>
                  <a:lnTo>
                    <a:pt x="39092" y="260801"/>
                  </a:lnTo>
                  <a:lnTo>
                    <a:pt x="29786" y="274355"/>
                  </a:lnTo>
                  <a:lnTo>
                    <a:pt x="19140" y="302887"/>
                  </a:lnTo>
                  <a:lnTo>
                    <a:pt x="16635" y="339286"/>
                  </a:lnTo>
                  <a:lnTo>
                    <a:pt x="20195" y="361880"/>
                  </a:lnTo>
                  <a:lnTo>
                    <a:pt x="28796" y="380500"/>
                  </a:lnTo>
                  <a:lnTo>
                    <a:pt x="34365" y="388741"/>
                  </a:lnTo>
                  <a:lnTo>
                    <a:pt x="41588" y="393065"/>
                  </a:lnTo>
                  <a:lnTo>
                    <a:pt x="58971" y="394750"/>
                  </a:lnTo>
                  <a:lnTo>
                    <a:pt x="67350" y="390052"/>
                  </a:lnTo>
                  <a:lnTo>
                    <a:pt x="82899" y="372354"/>
                  </a:lnTo>
                  <a:lnTo>
                    <a:pt x="99218" y="336083"/>
                  </a:lnTo>
                  <a:lnTo>
                    <a:pt x="99571" y="273499"/>
                  </a:lnTo>
                  <a:lnTo>
                    <a:pt x="95308" y="211051"/>
                  </a:lnTo>
                  <a:lnTo>
                    <a:pt x="83548" y="158638"/>
                  </a:lnTo>
                  <a:lnTo>
                    <a:pt x="68790" y="95989"/>
                  </a:lnTo>
                  <a:lnTo>
                    <a:pt x="44558" y="40460"/>
                  </a:lnTo>
                  <a:lnTo>
                    <a:pt x="17241" y="939"/>
                  </a:lnTo>
                  <a:lnTo>
                    <a:pt x="11454" y="0"/>
                  </a:lnTo>
                  <a:lnTo>
                    <a:pt x="6426" y="4053"/>
                  </a:lnTo>
                  <a:lnTo>
                    <a:pt x="1905" y="11434"/>
                  </a:lnTo>
                  <a:lnTo>
                    <a:pt x="0" y="28995"/>
                  </a:lnTo>
                  <a:lnTo>
                    <a:pt x="8309" y="68864"/>
                  </a:lnTo>
                  <a:lnTo>
                    <a:pt x="29621" y="118940"/>
                  </a:lnTo>
                  <a:lnTo>
                    <a:pt x="63271" y="182242"/>
                  </a:lnTo>
                  <a:lnTo>
                    <a:pt x="89842" y="236519"/>
                  </a:lnTo>
                  <a:lnTo>
                    <a:pt x="103814" y="255374"/>
                  </a:lnTo>
                  <a:lnTo>
                    <a:pt x="140260" y="278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664456" y="4208043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253845" y="4808167"/>
              <a:ext cx="200042" cy="275079"/>
            </a:xfrm>
            <a:custGeom>
              <a:avLst/>
              <a:gdLst/>
              <a:ahLst/>
              <a:cxnLst/>
              <a:rect l="0" t="0" r="0" b="0"/>
              <a:pathLst>
                <a:path w="200042" h="275079">
                  <a:moveTo>
                    <a:pt x="0" y="0"/>
                  </a:moveTo>
                  <a:lnTo>
                    <a:pt x="14654" y="58617"/>
                  </a:lnTo>
                  <a:lnTo>
                    <a:pt x="40000" y="118333"/>
                  </a:lnTo>
                  <a:lnTo>
                    <a:pt x="59383" y="177930"/>
                  </a:lnTo>
                  <a:lnTo>
                    <a:pt x="70525" y="224010"/>
                  </a:lnTo>
                  <a:lnTo>
                    <a:pt x="78661" y="272236"/>
                  </a:lnTo>
                  <a:lnTo>
                    <a:pt x="81687" y="275078"/>
                  </a:lnTo>
                  <a:lnTo>
                    <a:pt x="84873" y="272293"/>
                  </a:lnTo>
                  <a:lnTo>
                    <a:pt x="116794" y="223166"/>
                  </a:lnTo>
                  <a:lnTo>
                    <a:pt x="131457" y="209150"/>
                  </a:lnTo>
                  <a:lnTo>
                    <a:pt x="190982" y="182432"/>
                  </a:lnTo>
                  <a:lnTo>
                    <a:pt x="200041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498932" y="4812395"/>
              <a:ext cx="197111" cy="143107"/>
            </a:xfrm>
            <a:custGeom>
              <a:avLst/>
              <a:gdLst/>
              <a:ahLst/>
              <a:cxnLst/>
              <a:rect l="0" t="0" r="0" b="0"/>
              <a:pathLst>
                <a:path w="197111" h="143107">
                  <a:moveTo>
                    <a:pt x="102353" y="48414"/>
                  </a:moveTo>
                  <a:lnTo>
                    <a:pt x="92778" y="24368"/>
                  </a:lnTo>
                  <a:lnTo>
                    <a:pt x="82110" y="10041"/>
                  </a:lnTo>
                  <a:lnTo>
                    <a:pt x="63330" y="2114"/>
                  </a:lnTo>
                  <a:lnTo>
                    <a:pt x="51772" y="0"/>
                  </a:lnTo>
                  <a:lnTo>
                    <a:pt x="41726" y="930"/>
                  </a:lnTo>
                  <a:lnTo>
                    <a:pt x="24325" y="8203"/>
                  </a:lnTo>
                  <a:lnTo>
                    <a:pt x="11912" y="22354"/>
                  </a:lnTo>
                  <a:lnTo>
                    <a:pt x="6964" y="31041"/>
                  </a:lnTo>
                  <a:lnTo>
                    <a:pt x="0" y="71213"/>
                  </a:lnTo>
                  <a:lnTo>
                    <a:pt x="3526" y="108982"/>
                  </a:lnTo>
                  <a:lnTo>
                    <a:pt x="15146" y="128366"/>
                  </a:lnTo>
                  <a:lnTo>
                    <a:pt x="23158" y="136810"/>
                  </a:lnTo>
                  <a:lnTo>
                    <a:pt x="32009" y="141270"/>
                  </a:lnTo>
                  <a:lnTo>
                    <a:pt x="51202" y="143106"/>
                  </a:lnTo>
                  <a:lnTo>
                    <a:pt x="81738" y="131973"/>
                  </a:lnTo>
                  <a:lnTo>
                    <a:pt x="96310" y="117137"/>
                  </a:lnTo>
                  <a:lnTo>
                    <a:pt x="111091" y="85934"/>
                  </a:lnTo>
                  <a:lnTo>
                    <a:pt x="119760" y="47053"/>
                  </a:lnTo>
                  <a:lnTo>
                    <a:pt x="120977" y="33469"/>
                  </a:lnTo>
                  <a:lnTo>
                    <a:pt x="122958" y="27922"/>
                  </a:lnTo>
                  <a:lnTo>
                    <a:pt x="125448" y="27734"/>
                  </a:lnTo>
                  <a:lnTo>
                    <a:pt x="150801" y="59426"/>
                  </a:lnTo>
                  <a:lnTo>
                    <a:pt x="168339" y="70076"/>
                  </a:lnTo>
                  <a:lnTo>
                    <a:pt x="175590" y="72214"/>
                  </a:lnTo>
                  <a:lnTo>
                    <a:pt x="181593" y="72470"/>
                  </a:lnTo>
                  <a:lnTo>
                    <a:pt x="197110" y="69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601285" y="4523898"/>
              <a:ext cx="126343" cy="263213"/>
            </a:xfrm>
            <a:custGeom>
              <a:avLst/>
              <a:gdLst/>
              <a:ahLst/>
              <a:cxnLst/>
              <a:rect l="0" t="0" r="0" b="0"/>
              <a:pathLst>
                <a:path w="126343" h="263213">
                  <a:moveTo>
                    <a:pt x="0" y="0"/>
                  </a:moveTo>
                  <a:lnTo>
                    <a:pt x="14654" y="53027"/>
                  </a:lnTo>
                  <a:lnTo>
                    <a:pt x="36603" y="103238"/>
                  </a:lnTo>
                  <a:lnTo>
                    <a:pt x="63469" y="158216"/>
                  </a:lnTo>
                  <a:lnTo>
                    <a:pt x="91070" y="218580"/>
                  </a:lnTo>
                  <a:lnTo>
                    <a:pt x="12634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611814" y="4566011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77440" y="29309"/>
                  </a:lnTo>
                  <a:lnTo>
                    <a:pt x="35115" y="8495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811855" y="4639711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759213" y="451336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832912" y="4387027"/>
              <a:ext cx="115815" cy="231628"/>
            </a:xfrm>
            <a:custGeom>
              <a:avLst/>
              <a:gdLst/>
              <a:ahLst/>
              <a:cxnLst/>
              <a:rect l="0" t="0" r="0" b="0"/>
              <a:pathLst>
                <a:path w="115815" h="231628">
                  <a:moveTo>
                    <a:pt x="0" y="0"/>
                  </a:moveTo>
                  <a:lnTo>
                    <a:pt x="20298" y="55045"/>
                  </a:lnTo>
                  <a:lnTo>
                    <a:pt x="51453" y="106453"/>
                  </a:lnTo>
                  <a:lnTo>
                    <a:pt x="74894" y="161668"/>
                  </a:lnTo>
                  <a:lnTo>
                    <a:pt x="102785" y="208752"/>
                  </a:lnTo>
                  <a:lnTo>
                    <a:pt x="11581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875026" y="4450198"/>
              <a:ext cx="94758" cy="73701"/>
            </a:xfrm>
            <a:custGeom>
              <a:avLst/>
              <a:gdLst/>
              <a:ahLst/>
              <a:cxnLst/>
              <a:rect l="0" t="0" r="0" b="0"/>
              <a:pathLst>
                <a:path w="94758" h="73701">
                  <a:moveTo>
                    <a:pt x="94757" y="0"/>
                  </a:moveTo>
                  <a:lnTo>
                    <a:pt x="50794" y="38374"/>
                  </a:lnTo>
                  <a:lnTo>
                    <a:pt x="9115" y="622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001368" y="4439670"/>
              <a:ext cx="87432" cy="117602"/>
            </a:xfrm>
            <a:custGeom>
              <a:avLst/>
              <a:gdLst/>
              <a:ahLst/>
              <a:cxnLst/>
              <a:rect l="0" t="0" r="0" b="0"/>
              <a:pathLst>
                <a:path w="87432" h="117602">
                  <a:moveTo>
                    <a:pt x="0" y="52642"/>
                  </a:moveTo>
                  <a:lnTo>
                    <a:pt x="9575" y="83924"/>
                  </a:lnTo>
                  <a:lnTo>
                    <a:pt x="20243" y="100080"/>
                  </a:lnTo>
                  <a:lnTo>
                    <a:pt x="35903" y="111940"/>
                  </a:lnTo>
                  <a:lnTo>
                    <a:pt x="44992" y="116741"/>
                  </a:lnTo>
                  <a:lnTo>
                    <a:pt x="53392" y="117601"/>
                  </a:lnTo>
                  <a:lnTo>
                    <a:pt x="68963" y="112319"/>
                  </a:lnTo>
                  <a:lnTo>
                    <a:pt x="80563" y="99052"/>
                  </a:lnTo>
                  <a:lnTo>
                    <a:pt x="85294" y="90601"/>
                  </a:lnTo>
                  <a:lnTo>
                    <a:pt x="87431" y="71852"/>
                  </a:lnTo>
                  <a:lnTo>
                    <a:pt x="79272" y="31220"/>
                  </a:lnTo>
                  <a:lnTo>
                    <a:pt x="69937" y="16605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118198" y="4167388"/>
              <a:ext cx="135855" cy="353983"/>
            </a:xfrm>
            <a:custGeom>
              <a:avLst/>
              <a:gdLst/>
              <a:ahLst/>
              <a:cxnLst/>
              <a:rect l="0" t="0" r="0" b="0"/>
              <a:pathLst>
                <a:path w="135855" h="353983">
                  <a:moveTo>
                    <a:pt x="83212" y="303867"/>
                  </a:moveTo>
                  <a:lnTo>
                    <a:pt x="83212" y="281510"/>
                  </a:lnTo>
                  <a:lnTo>
                    <a:pt x="72033" y="250839"/>
                  </a:lnTo>
                  <a:lnTo>
                    <a:pt x="65231" y="245119"/>
                  </a:lnTo>
                  <a:lnTo>
                    <a:pt x="57187" y="242474"/>
                  </a:lnTo>
                  <a:lnTo>
                    <a:pt x="48314" y="241882"/>
                  </a:lnTo>
                  <a:lnTo>
                    <a:pt x="42399" y="246166"/>
                  </a:lnTo>
                  <a:lnTo>
                    <a:pt x="35827" y="263404"/>
                  </a:lnTo>
                  <a:lnTo>
                    <a:pt x="37716" y="293828"/>
                  </a:lnTo>
                  <a:lnTo>
                    <a:pt x="50005" y="334379"/>
                  </a:lnTo>
                  <a:lnTo>
                    <a:pt x="61044" y="350964"/>
                  </a:lnTo>
                  <a:lnTo>
                    <a:pt x="68433" y="353982"/>
                  </a:lnTo>
                  <a:lnTo>
                    <a:pt x="76869" y="353655"/>
                  </a:lnTo>
                  <a:lnTo>
                    <a:pt x="86002" y="351097"/>
                  </a:lnTo>
                  <a:lnTo>
                    <a:pt x="93261" y="345882"/>
                  </a:lnTo>
                  <a:lnTo>
                    <a:pt x="104445" y="330729"/>
                  </a:lnTo>
                  <a:lnTo>
                    <a:pt x="111730" y="291289"/>
                  </a:lnTo>
                  <a:lnTo>
                    <a:pt x="113022" y="235135"/>
                  </a:lnTo>
                  <a:lnTo>
                    <a:pt x="100105" y="179676"/>
                  </a:lnTo>
                  <a:lnTo>
                    <a:pt x="81978" y="125520"/>
                  </a:lnTo>
                  <a:lnTo>
                    <a:pt x="61789" y="75549"/>
                  </a:lnTo>
                  <a:lnTo>
                    <a:pt x="34007" y="22331"/>
                  </a:lnTo>
                  <a:lnTo>
                    <a:pt x="16889" y="5994"/>
                  </a:lnTo>
                  <a:lnTo>
                    <a:pt x="7411" y="0"/>
                  </a:lnTo>
                  <a:lnTo>
                    <a:pt x="2262" y="683"/>
                  </a:lnTo>
                  <a:lnTo>
                    <a:pt x="0" y="5818"/>
                  </a:lnTo>
                  <a:lnTo>
                    <a:pt x="2404" y="35402"/>
                  </a:lnTo>
                  <a:lnTo>
                    <a:pt x="13697" y="87320"/>
                  </a:lnTo>
                  <a:lnTo>
                    <a:pt x="34429" y="141466"/>
                  </a:lnTo>
                  <a:lnTo>
                    <a:pt x="60309" y="197993"/>
                  </a:lnTo>
                  <a:lnTo>
                    <a:pt x="100905" y="256112"/>
                  </a:lnTo>
                  <a:lnTo>
                    <a:pt x="135854" y="293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285638" y="4272283"/>
              <a:ext cx="189513" cy="187213"/>
            </a:xfrm>
            <a:custGeom>
              <a:avLst/>
              <a:gdLst/>
              <a:ahLst/>
              <a:cxnLst/>
              <a:rect l="0" t="0" r="0" b="0"/>
              <a:pathLst>
                <a:path w="189513" h="187213">
                  <a:moveTo>
                    <a:pt x="0" y="104216"/>
                  </a:moveTo>
                  <a:lnTo>
                    <a:pt x="17980" y="88575"/>
                  </a:lnTo>
                  <a:lnTo>
                    <a:pt x="64152" y="63782"/>
                  </a:lnTo>
                  <a:lnTo>
                    <a:pt x="78425" y="47641"/>
                  </a:lnTo>
                  <a:lnTo>
                    <a:pt x="83868" y="38423"/>
                  </a:lnTo>
                  <a:lnTo>
                    <a:pt x="86798" y="18823"/>
                  </a:lnTo>
                  <a:lnTo>
                    <a:pt x="85941" y="8683"/>
                  </a:lnTo>
                  <a:lnTo>
                    <a:pt x="80690" y="3092"/>
                  </a:lnTo>
                  <a:lnTo>
                    <a:pt x="72511" y="535"/>
                  </a:lnTo>
                  <a:lnTo>
                    <a:pt x="62378" y="0"/>
                  </a:lnTo>
                  <a:lnTo>
                    <a:pt x="44881" y="5645"/>
                  </a:lnTo>
                  <a:lnTo>
                    <a:pt x="29305" y="17123"/>
                  </a:lnTo>
                  <a:lnTo>
                    <a:pt x="14584" y="33922"/>
                  </a:lnTo>
                  <a:lnTo>
                    <a:pt x="6482" y="59326"/>
                  </a:lnTo>
                  <a:lnTo>
                    <a:pt x="5040" y="100274"/>
                  </a:lnTo>
                  <a:lnTo>
                    <a:pt x="10428" y="122351"/>
                  </a:lnTo>
                  <a:lnTo>
                    <a:pt x="20622" y="139962"/>
                  </a:lnTo>
                  <a:lnTo>
                    <a:pt x="45104" y="163030"/>
                  </a:lnTo>
                  <a:lnTo>
                    <a:pt x="74585" y="179094"/>
                  </a:lnTo>
                  <a:lnTo>
                    <a:pt x="137911" y="187212"/>
                  </a:lnTo>
                  <a:lnTo>
                    <a:pt x="161899" y="186726"/>
                  </a:lnTo>
                  <a:lnTo>
                    <a:pt x="189512" y="1779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Freeform 148"/>
          <p:cNvSpPr/>
          <p:nvPr/>
        </p:nvSpPr>
        <p:spPr>
          <a:xfrm>
            <a:off x="3177277" y="1234915"/>
            <a:ext cx="3565491" cy="888486"/>
          </a:xfrm>
          <a:custGeom>
            <a:avLst/>
            <a:gdLst/>
            <a:ahLst/>
            <a:cxnLst/>
            <a:rect l="0" t="0" r="0" b="0"/>
            <a:pathLst>
              <a:path w="3565491" h="888486">
                <a:moveTo>
                  <a:pt x="2772278" y="404174"/>
                </a:moveTo>
                <a:lnTo>
                  <a:pt x="2754297" y="388533"/>
                </a:lnTo>
                <a:lnTo>
                  <a:pt x="2737380" y="380455"/>
                </a:lnTo>
                <a:lnTo>
                  <a:pt x="2688349" y="374143"/>
                </a:lnTo>
                <a:lnTo>
                  <a:pt x="2626671" y="372896"/>
                </a:lnTo>
                <a:lnTo>
                  <a:pt x="2577057" y="375799"/>
                </a:lnTo>
                <a:lnTo>
                  <a:pt x="2524141" y="380949"/>
                </a:lnTo>
                <a:lnTo>
                  <a:pt x="2469930" y="388278"/>
                </a:lnTo>
                <a:lnTo>
                  <a:pt x="2414701" y="404392"/>
                </a:lnTo>
                <a:lnTo>
                  <a:pt x="2361718" y="421750"/>
                </a:lnTo>
                <a:lnTo>
                  <a:pt x="2313324" y="435765"/>
                </a:lnTo>
                <a:lnTo>
                  <a:pt x="2259311" y="449799"/>
                </a:lnTo>
                <a:lnTo>
                  <a:pt x="2207610" y="461496"/>
                </a:lnTo>
                <a:lnTo>
                  <a:pt x="2156150" y="458088"/>
                </a:lnTo>
                <a:lnTo>
                  <a:pt x="2095942" y="462657"/>
                </a:lnTo>
                <a:lnTo>
                  <a:pt x="2089761" y="461880"/>
                </a:lnTo>
                <a:lnTo>
                  <a:pt x="2089149" y="459023"/>
                </a:lnTo>
                <a:lnTo>
                  <a:pt x="2092250" y="454778"/>
                </a:lnTo>
                <a:lnTo>
                  <a:pt x="2113383" y="443214"/>
                </a:lnTo>
                <a:lnTo>
                  <a:pt x="2141872" y="432379"/>
                </a:lnTo>
                <a:lnTo>
                  <a:pt x="2204835" y="431386"/>
                </a:lnTo>
                <a:lnTo>
                  <a:pt x="2265696" y="415269"/>
                </a:lnTo>
                <a:lnTo>
                  <a:pt x="2326808" y="397960"/>
                </a:lnTo>
                <a:lnTo>
                  <a:pt x="2376814" y="386865"/>
                </a:lnTo>
                <a:lnTo>
                  <a:pt x="2427506" y="376169"/>
                </a:lnTo>
                <a:lnTo>
                  <a:pt x="2484029" y="362074"/>
                </a:lnTo>
                <a:lnTo>
                  <a:pt x="2534925" y="348025"/>
                </a:lnTo>
                <a:lnTo>
                  <a:pt x="2596105" y="332815"/>
                </a:lnTo>
                <a:lnTo>
                  <a:pt x="2647531" y="311613"/>
                </a:lnTo>
                <a:lnTo>
                  <a:pt x="2707930" y="284924"/>
                </a:lnTo>
                <a:lnTo>
                  <a:pt x="2761594" y="264266"/>
                </a:lnTo>
                <a:lnTo>
                  <a:pt x="2817491" y="237976"/>
                </a:lnTo>
                <a:lnTo>
                  <a:pt x="2876585" y="211232"/>
                </a:lnTo>
                <a:lnTo>
                  <a:pt x="2916364" y="191194"/>
                </a:lnTo>
                <a:lnTo>
                  <a:pt x="2942871" y="174953"/>
                </a:lnTo>
                <a:lnTo>
                  <a:pt x="2952688" y="170641"/>
                </a:lnTo>
                <a:lnTo>
                  <a:pt x="2956891" y="170107"/>
                </a:lnTo>
                <a:lnTo>
                  <a:pt x="2957355" y="172090"/>
                </a:lnTo>
                <a:lnTo>
                  <a:pt x="2955324" y="175752"/>
                </a:lnTo>
                <a:lnTo>
                  <a:pt x="2895308" y="207841"/>
                </a:lnTo>
                <a:lnTo>
                  <a:pt x="2839952" y="233853"/>
                </a:lnTo>
                <a:lnTo>
                  <a:pt x="2780280" y="264401"/>
                </a:lnTo>
                <a:lnTo>
                  <a:pt x="2719519" y="292874"/>
                </a:lnTo>
                <a:lnTo>
                  <a:pt x="2666277" y="317025"/>
                </a:lnTo>
                <a:lnTo>
                  <a:pt x="2603944" y="337109"/>
                </a:lnTo>
                <a:lnTo>
                  <a:pt x="2550510" y="354575"/>
                </a:lnTo>
                <a:lnTo>
                  <a:pt x="2494896" y="374620"/>
                </a:lnTo>
                <a:lnTo>
                  <a:pt x="2438849" y="389844"/>
                </a:lnTo>
                <a:lnTo>
                  <a:pt x="2385838" y="404116"/>
                </a:lnTo>
                <a:lnTo>
                  <a:pt x="2335636" y="418201"/>
                </a:lnTo>
                <a:lnTo>
                  <a:pt x="2279489" y="432248"/>
                </a:lnTo>
                <a:lnTo>
                  <a:pt x="2231513" y="440438"/>
                </a:lnTo>
                <a:lnTo>
                  <a:pt x="2169667" y="440150"/>
                </a:lnTo>
                <a:lnTo>
                  <a:pt x="2118774" y="444470"/>
                </a:lnTo>
                <a:lnTo>
                  <a:pt x="2060353" y="451518"/>
                </a:lnTo>
                <a:lnTo>
                  <a:pt x="2007783" y="456940"/>
                </a:lnTo>
                <a:lnTo>
                  <a:pt x="1946004" y="465744"/>
                </a:lnTo>
                <a:lnTo>
                  <a:pt x="1897155" y="474264"/>
                </a:lnTo>
                <a:lnTo>
                  <a:pt x="1850337" y="476804"/>
                </a:lnTo>
                <a:lnTo>
                  <a:pt x="1788354" y="480782"/>
                </a:lnTo>
                <a:lnTo>
                  <a:pt x="1736032" y="486897"/>
                </a:lnTo>
                <a:lnTo>
                  <a:pt x="1681807" y="489275"/>
                </a:lnTo>
                <a:lnTo>
                  <a:pt x="1645890" y="494380"/>
                </a:lnTo>
                <a:lnTo>
                  <a:pt x="1592424" y="489930"/>
                </a:lnTo>
                <a:lnTo>
                  <a:pt x="1536804" y="488704"/>
                </a:lnTo>
                <a:lnTo>
                  <a:pt x="1473521" y="488462"/>
                </a:lnTo>
                <a:lnTo>
                  <a:pt x="1411627" y="485294"/>
                </a:lnTo>
                <a:lnTo>
                  <a:pt x="1360726" y="480072"/>
                </a:lnTo>
                <a:lnTo>
                  <a:pt x="1308599" y="478525"/>
                </a:lnTo>
                <a:lnTo>
                  <a:pt x="1249762" y="472413"/>
                </a:lnTo>
                <a:lnTo>
                  <a:pt x="1197109" y="467177"/>
                </a:lnTo>
                <a:lnTo>
                  <a:pt x="1145461" y="459210"/>
                </a:lnTo>
                <a:lnTo>
                  <a:pt x="1090805" y="451700"/>
                </a:lnTo>
                <a:lnTo>
                  <a:pt x="1037809" y="440122"/>
                </a:lnTo>
                <a:lnTo>
                  <a:pt x="985399" y="433502"/>
                </a:lnTo>
                <a:lnTo>
                  <a:pt x="929011" y="417915"/>
                </a:lnTo>
                <a:lnTo>
                  <a:pt x="876301" y="407235"/>
                </a:lnTo>
                <a:lnTo>
                  <a:pt x="815252" y="396172"/>
                </a:lnTo>
                <a:lnTo>
                  <a:pt x="761502" y="379478"/>
                </a:lnTo>
                <a:lnTo>
                  <a:pt x="705595" y="358924"/>
                </a:lnTo>
                <a:lnTo>
                  <a:pt x="651928" y="338954"/>
                </a:lnTo>
                <a:lnTo>
                  <a:pt x="588509" y="317019"/>
                </a:lnTo>
                <a:lnTo>
                  <a:pt x="539661" y="292871"/>
                </a:lnTo>
                <a:lnTo>
                  <a:pt x="477015" y="262496"/>
                </a:lnTo>
                <a:lnTo>
                  <a:pt x="413890" y="229972"/>
                </a:lnTo>
                <a:lnTo>
                  <a:pt x="361251" y="205730"/>
                </a:lnTo>
                <a:lnTo>
                  <a:pt x="300276" y="183748"/>
                </a:lnTo>
                <a:lnTo>
                  <a:pt x="244557" y="165617"/>
                </a:lnTo>
                <a:lnTo>
                  <a:pt x="218921" y="158549"/>
                </a:lnTo>
                <a:lnTo>
                  <a:pt x="212552" y="159705"/>
                </a:lnTo>
                <a:lnTo>
                  <a:pt x="210646" y="163986"/>
                </a:lnTo>
                <a:lnTo>
                  <a:pt x="211715" y="170349"/>
                </a:lnTo>
                <a:lnTo>
                  <a:pt x="217107" y="174591"/>
                </a:lnTo>
                <a:lnTo>
                  <a:pt x="277155" y="197972"/>
                </a:lnTo>
                <a:lnTo>
                  <a:pt x="340206" y="221448"/>
                </a:lnTo>
                <a:lnTo>
                  <a:pt x="392839" y="239197"/>
                </a:lnTo>
                <a:lnTo>
                  <a:pt x="449423" y="253260"/>
                </a:lnTo>
                <a:lnTo>
                  <a:pt x="507784" y="270813"/>
                </a:lnTo>
                <a:lnTo>
                  <a:pt x="567404" y="284851"/>
                </a:lnTo>
                <a:lnTo>
                  <a:pt x="618216" y="295380"/>
                </a:lnTo>
                <a:lnTo>
                  <a:pt x="669146" y="304739"/>
                </a:lnTo>
                <a:lnTo>
                  <a:pt x="725750" y="311613"/>
                </a:lnTo>
                <a:lnTo>
                  <a:pt x="782251" y="318300"/>
                </a:lnTo>
                <a:lnTo>
                  <a:pt x="841332" y="319621"/>
                </a:lnTo>
                <a:lnTo>
                  <a:pt x="898063" y="323002"/>
                </a:lnTo>
                <a:lnTo>
                  <a:pt x="954329" y="328999"/>
                </a:lnTo>
                <a:lnTo>
                  <a:pt x="1017739" y="330183"/>
                </a:lnTo>
                <a:lnTo>
                  <a:pt x="1076538" y="333537"/>
                </a:lnTo>
                <a:lnTo>
                  <a:pt x="1133213" y="339528"/>
                </a:lnTo>
                <a:lnTo>
                  <a:pt x="1188299" y="341882"/>
                </a:lnTo>
                <a:lnTo>
                  <a:pt x="1250615" y="350030"/>
                </a:lnTo>
                <a:lnTo>
                  <a:pt x="1305595" y="351235"/>
                </a:lnTo>
                <a:lnTo>
                  <a:pt x="1361516" y="354593"/>
                </a:lnTo>
                <a:lnTo>
                  <a:pt x="1417622" y="360585"/>
                </a:lnTo>
                <a:lnTo>
                  <a:pt x="1472595" y="362939"/>
                </a:lnTo>
                <a:lnTo>
                  <a:pt x="1534888" y="371087"/>
                </a:lnTo>
                <a:lnTo>
                  <a:pt x="1589866" y="372292"/>
                </a:lnTo>
                <a:lnTo>
                  <a:pt x="1642666" y="375650"/>
                </a:lnTo>
                <a:lnTo>
                  <a:pt x="1692827" y="381642"/>
                </a:lnTo>
                <a:lnTo>
                  <a:pt x="1747795" y="382826"/>
                </a:lnTo>
                <a:lnTo>
                  <a:pt x="1803713" y="383060"/>
                </a:lnTo>
                <a:lnTo>
                  <a:pt x="1859819" y="383106"/>
                </a:lnTo>
                <a:lnTo>
                  <a:pt x="1915962" y="381945"/>
                </a:lnTo>
                <a:lnTo>
                  <a:pt x="1972112" y="374784"/>
                </a:lnTo>
                <a:lnTo>
                  <a:pt x="2028264" y="373022"/>
                </a:lnTo>
                <a:lnTo>
                  <a:pt x="2083246" y="371504"/>
                </a:lnTo>
                <a:lnTo>
                  <a:pt x="2139951" y="357946"/>
                </a:lnTo>
                <a:lnTo>
                  <a:pt x="2161351" y="357502"/>
                </a:lnTo>
                <a:lnTo>
                  <a:pt x="2182560" y="358865"/>
                </a:lnTo>
                <a:lnTo>
                  <a:pt x="2240897" y="352728"/>
                </a:lnTo>
                <a:lnTo>
                  <a:pt x="2297843" y="340237"/>
                </a:lnTo>
                <a:lnTo>
                  <a:pt x="2351052" y="323355"/>
                </a:lnTo>
                <a:lnTo>
                  <a:pt x="2414301" y="302390"/>
                </a:lnTo>
                <a:lnTo>
                  <a:pt x="2477479" y="280171"/>
                </a:lnTo>
                <a:lnTo>
                  <a:pt x="2540651" y="250732"/>
                </a:lnTo>
                <a:lnTo>
                  <a:pt x="2593294" y="226748"/>
                </a:lnTo>
                <a:lnTo>
                  <a:pt x="2654269" y="204800"/>
                </a:lnTo>
                <a:lnTo>
                  <a:pt x="2707648" y="185503"/>
                </a:lnTo>
                <a:lnTo>
                  <a:pt x="2762699" y="155983"/>
                </a:lnTo>
                <a:lnTo>
                  <a:pt x="2825003" y="126794"/>
                </a:lnTo>
                <a:lnTo>
                  <a:pt x="2863931" y="106924"/>
                </a:lnTo>
                <a:lnTo>
                  <a:pt x="2890292" y="90712"/>
                </a:lnTo>
                <a:lnTo>
                  <a:pt x="2917209" y="75380"/>
                </a:lnTo>
                <a:lnTo>
                  <a:pt x="2943122" y="59139"/>
                </a:lnTo>
                <a:lnTo>
                  <a:pt x="3000995" y="32768"/>
                </a:lnTo>
                <a:lnTo>
                  <a:pt x="3027219" y="16878"/>
                </a:lnTo>
                <a:lnTo>
                  <a:pt x="3067521" y="1028"/>
                </a:lnTo>
                <a:lnTo>
                  <a:pt x="3088331" y="0"/>
                </a:lnTo>
                <a:lnTo>
                  <a:pt x="3109278" y="4613"/>
                </a:lnTo>
                <a:lnTo>
                  <a:pt x="3130286" y="14462"/>
                </a:lnTo>
                <a:lnTo>
                  <a:pt x="3145082" y="29757"/>
                </a:lnTo>
                <a:lnTo>
                  <a:pt x="3184571" y="90053"/>
                </a:lnTo>
                <a:lnTo>
                  <a:pt x="3221950" y="146053"/>
                </a:lnTo>
                <a:lnTo>
                  <a:pt x="3270653" y="206554"/>
                </a:lnTo>
                <a:lnTo>
                  <a:pt x="3326780" y="263752"/>
                </a:lnTo>
                <a:lnTo>
                  <a:pt x="3386051" y="319945"/>
                </a:lnTo>
                <a:lnTo>
                  <a:pt x="3449322" y="376098"/>
                </a:lnTo>
                <a:lnTo>
                  <a:pt x="3484668" y="416782"/>
                </a:lnTo>
                <a:lnTo>
                  <a:pt x="3517752" y="472467"/>
                </a:lnTo>
                <a:lnTo>
                  <a:pt x="3554788" y="534109"/>
                </a:lnTo>
                <a:lnTo>
                  <a:pt x="3563816" y="553170"/>
                </a:lnTo>
                <a:lnTo>
                  <a:pt x="3565490" y="573340"/>
                </a:lnTo>
                <a:lnTo>
                  <a:pt x="3564299" y="583632"/>
                </a:lnTo>
                <a:lnTo>
                  <a:pt x="3559995" y="591663"/>
                </a:lnTo>
                <a:lnTo>
                  <a:pt x="3523751" y="622652"/>
                </a:lnTo>
                <a:lnTo>
                  <a:pt x="3503229" y="629957"/>
                </a:lnTo>
                <a:lnTo>
                  <a:pt x="3479681" y="635543"/>
                </a:lnTo>
                <a:lnTo>
                  <a:pt x="3425307" y="659178"/>
                </a:lnTo>
                <a:lnTo>
                  <a:pt x="3361897" y="681320"/>
                </a:lnTo>
                <a:lnTo>
                  <a:pt x="3306114" y="698958"/>
                </a:lnTo>
                <a:lnTo>
                  <a:pt x="3247037" y="716518"/>
                </a:lnTo>
                <a:lnTo>
                  <a:pt x="3193546" y="734067"/>
                </a:lnTo>
                <a:lnTo>
                  <a:pt x="3132459" y="743281"/>
                </a:lnTo>
                <a:lnTo>
                  <a:pt x="3076725" y="757753"/>
                </a:lnTo>
                <a:lnTo>
                  <a:pt x="3015935" y="767154"/>
                </a:lnTo>
                <a:lnTo>
                  <a:pt x="2958869" y="780278"/>
                </a:lnTo>
                <a:lnTo>
                  <a:pt x="2905061" y="782623"/>
                </a:lnTo>
                <a:lnTo>
                  <a:pt x="2843705" y="791458"/>
                </a:lnTo>
                <a:lnTo>
                  <a:pt x="2789377" y="793280"/>
                </a:lnTo>
                <a:lnTo>
                  <a:pt x="2727909" y="802003"/>
                </a:lnTo>
                <a:lnTo>
                  <a:pt x="2673566" y="803812"/>
                </a:lnTo>
                <a:lnTo>
                  <a:pt x="2617772" y="804169"/>
                </a:lnTo>
                <a:lnTo>
                  <a:pt x="2558571" y="804240"/>
                </a:lnTo>
                <a:lnTo>
                  <a:pt x="2496487" y="804254"/>
                </a:lnTo>
                <a:lnTo>
                  <a:pt x="2439163" y="797021"/>
                </a:lnTo>
                <a:lnTo>
                  <a:pt x="2382780" y="794379"/>
                </a:lnTo>
                <a:lnTo>
                  <a:pt x="2326583" y="793857"/>
                </a:lnTo>
                <a:lnTo>
                  <a:pt x="2270422" y="793754"/>
                </a:lnTo>
                <a:lnTo>
                  <a:pt x="2229475" y="791396"/>
                </a:lnTo>
                <a:lnTo>
                  <a:pt x="2167180" y="775600"/>
                </a:lnTo>
                <a:lnTo>
                  <a:pt x="2113372" y="772080"/>
                </a:lnTo>
                <a:lnTo>
                  <a:pt x="2051329" y="763683"/>
                </a:lnTo>
                <a:lnTo>
                  <a:pt x="1990776" y="754013"/>
                </a:lnTo>
                <a:lnTo>
                  <a:pt x="1936544" y="752088"/>
                </a:lnTo>
                <a:lnTo>
                  <a:pt x="1875098" y="743344"/>
                </a:lnTo>
                <a:lnTo>
                  <a:pt x="1815168" y="741532"/>
                </a:lnTo>
                <a:lnTo>
                  <a:pt x="1762647" y="733939"/>
                </a:lnTo>
                <a:lnTo>
                  <a:pt x="1705304" y="731226"/>
                </a:lnTo>
                <a:lnTo>
                  <a:pt x="1655192" y="730756"/>
                </a:lnTo>
                <a:lnTo>
                  <a:pt x="1603299" y="730616"/>
                </a:lnTo>
                <a:lnTo>
                  <a:pt x="1553998" y="730575"/>
                </a:lnTo>
                <a:lnTo>
                  <a:pt x="1506635" y="730563"/>
                </a:lnTo>
                <a:lnTo>
                  <a:pt x="1443818" y="730559"/>
                </a:lnTo>
                <a:lnTo>
                  <a:pt x="1380537" y="738891"/>
                </a:lnTo>
                <a:lnTo>
                  <a:pt x="1320384" y="740652"/>
                </a:lnTo>
                <a:lnTo>
                  <a:pt x="1259412" y="741001"/>
                </a:lnTo>
                <a:lnTo>
                  <a:pt x="1198496" y="744189"/>
                </a:lnTo>
                <a:lnTo>
                  <a:pt x="1146385" y="750148"/>
                </a:lnTo>
                <a:lnTo>
                  <a:pt x="1091031" y="750155"/>
                </a:lnTo>
                <a:lnTo>
                  <a:pt x="1035037" y="743224"/>
                </a:lnTo>
                <a:lnTo>
                  <a:pt x="978916" y="741509"/>
                </a:lnTo>
                <a:lnTo>
                  <a:pt x="922770" y="733934"/>
                </a:lnTo>
                <a:lnTo>
                  <a:pt x="866619" y="728105"/>
                </a:lnTo>
                <a:lnTo>
                  <a:pt x="810467" y="716035"/>
                </a:lnTo>
                <a:lnTo>
                  <a:pt x="747080" y="702386"/>
                </a:lnTo>
                <a:lnTo>
                  <a:pt x="685166" y="688425"/>
                </a:lnTo>
                <a:lnTo>
                  <a:pt x="634261" y="674790"/>
                </a:lnTo>
                <a:lnTo>
                  <a:pt x="582133" y="659052"/>
                </a:lnTo>
                <a:lnTo>
                  <a:pt x="523296" y="643253"/>
                </a:lnTo>
                <a:lnTo>
                  <a:pt x="463407" y="621632"/>
                </a:lnTo>
                <a:lnTo>
                  <a:pt x="404340" y="601151"/>
                </a:lnTo>
                <a:lnTo>
                  <a:pt x="346973" y="586756"/>
                </a:lnTo>
                <a:lnTo>
                  <a:pt x="288445" y="569132"/>
                </a:lnTo>
                <a:lnTo>
                  <a:pt x="231143" y="553915"/>
                </a:lnTo>
                <a:lnTo>
                  <a:pt x="177364" y="532712"/>
                </a:lnTo>
                <a:lnTo>
                  <a:pt x="128172" y="517519"/>
                </a:lnTo>
                <a:lnTo>
                  <a:pt x="70326" y="491424"/>
                </a:lnTo>
                <a:lnTo>
                  <a:pt x="14321" y="468205"/>
                </a:lnTo>
                <a:lnTo>
                  <a:pt x="0" y="463048"/>
                </a:lnTo>
                <a:lnTo>
                  <a:pt x="51824" y="467984"/>
                </a:lnTo>
                <a:lnTo>
                  <a:pt x="106588" y="478693"/>
                </a:lnTo>
                <a:lnTo>
                  <a:pt x="163743" y="488645"/>
                </a:lnTo>
                <a:lnTo>
                  <a:pt x="218893" y="499003"/>
                </a:lnTo>
                <a:lnTo>
                  <a:pt x="273860" y="512983"/>
                </a:lnTo>
                <a:lnTo>
                  <a:pt x="326918" y="525840"/>
                </a:lnTo>
                <a:lnTo>
                  <a:pt x="382459" y="532712"/>
                </a:lnTo>
                <a:lnTo>
                  <a:pt x="438490" y="544988"/>
                </a:lnTo>
                <a:lnTo>
                  <a:pt x="495788" y="558678"/>
                </a:lnTo>
                <a:lnTo>
                  <a:pt x="555979" y="572647"/>
                </a:lnTo>
                <a:lnTo>
                  <a:pt x="607947" y="586672"/>
                </a:lnTo>
                <a:lnTo>
                  <a:pt x="663272" y="600707"/>
                </a:lnTo>
                <a:lnTo>
                  <a:pt x="719261" y="611625"/>
                </a:lnTo>
                <a:lnTo>
                  <a:pt x="781010" y="622739"/>
                </a:lnTo>
                <a:lnTo>
                  <a:pt x="834852" y="639439"/>
                </a:lnTo>
                <a:lnTo>
                  <a:pt x="892753" y="652204"/>
                </a:lnTo>
                <a:lnTo>
                  <a:pt x="921908" y="654790"/>
                </a:lnTo>
                <a:lnTo>
                  <a:pt x="928046" y="651970"/>
                </a:lnTo>
                <a:lnTo>
                  <a:pt x="928627" y="646580"/>
                </a:lnTo>
                <a:lnTo>
                  <a:pt x="925505" y="639478"/>
                </a:lnTo>
                <a:lnTo>
                  <a:pt x="909559" y="628466"/>
                </a:lnTo>
                <a:lnTo>
                  <a:pt x="856200" y="608146"/>
                </a:lnTo>
                <a:lnTo>
                  <a:pt x="803462" y="590233"/>
                </a:lnTo>
                <a:lnTo>
                  <a:pt x="749511" y="579665"/>
                </a:lnTo>
                <a:lnTo>
                  <a:pt x="688029" y="565615"/>
                </a:lnTo>
                <a:lnTo>
                  <a:pt x="635499" y="555084"/>
                </a:lnTo>
                <a:lnTo>
                  <a:pt x="581410" y="541045"/>
                </a:lnTo>
                <a:lnTo>
                  <a:pt x="531602" y="527007"/>
                </a:lnTo>
                <a:lnTo>
                  <a:pt x="481915" y="516478"/>
                </a:lnTo>
                <a:lnTo>
                  <a:pt x="425121" y="502440"/>
                </a:lnTo>
                <a:lnTo>
                  <a:pt x="376926" y="491912"/>
                </a:lnTo>
                <a:lnTo>
                  <a:pt x="325602" y="481383"/>
                </a:lnTo>
                <a:lnTo>
                  <a:pt x="274520" y="472025"/>
                </a:lnTo>
                <a:lnTo>
                  <a:pt x="214745" y="468270"/>
                </a:lnTo>
                <a:lnTo>
                  <a:pt x="163466" y="473117"/>
                </a:lnTo>
                <a:lnTo>
                  <a:pt x="135882" y="487643"/>
                </a:lnTo>
                <a:lnTo>
                  <a:pt x="123437" y="503273"/>
                </a:lnTo>
                <a:lnTo>
                  <a:pt x="118481" y="512354"/>
                </a:lnTo>
                <a:lnTo>
                  <a:pt x="111505" y="553081"/>
                </a:lnTo>
                <a:lnTo>
                  <a:pt x="115027" y="591014"/>
                </a:lnTo>
                <a:lnTo>
                  <a:pt x="141466" y="645978"/>
                </a:lnTo>
                <a:lnTo>
                  <a:pt x="182383" y="706350"/>
                </a:lnTo>
                <a:lnTo>
                  <a:pt x="231407" y="758449"/>
                </a:lnTo>
                <a:lnTo>
                  <a:pt x="267883" y="778268"/>
                </a:lnTo>
                <a:lnTo>
                  <a:pt x="330958" y="806688"/>
                </a:lnTo>
                <a:lnTo>
                  <a:pt x="391390" y="819309"/>
                </a:lnTo>
                <a:lnTo>
                  <a:pt x="445289" y="835976"/>
                </a:lnTo>
                <a:lnTo>
                  <a:pt x="480128" y="843291"/>
                </a:lnTo>
                <a:lnTo>
                  <a:pt x="533822" y="851352"/>
                </a:lnTo>
                <a:lnTo>
                  <a:pt x="590658" y="856974"/>
                </a:lnTo>
                <a:lnTo>
                  <a:pt x="653878" y="865016"/>
                </a:lnTo>
                <a:lnTo>
                  <a:pt x="706183" y="872541"/>
                </a:lnTo>
                <a:lnTo>
                  <a:pt x="765952" y="876887"/>
                </a:lnTo>
                <a:lnTo>
                  <a:pt x="820912" y="880865"/>
                </a:lnTo>
                <a:lnTo>
                  <a:pt x="871499" y="886980"/>
                </a:lnTo>
                <a:lnTo>
                  <a:pt x="926552" y="888188"/>
                </a:lnTo>
                <a:lnTo>
                  <a:pt x="982486" y="888426"/>
                </a:lnTo>
                <a:lnTo>
                  <a:pt x="1038595" y="888473"/>
                </a:lnTo>
                <a:lnTo>
                  <a:pt x="1094739" y="888483"/>
                </a:lnTo>
                <a:lnTo>
                  <a:pt x="1150889" y="888485"/>
                </a:lnTo>
                <a:lnTo>
                  <a:pt x="1207041" y="888485"/>
                </a:lnTo>
                <a:lnTo>
                  <a:pt x="1264363" y="887315"/>
                </a:lnTo>
                <a:lnTo>
                  <a:pt x="1327679" y="880152"/>
                </a:lnTo>
                <a:lnTo>
                  <a:pt x="1385592" y="878390"/>
                </a:lnTo>
                <a:lnTo>
                  <a:pt x="1447825" y="869680"/>
                </a:lnTo>
                <a:lnTo>
                  <a:pt x="1508923" y="859319"/>
                </a:lnTo>
                <a:lnTo>
                  <a:pt x="1562207" y="849275"/>
                </a:lnTo>
                <a:lnTo>
                  <a:pt x="1617792" y="841355"/>
                </a:lnTo>
                <a:lnTo>
                  <a:pt x="1672662" y="835762"/>
                </a:lnTo>
                <a:lnTo>
                  <a:pt x="1729344" y="821332"/>
                </a:lnTo>
                <a:lnTo>
                  <a:pt x="1781524" y="816079"/>
                </a:lnTo>
                <a:lnTo>
                  <a:pt x="1829984" y="815169"/>
                </a:lnTo>
                <a:lnTo>
                  <a:pt x="1880217" y="814899"/>
                </a:lnTo>
                <a:lnTo>
                  <a:pt x="1939705" y="814808"/>
                </a:lnTo>
                <a:lnTo>
                  <a:pt x="1996516" y="820379"/>
                </a:lnTo>
                <a:lnTo>
                  <a:pt x="2053968" y="825509"/>
                </a:lnTo>
                <a:lnTo>
                  <a:pt x="2117309" y="833455"/>
                </a:lnTo>
                <a:lnTo>
                  <a:pt x="2175228" y="840960"/>
                </a:lnTo>
                <a:lnTo>
                  <a:pt x="2231729" y="845302"/>
                </a:lnTo>
                <a:lnTo>
                  <a:pt x="2287950" y="846160"/>
                </a:lnTo>
                <a:lnTo>
                  <a:pt x="2344116" y="846329"/>
                </a:lnTo>
                <a:lnTo>
                  <a:pt x="2400270" y="845193"/>
                </a:lnTo>
                <a:lnTo>
                  <a:pt x="2456423" y="838036"/>
                </a:lnTo>
                <a:lnTo>
                  <a:pt x="2512574" y="836276"/>
                </a:lnTo>
                <a:lnTo>
                  <a:pt x="2574431" y="827566"/>
                </a:lnTo>
                <a:lnTo>
                  <a:pt x="2628822" y="820170"/>
                </a:lnTo>
                <a:lnTo>
                  <a:pt x="2691862" y="814679"/>
                </a:lnTo>
                <a:lnTo>
                  <a:pt x="2747467" y="803543"/>
                </a:lnTo>
                <a:lnTo>
                  <a:pt x="2804539" y="786616"/>
                </a:lnTo>
                <a:lnTo>
                  <a:pt x="2857332" y="769533"/>
                </a:lnTo>
                <a:lnTo>
                  <a:pt x="2919677" y="751615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2568004" y="3962362"/>
            <a:ext cx="3548730" cy="682973"/>
          </a:xfrm>
          <a:custGeom>
            <a:avLst/>
            <a:gdLst/>
            <a:ahLst/>
            <a:cxnLst/>
            <a:rect l="0" t="0" r="0" b="0"/>
            <a:pathLst>
              <a:path w="3548730" h="682973">
                <a:moveTo>
                  <a:pt x="3255209" y="393080"/>
                </a:moveTo>
                <a:lnTo>
                  <a:pt x="3249619" y="409847"/>
                </a:lnTo>
                <a:lnTo>
                  <a:pt x="3237516" y="421199"/>
                </a:lnTo>
                <a:lnTo>
                  <a:pt x="3176150" y="454618"/>
                </a:lnTo>
                <a:lnTo>
                  <a:pt x="3117868" y="495020"/>
                </a:lnTo>
                <a:lnTo>
                  <a:pt x="3062515" y="518519"/>
                </a:lnTo>
                <a:lnTo>
                  <a:pt x="3003326" y="533281"/>
                </a:lnTo>
                <a:lnTo>
                  <a:pt x="2942545" y="540227"/>
                </a:lnTo>
                <a:lnTo>
                  <a:pt x="2892596" y="547293"/>
                </a:lnTo>
                <a:lnTo>
                  <a:pt x="2840751" y="551076"/>
                </a:lnTo>
                <a:lnTo>
                  <a:pt x="2789516" y="557917"/>
                </a:lnTo>
                <a:lnTo>
                  <a:pt x="2729688" y="560821"/>
                </a:lnTo>
                <a:lnTo>
                  <a:pt x="2672810" y="566984"/>
                </a:lnTo>
                <a:lnTo>
                  <a:pt x="2617685" y="572230"/>
                </a:lnTo>
                <a:lnTo>
                  <a:pt x="2594009" y="577207"/>
                </a:lnTo>
                <a:lnTo>
                  <a:pt x="2587461" y="583682"/>
                </a:lnTo>
                <a:lnTo>
                  <a:pt x="2584266" y="592678"/>
                </a:lnTo>
                <a:lnTo>
                  <a:pt x="2583306" y="603354"/>
                </a:lnTo>
                <a:lnTo>
                  <a:pt x="2586175" y="611641"/>
                </a:lnTo>
                <a:lnTo>
                  <a:pt x="2598722" y="623969"/>
                </a:lnTo>
                <a:lnTo>
                  <a:pt x="2645452" y="653538"/>
                </a:lnTo>
                <a:lnTo>
                  <a:pt x="2698486" y="672307"/>
                </a:lnTo>
                <a:lnTo>
                  <a:pt x="2750789" y="679473"/>
                </a:lnTo>
                <a:lnTo>
                  <a:pt x="2777168" y="682972"/>
                </a:lnTo>
                <a:lnTo>
                  <a:pt x="2839097" y="678321"/>
                </a:lnTo>
                <a:lnTo>
                  <a:pt x="2894030" y="677541"/>
                </a:lnTo>
                <a:lnTo>
                  <a:pt x="2946822" y="674268"/>
                </a:lnTo>
                <a:lnTo>
                  <a:pt x="2969579" y="671300"/>
                </a:lnTo>
                <a:lnTo>
                  <a:pt x="3012784" y="672688"/>
                </a:lnTo>
                <a:lnTo>
                  <a:pt x="3066831" y="660358"/>
                </a:lnTo>
                <a:lnTo>
                  <a:pt x="3127398" y="651238"/>
                </a:lnTo>
                <a:lnTo>
                  <a:pt x="3189649" y="643365"/>
                </a:lnTo>
                <a:lnTo>
                  <a:pt x="3251601" y="635136"/>
                </a:lnTo>
                <a:lnTo>
                  <a:pt x="3312966" y="626311"/>
                </a:lnTo>
                <a:lnTo>
                  <a:pt x="3367830" y="617788"/>
                </a:lnTo>
                <a:lnTo>
                  <a:pt x="3420608" y="611771"/>
                </a:lnTo>
                <a:lnTo>
                  <a:pt x="3483140" y="603549"/>
                </a:lnTo>
                <a:lnTo>
                  <a:pt x="3544581" y="594725"/>
                </a:lnTo>
                <a:lnTo>
                  <a:pt x="3548729" y="594190"/>
                </a:lnTo>
                <a:lnTo>
                  <a:pt x="3496511" y="593215"/>
                </a:lnTo>
                <a:lnTo>
                  <a:pt x="3435757" y="593140"/>
                </a:lnTo>
                <a:lnTo>
                  <a:pt x="3386304" y="593126"/>
                </a:lnTo>
                <a:lnTo>
                  <a:pt x="3330316" y="593123"/>
                </a:lnTo>
                <a:lnTo>
                  <a:pt x="3273563" y="593121"/>
                </a:lnTo>
                <a:lnTo>
                  <a:pt x="3215414" y="596241"/>
                </a:lnTo>
                <a:lnTo>
                  <a:pt x="3164259" y="601454"/>
                </a:lnTo>
                <a:lnTo>
                  <a:pt x="3116346" y="602999"/>
                </a:lnTo>
                <a:lnTo>
                  <a:pt x="3061986" y="603457"/>
                </a:lnTo>
                <a:lnTo>
                  <a:pt x="3004545" y="603593"/>
                </a:lnTo>
                <a:lnTo>
                  <a:pt x="2950481" y="603633"/>
                </a:lnTo>
                <a:lnTo>
                  <a:pt x="2900537" y="603644"/>
                </a:lnTo>
                <a:lnTo>
                  <a:pt x="2852983" y="606768"/>
                </a:lnTo>
                <a:lnTo>
                  <a:pt x="2790102" y="612714"/>
                </a:lnTo>
                <a:lnTo>
                  <a:pt x="2732621" y="613889"/>
                </a:lnTo>
                <a:lnTo>
                  <a:pt x="2676206" y="614121"/>
                </a:lnTo>
                <a:lnTo>
                  <a:pt x="2620002" y="614167"/>
                </a:lnTo>
                <a:lnTo>
                  <a:pt x="2562670" y="614176"/>
                </a:lnTo>
                <a:lnTo>
                  <a:pt x="2499353" y="614178"/>
                </a:lnTo>
                <a:lnTo>
                  <a:pt x="2441439" y="619767"/>
                </a:lnTo>
                <a:lnTo>
                  <a:pt x="2378873" y="624901"/>
                </a:lnTo>
                <a:lnTo>
                  <a:pt x="2327173" y="632847"/>
                </a:lnTo>
                <a:lnTo>
                  <a:pt x="2272247" y="640353"/>
                </a:lnTo>
                <a:lnTo>
                  <a:pt x="2224756" y="644160"/>
                </a:lnTo>
                <a:lnTo>
                  <a:pt x="2173640" y="645288"/>
                </a:lnTo>
                <a:lnTo>
                  <a:pt x="2111201" y="646839"/>
                </a:lnTo>
                <a:lnTo>
                  <a:pt x="2049995" y="650959"/>
                </a:lnTo>
                <a:lnTo>
                  <a:pt x="1992238" y="646789"/>
                </a:lnTo>
                <a:lnTo>
                  <a:pt x="1941749" y="646067"/>
                </a:lnTo>
                <a:lnTo>
                  <a:pt x="1889744" y="645854"/>
                </a:lnTo>
                <a:lnTo>
                  <a:pt x="1834242" y="638546"/>
                </a:lnTo>
                <a:lnTo>
                  <a:pt x="1775618" y="632769"/>
                </a:lnTo>
                <a:lnTo>
                  <a:pt x="1718371" y="620710"/>
                </a:lnTo>
                <a:lnTo>
                  <a:pt x="1667971" y="616113"/>
                </a:lnTo>
                <a:lnTo>
                  <a:pt x="1606944" y="613390"/>
                </a:lnTo>
                <a:lnTo>
                  <a:pt x="1549829" y="605920"/>
                </a:lnTo>
                <a:lnTo>
                  <a:pt x="1487898" y="604098"/>
                </a:lnTo>
                <a:lnTo>
                  <a:pt x="1436686" y="603782"/>
                </a:lnTo>
                <a:lnTo>
                  <a:pt x="1381451" y="596440"/>
                </a:lnTo>
                <a:lnTo>
                  <a:pt x="1322880" y="590657"/>
                </a:lnTo>
                <a:lnTo>
                  <a:pt x="1271233" y="584186"/>
                </a:lnTo>
                <a:lnTo>
                  <a:pt x="1208735" y="582907"/>
                </a:lnTo>
                <a:lnTo>
                  <a:pt x="1153236" y="579535"/>
                </a:lnTo>
                <a:lnTo>
                  <a:pt x="1102542" y="573540"/>
                </a:lnTo>
                <a:lnTo>
                  <a:pt x="1048638" y="571186"/>
                </a:lnTo>
                <a:lnTo>
                  <a:pt x="986574" y="563038"/>
                </a:lnTo>
                <a:lnTo>
                  <a:pt x="931625" y="554596"/>
                </a:lnTo>
                <a:lnTo>
                  <a:pt x="878829" y="548596"/>
                </a:lnTo>
                <a:lnTo>
                  <a:pt x="822359" y="533142"/>
                </a:lnTo>
                <a:lnTo>
                  <a:pt x="769639" y="522478"/>
                </a:lnTo>
                <a:lnTo>
                  <a:pt x="707418" y="512589"/>
                </a:lnTo>
                <a:lnTo>
                  <a:pt x="645773" y="503790"/>
                </a:lnTo>
                <a:lnTo>
                  <a:pt x="583380" y="495959"/>
                </a:lnTo>
                <a:lnTo>
                  <a:pt x="520240" y="488906"/>
                </a:lnTo>
                <a:lnTo>
                  <a:pt x="468065" y="484928"/>
                </a:lnTo>
                <a:lnTo>
                  <a:pt x="418028" y="478813"/>
                </a:lnTo>
                <a:lnTo>
                  <a:pt x="363084" y="477605"/>
                </a:lnTo>
                <a:lnTo>
                  <a:pt x="307171" y="477366"/>
                </a:lnTo>
                <a:lnTo>
                  <a:pt x="251066" y="471730"/>
                </a:lnTo>
                <a:lnTo>
                  <a:pt x="214549" y="462657"/>
                </a:lnTo>
                <a:lnTo>
                  <a:pt x="205668" y="457012"/>
                </a:lnTo>
                <a:lnTo>
                  <a:pt x="192681" y="441381"/>
                </a:lnTo>
                <a:lnTo>
                  <a:pt x="186129" y="419617"/>
                </a:lnTo>
                <a:lnTo>
                  <a:pt x="184387" y="395515"/>
                </a:lnTo>
                <a:lnTo>
                  <a:pt x="195849" y="340758"/>
                </a:lnTo>
                <a:lnTo>
                  <a:pt x="204261" y="279504"/>
                </a:lnTo>
                <a:lnTo>
                  <a:pt x="211163" y="258374"/>
                </a:lnTo>
                <a:lnTo>
                  <a:pt x="222029" y="241184"/>
                </a:lnTo>
                <a:lnTo>
                  <a:pt x="237777" y="228864"/>
                </a:lnTo>
                <a:lnTo>
                  <a:pt x="282072" y="211423"/>
                </a:lnTo>
                <a:lnTo>
                  <a:pt x="343117" y="205118"/>
                </a:lnTo>
                <a:lnTo>
                  <a:pt x="401449" y="203873"/>
                </a:lnTo>
                <a:lnTo>
                  <a:pt x="452443" y="209217"/>
                </a:lnTo>
                <a:lnTo>
                  <a:pt x="511952" y="213132"/>
                </a:lnTo>
                <a:lnTo>
                  <a:pt x="566860" y="217025"/>
                </a:lnTo>
                <a:lnTo>
                  <a:pt x="623027" y="223123"/>
                </a:lnTo>
                <a:lnTo>
                  <a:pt x="683211" y="231563"/>
                </a:lnTo>
                <a:lnTo>
                  <a:pt x="731887" y="234089"/>
                </a:lnTo>
                <a:lnTo>
                  <a:pt x="793968" y="234942"/>
                </a:lnTo>
                <a:lnTo>
                  <a:pt x="856621" y="235111"/>
                </a:lnTo>
                <a:lnTo>
                  <a:pt x="905450" y="235140"/>
                </a:lnTo>
                <a:lnTo>
                  <a:pt x="964776" y="226745"/>
                </a:lnTo>
                <a:lnTo>
                  <a:pt x="1027999" y="215992"/>
                </a:lnTo>
                <a:lnTo>
                  <a:pt x="1085588" y="202892"/>
                </a:lnTo>
                <a:lnTo>
                  <a:pt x="1138882" y="185930"/>
                </a:lnTo>
                <a:lnTo>
                  <a:pt x="1202143" y="164955"/>
                </a:lnTo>
                <a:lnTo>
                  <a:pt x="1254793" y="141825"/>
                </a:lnTo>
                <a:lnTo>
                  <a:pt x="1260642" y="134329"/>
                </a:lnTo>
                <a:lnTo>
                  <a:pt x="1263372" y="125823"/>
                </a:lnTo>
                <a:lnTo>
                  <a:pt x="1264023" y="116642"/>
                </a:lnTo>
                <a:lnTo>
                  <a:pt x="1260946" y="109352"/>
                </a:lnTo>
                <a:lnTo>
                  <a:pt x="1248170" y="98133"/>
                </a:lnTo>
                <a:lnTo>
                  <a:pt x="1221246" y="85239"/>
                </a:lnTo>
                <a:lnTo>
                  <a:pt x="1171132" y="78808"/>
                </a:lnTo>
                <a:lnTo>
                  <a:pt x="1109240" y="77537"/>
                </a:lnTo>
                <a:lnTo>
                  <a:pt x="1051608" y="77286"/>
                </a:lnTo>
                <a:lnTo>
                  <a:pt x="995163" y="77237"/>
                </a:lnTo>
                <a:lnTo>
                  <a:pt x="938954" y="77227"/>
                </a:lnTo>
                <a:lnTo>
                  <a:pt x="882790" y="77225"/>
                </a:lnTo>
                <a:lnTo>
                  <a:pt x="820931" y="85558"/>
                </a:lnTo>
                <a:lnTo>
                  <a:pt x="766540" y="87319"/>
                </a:lnTo>
                <a:lnTo>
                  <a:pt x="710736" y="86498"/>
                </a:lnTo>
                <a:lnTo>
                  <a:pt x="654653" y="79403"/>
                </a:lnTo>
                <a:lnTo>
                  <a:pt x="591713" y="69106"/>
                </a:lnTo>
                <a:lnTo>
                  <a:pt x="538205" y="59070"/>
                </a:lnTo>
                <a:lnTo>
                  <a:pt x="482576" y="51152"/>
                </a:lnTo>
                <a:lnTo>
                  <a:pt x="426527" y="46728"/>
                </a:lnTo>
                <a:lnTo>
                  <a:pt x="370395" y="45854"/>
                </a:lnTo>
                <a:lnTo>
                  <a:pt x="314247" y="45682"/>
                </a:lnTo>
                <a:lnTo>
                  <a:pt x="258096" y="45648"/>
                </a:lnTo>
                <a:lnTo>
                  <a:pt x="201944" y="45641"/>
                </a:lnTo>
                <a:lnTo>
                  <a:pt x="151381" y="40051"/>
                </a:lnTo>
                <a:lnTo>
                  <a:pt x="96933" y="24308"/>
                </a:lnTo>
                <a:lnTo>
                  <a:pt x="33512" y="3501"/>
                </a:lnTo>
                <a:lnTo>
                  <a:pt x="22976" y="0"/>
                </a:lnTo>
                <a:lnTo>
                  <a:pt x="14782" y="1175"/>
                </a:lnTo>
                <a:lnTo>
                  <a:pt x="8149" y="5468"/>
                </a:lnTo>
                <a:lnTo>
                  <a:pt x="2558" y="11839"/>
                </a:lnTo>
                <a:lnTo>
                  <a:pt x="0" y="20766"/>
                </a:lnTo>
                <a:lnTo>
                  <a:pt x="1989" y="54517"/>
                </a:lnTo>
                <a:lnTo>
                  <a:pt x="11157" y="87264"/>
                </a:lnTo>
                <a:lnTo>
                  <a:pt x="39625" y="147372"/>
                </a:lnTo>
                <a:lnTo>
                  <a:pt x="54545" y="161453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2886137" y="1084336"/>
            <a:ext cx="2789678" cy="459998"/>
          </a:xfrm>
          <a:custGeom>
            <a:avLst/>
            <a:gdLst/>
            <a:ahLst/>
            <a:cxnLst/>
            <a:rect l="0" t="0" r="0" b="0"/>
            <a:pathLst>
              <a:path w="2789678" h="459998">
                <a:moveTo>
                  <a:pt x="2789677" y="354712"/>
                </a:moveTo>
                <a:lnTo>
                  <a:pt x="2731060" y="369366"/>
                </a:lnTo>
                <a:lnTo>
                  <a:pt x="2675716" y="382909"/>
                </a:lnTo>
                <a:lnTo>
                  <a:pt x="2626709" y="393352"/>
                </a:lnTo>
                <a:lnTo>
                  <a:pt x="2575144" y="403855"/>
                </a:lnTo>
                <a:lnTo>
                  <a:pt x="2523990" y="413207"/>
                </a:lnTo>
                <a:lnTo>
                  <a:pt x="2461072" y="420079"/>
                </a:lnTo>
                <a:lnTo>
                  <a:pt x="2398254" y="426765"/>
                </a:lnTo>
                <a:lnTo>
                  <a:pt x="2334972" y="436528"/>
                </a:lnTo>
                <a:lnTo>
                  <a:pt x="2273737" y="445858"/>
                </a:lnTo>
                <a:lnTo>
                  <a:pt x="2220436" y="448755"/>
                </a:lnTo>
                <a:lnTo>
                  <a:pt x="2159261" y="443309"/>
                </a:lnTo>
                <a:lnTo>
                  <a:pt x="2099906" y="448426"/>
                </a:lnTo>
                <a:lnTo>
                  <a:pt x="2094693" y="447604"/>
                </a:lnTo>
                <a:lnTo>
                  <a:pt x="2094727" y="445885"/>
                </a:lnTo>
                <a:lnTo>
                  <a:pt x="2105294" y="440857"/>
                </a:lnTo>
                <a:lnTo>
                  <a:pt x="2163321" y="424692"/>
                </a:lnTo>
                <a:lnTo>
                  <a:pt x="2226696" y="410446"/>
                </a:lnTo>
                <a:lnTo>
                  <a:pt x="2281247" y="402376"/>
                </a:lnTo>
                <a:lnTo>
                  <a:pt x="2333054" y="396752"/>
                </a:lnTo>
                <a:lnTo>
                  <a:pt x="2394670" y="382316"/>
                </a:lnTo>
                <a:lnTo>
                  <a:pt x="2455631" y="378232"/>
                </a:lnTo>
                <a:lnTo>
                  <a:pt x="2503894" y="381238"/>
                </a:lnTo>
                <a:lnTo>
                  <a:pt x="2557850" y="368083"/>
                </a:lnTo>
                <a:lnTo>
                  <a:pt x="2621203" y="347634"/>
                </a:lnTo>
                <a:lnTo>
                  <a:pt x="2666451" y="336763"/>
                </a:lnTo>
                <a:lnTo>
                  <a:pt x="2690456" y="332696"/>
                </a:lnTo>
                <a:lnTo>
                  <a:pt x="2719464" y="319593"/>
                </a:lnTo>
                <a:lnTo>
                  <a:pt x="2780716" y="307146"/>
                </a:lnTo>
                <a:lnTo>
                  <a:pt x="2745228" y="317238"/>
                </a:lnTo>
                <a:lnTo>
                  <a:pt x="2683280" y="350293"/>
                </a:lnTo>
                <a:lnTo>
                  <a:pt x="2651307" y="360291"/>
                </a:lnTo>
                <a:lnTo>
                  <a:pt x="2591055" y="370178"/>
                </a:lnTo>
                <a:lnTo>
                  <a:pt x="2539396" y="381900"/>
                </a:lnTo>
                <a:lnTo>
                  <a:pt x="2499231" y="383824"/>
                </a:lnTo>
                <a:lnTo>
                  <a:pt x="2437221" y="377061"/>
                </a:lnTo>
                <a:lnTo>
                  <a:pt x="2376672" y="384272"/>
                </a:lnTo>
                <a:lnTo>
                  <a:pt x="2322441" y="385897"/>
                </a:lnTo>
                <a:lnTo>
                  <a:pt x="2260995" y="394578"/>
                </a:lnTo>
                <a:lnTo>
                  <a:pt x="2201065" y="396382"/>
                </a:lnTo>
                <a:lnTo>
                  <a:pt x="2142477" y="402804"/>
                </a:lnTo>
                <a:lnTo>
                  <a:pt x="2079411" y="403433"/>
                </a:lnTo>
                <a:lnTo>
                  <a:pt x="2024340" y="406580"/>
                </a:lnTo>
                <a:lnTo>
                  <a:pt x="1991772" y="407125"/>
                </a:lnTo>
                <a:lnTo>
                  <a:pt x="2054868" y="407341"/>
                </a:lnTo>
                <a:lnTo>
                  <a:pt x="2109266" y="407352"/>
                </a:lnTo>
                <a:lnTo>
                  <a:pt x="2165072" y="398948"/>
                </a:lnTo>
                <a:lnTo>
                  <a:pt x="2224275" y="389143"/>
                </a:lnTo>
                <a:lnTo>
                  <a:pt x="2286358" y="381270"/>
                </a:lnTo>
                <a:lnTo>
                  <a:pt x="2343682" y="375686"/>
                </a:lnTo>
                <a:lnTo>
                  <a:pt x="2400065" y="367650"/>
                </a:lnTo>
                <a:lnTo>
                  <a:pt x="2456264" y="371305"/>
                </a:lnTo>
                <a:lnTo>
                  <a:pt x="2518130" y="366848"/>
                </a:lnTo>
                <a:lnTo>
                  <a:pt x="2572522" y="365558"/>
                </a:lnTo>
                <a:lnTo>
                  <a:pt x="2630882" y="353829"/>
                </a:lnTo>
                <a:lnTo>
                  <a:pt x="2684278" y="337048"/>
                </a:lnTo>
                <a:lnTo>
                  <a:pt x="2714774" y="325432"/>
                </a:lnTo>
                <a:lnTo>
                  <a:pt x="2731430" y="314012"/>
                </a:lnTo>
                <a:lnTo>
                  <a:pt x="2733298" y="311201"/>
                </a:lnTo>
                <a:lnTo>
                  <a:pt x="2731034" y="310497"/>
                </a:lnTo>
                <a:lnTo>
                  <a:pt x="2672896" y="327129"/>
                </a:lnTo>
                <a:lnTo>
                  <a:pt x="2612760" y="335915"/>
                </a:lnTo>
                <a:lnTo>
                  <a:pt x="2557152" y="350330"/>
                </a:lnTo>
                <a:lnTo>
                  <a:pt x="2519309" y="352244"/>
                </a:lnTo>
                <a:lnTo>
                  <a:pt x="2458149" y="345476"/>
                </a:lnTo>
                <a:lnTo>
                  <a:pt x="2397712" y="352687"/>
                </a:lnTo>
                <a:lnTo>
                  <a:pt x="2343494" y="354312"/>
                </a:lnTo>
                <a:lnTo>
                  <a:pt x="2282051" y="362992"/>
                </a:lnTo>
                <a:lnTo>
                  <a:pt x="2227711" y="364796"/>
                </a:lnTo>
                <a:lnTo>
                  <a:pt x="2173087" y="366322"/>
                </a:lnTo>
                <a:lnTo>
                  <a:pt x="2110869" y="374294"/>
                </a:lnTo>
                <a:lnTo>
                  <a:pt x="2055900" y="375477"/>
                </a:lnTo>
                <a:lnTo>
                  <a:pt x="2003101" y="378831"/>
                </a:lnTo>
                <a:lnTo>
                  <a:pt x="1980343" y="381809"/>
                </a:lnTo>
                <a:lnTo>
                  <a:pt x="1920930" y="376795"/>
                </a:lnTo>
                <a:lnTo>
                  <a:pt x="1866303" y="375972"/>
                </a:lnTo>
                <a:lnTo>
                  <a:pt x="1813572" y="372689"/>
                </a:lnTo>
                <a:lnTo>
                  <a:pt x="1763425" y="366712"/>
                </a:lnTo>
                <a:lnTo>
                  <a:pt x="1708459" y="365531"/>
                </a:lnTo>
                <a:lnTo>
                  <a:pt x="1652542" y="365298"/>
                </a:lnTo>
                <a:lnTo>
                  <a:pt x="1596436" y="365252"/>
                </a:lnTo>
                <a:lnTo>
                  <a:pt x="1540293" y="365242"/>
                </a:lnTo>
                <a:lnTo>
                  <a:pt x="1487262" y="362121"/>
                </a:lnTo>
                <a:lnTo>
                  <a:pt x="1464473" y="359175"/>
                </a:lnTo>
                <a:lnTo>
                  <a:pt x="1421246" y="360576"/>
                </a:lnTo>
                <a:lnTo>
                  <a:pt x="1359960" y="355484"/>
                </a:lnTo>
                <a:lnTo>
                  <a:pt x="1304892" y="354864"/>
                </a:lnTo>
                <a:lnTo>
                  <a:pt x="1248954" y="354742"/>
                </a:lnTo>
                <a:lnTo>
                  <a:pt x="1194014" y="353548"/>
                </a:lnTo>
                <a:lnTo>
                  <a:pt x="1159143" y="348648"/>
                </a:lnTo>
                <a:lnTo>
                  <a:pt x="1126584" y="350055"/>
                </a:lnTo>
                <a:lnTo>
                  <a:pt x="1067997" y="336277"/>
                </a:lnTo>
                <a:lnTo>
                  <a:pt x="1007899" y="325667"/>
                </a:lnTo>
                <a:lnTo>
                  <a:pt x="947082" y="316225"/>
                </a:lnTo>
                <a:lnTo>
                  <a:pt x="885622" y="307486"/>
                </a:lnTo>
                <a:lnTo>
                  <a:pt x="828468" y="291330"/>
                </a:lnTo>
                <a:lnTo>
                  <a:pt x="769209" y="273965"/>
                </a:lnTo>
                <a:lnTo>
                  <a:pt x="715695" y="256442"/>
                </a:lnTo>
                <a:lnTo>
                  <a:pt x="684017" y="245916"/>
                </a:lnTo>
                <a:lnTo>
                  <a:pt x="674645" y="245917"/>
                </a:lnTo>
                <a:lnTo>
                  <a:pt x="657993" y="252156"/>
                </a:lnTo>
                <a:lnTo>
                  <a:pt x="656126" y="257095"/>
                </a:lnTo>
                <a:lnTo>
                  <a:pt x="658391" y="262728"/>
                </a:lnTo>
                <a:lnTo>
                  <a:pt x="663410" y="268823"/>
                </a:lnTo>
                <a:lnTo>
                  <a:pt x="687242" y="282990"/>
                </a:lnTo>
                <a:lnTo>
                  <a:pt x="747435" y="305444"/>
                </a:lnTo>
                <a:lnTo>
                  <a:pt x="810344" y="335689"/>
                </a:lnTo>
                <a:lnTo>
                  <a:pt x="860844" y="350911"/>
                </a:lnTo>
                <a:lnTo>
                  <a:pt x="924236" y="368711"/>
                </a:lnTo>
                <a:lnTo>
                  <a:pt x="976278" y="382780"/>
                </a:lnTo>
                <a:lnTo>
                  <a:pt x="1031618" y="393705"/>
                </a:lnTo>
                <a:lnTo>
                  <a:pt x="1087609" y="396209"/>
                </a:lnTo>
                <a:lnTo>
                  <a:pt x="1143730" y="390638"/>
                </a:lnTo>
                <a:lnTo>
                  <a:pt x="1199875" y="395257"/>
                </a:lnTo>
                <a:lnTo>
                  <a:pt x="1262828" y="403855"/>
                </a:lnTo>
                <a:lnTo>
                  <a:pt x="1316338" y="406663"/>
                </a:lnTo>
                <a:lnTo>
                  <a:pt x="1377558" y="413329"/>
                </a:lnTo>
                <a:lnTo>
                  <a:pt x="1399337" y="410789"/>
                </a:lnTo>
                <a:lnTo>
                  <a:pt x="1431330" y="397194"/>
                </a:lnTo>
                <a:lnTo>
                  <a:pt x="1437236" y="390052"/>
                </a:lnTo>
                <a:lnTo>
                  <a:pt x="1440003" y="381781"/>
                </a:lnTo>
                <a:lnTo>
                  <a:pt x="1440679" y="372758"/>
                </a:lnTo>
                <a:lnTo>
                  <a:pt x="1437620" y="365573"/>
                </a:lnTo>
                <a:lnTo>
                  <a:pt x="1424861" y="354470"/>
                </a:lnTo>
                <a:lnTo>
                  <a:pt x="1416546" y="352211"/>
                </a:lnTo>
                <a:lnTo>
                  <a:pt x="1362158" y="354151"/>
                </a:lnTo>
                <a:lnTo>
                  <a:pt x="1308142" y="353431"/>
                </a:lnTo>
                <a:lnTo>
                  <a:pt x="1252412" y="346357"/>
                </a:lnTo>
                <a:lnTo>
                  <a:pt x="1189548" y="337234"/>
                </a:lnTo>
                <a:lnTo>
                  <a:pt x="1136050" y="334362"/>
                </a:lnTo>
                <a:lnTo>
                  <a:pt x="1073663" y="326512"/>
                </a:lnTo>
                <a:lnTo>
                  <a:pt x="1011995" y="317983"/>
                </a:lnTo>
                <a:lnTo>
                  <a:pt x="949600" y="310187"/>
                </a:lnTo>
                <a:lnTo>
                  <a:pt x="887629" y="301969"/>
                </a:lnTo>
                <a:lnTo>
                  <a:pt x="831852" y="287556"/>
                </a:lnTo>
                <a:lnTo>
                  <a:pt x="778797" y="270421"/>
                </a:lnTo>
                <a:lnTo>
                  <a:pt x="715568" y="249421"/>
                </a:lnTo>
                <a:lnTo>
                  <a:pt x="652392" y="225250"/>
                </a:lnTo>
                <a:lnTo>
                  <a:pt x="592340" y="194315"/>
                </a:lnTo>
                <a:lnTo>
                  <a:pt x="565969" y="178115"/>
                </a:lnTo>
                <a:lnTo>
                  <a:pt x="539047" y="162787"/>
                </a:lnTo>
                <a:lnTo>
                  <a:pt x="513133" y="146547"/>
                </a:lnTo>
                <a:lnTo>
                  <a:pt x="486348" y="131206"/>
                </a:lnTo>
                <a:lnTo>
                  <a:pt x="434944" y="84339"/>
                </a:lnTo>
                <a:lnTo>
                  <a:pt x="415160" y="47971"/>
                </a:lnTo>
                <a:lnTo>
                  <a:pt x="396385" y="7735"/>
                </a:lnTo>
                <a:lnTo>
                  <a:pt x="391643" y="4071"/>
                </a:lnTo>
                <a:lnTo>
                  <a:pt x="380136" y="0"/>
                </a:lnTo>
                <a:lnTo>
                  <a:pt x="373792" y="1254"/>
                </a:lnTo>
                <a:lnTo>
                  <a:pt x="360504" y="8886"/>
                </a:lnTo>
                <a:lnTo>
                  <a:pt x="349918" y="23197"/>
                </a:lnTo>
                <a:lnTo>
                  <a:pt x="328002" y="55391"/>
                </a:lnTo>
                <a:lnTo>
                  <a:pt x="273307" y="115636"/>
                </a:lnTo>
                <a:lnTo>
                  <a:pt x="217212" y="178946"/>
                </a:lnTo>
                <a:lnTo>
                  <a:pt x="176270" y="222495"/>
                </a:lnTo>
                <a:lnTo>
                  <a:pt x="142539" y="273015"/>
                </a:lnTo>
                <a:lnTo>
                  <a:pt x="87325" y="330107"/>
                </a:lnTo>
                <a:lnTo>
                  <a:pt x="39397" y="380446"/>
                </a:lnTo>
                <a:lnTo>
                  <a:pt x="23238" y="406400"/>
                </a:lnTo>
                <a:lnTo>
                  <a:pt x="6610" y="417849"/>
                </a:lnTo>
                <a:lnTo>
                  <a:pt x="1942" y="417860"/>
                </a:lnTo>
                <a:lnTo>
                  <a:pt x="0" y="414358"/>
                </a:lnTo>
                <a:lnTo>
                  <a:pt x="961" y="401108"/>
                </a:lnTo>
                <a:lnTo>
                  <a:pt x="9250" y="375088"/>
                </a:lnTo>
                <a:lnTo>
                  <a:pt x="52625" y="314959"/>
                </a:lnTo>
                <a:lnTo>
                  <a:pt x="108434" y="256538"/>
                </a:lnTo>
                <a:lnTo>
                  <a:pt x="164572" y="200297"/>
                </a:lnTo>
                <a:lnTo>
                  <a:pt x="224427" y="152331"/>
                </a:lnTo>
                <a:lnTo>
                  <a:pt x="286306" y="115025"/>
                </a:lnTo>
                <a:lnTo>
                  <a:pt x="296031" y="110693"/>
                </a:lnTo>
                <a:lnTo>
                  <a:pt x="301344" y="111314"/>
                </a:lnTo>
                <a:lnTo>
                  <a:pt x="303716" y="115238"/>
                </a:lnTo>
                <a:lnTo>
                  <a:pt x="303233" y="130126"/>
                </a:lnTo>
                <a:lnTo>
                  <a:pt x="290225" y="185565"/>
                </a:lnTo>
                <a:lnTo>
                  <a:pt x="273275" y="238807"/>
                </a:lnTo>
                <a:lnTo>
                  <a:pt x="252301" y="302061"/>
                </a:lnTo>
                <a:lnTo>
                  <a:pt x="244117" y="321953"/>
                </a:lnTo>
                <a:lnTo>
                  <a:pt x="199392" y="383828"/>
                </a:lnTo>
                <a:lnTo>
                  <a:pt x="143504" y="447249"/>
                </a:lnTo>
                <a:lnTo>
                  <a:pt x="115439" y="459997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2653550" y="1407462"/>
            <a:ext cx="800752" cy="603321"/>
          </a:xfrm>
          <a:custGeom>
            <a:avLst/>
            <a:gdLst/>
            <a:ahLst/>
            <a:cxnLst/>
            <a:rect l="0" t="0" r="0" b="0"/>
            <a:pathLst>
              <a:path w="800752" h="603321">
                <a:moveTo>
                  <a:pt x="800751" y="0"/>
                </a:moveTo>
                <a:lnTo>
                  <a:pt x="742134" y="0"/>
                </a:lnTo>
                <a:lnTo>
                  <a:pt x="689130" y="1170"/>
                </a:lnTo>
                <a:lnTo>
                  <a:pt x="632847" y="14654"/>
                </a:lnTo>
                <a:lnTo>
                  <a:pt x="579725" y="31667"/>
                </a:lnTo>
                <a:lnTo>
                  <a:pt x="516488" y="55770"/>
                </a:lnTo>
                <a:lnTo>
                  <a:pt x="453311" y="83578"/>
                </a:lnTo>
                <a:lnTo>
                  <a:pt x="390139" y="113561"/>
                </a:lnTo>
                <a:lnTo>
                  <a:pt x="326969" y="139793"/>
                </a:lnTo>
                <a:lnTo>
                  <a:pt x="263798" y="176122"/>
                </a:lnTo>
                <a:lnTo>
                  <a:pt x="200626" y="211243"/>
                </a:lnTo>
                <a:lnTo>
                  <a:pt x="137455" y="252743"/>
                </a:lnTo>
                <a:lnTo>
                  <a:pt x="82618" y="294803"/>
                </a:lnTo>
                <a:lnTo>
                  <a:pt x="25639" y="343931"/>
                </a:lnTo>
                <a:lnTo>
                  <a:pt x="9828" y="370577"/>
                </a:lnTo>
                <a:lnTo>
                  <a:pt x="7813" y="390479"/>
                </a:lnTo>
                <a:lnTo>
                  <a:pt x="11986" y="409853"/>
                </a:lnTo>
                <a:lnTo>
                  <a:pt x="33729" y="441354"/>
                </a:lnTo>
                <a:lnTo>
                  <a:pt x="48071" y="454691"/>
                </a:lnTo>
                <a:lnTo>
                  <a:pt x="108379" y="492349"/>
                </a:lnTo>
                <a:lnTo>
                  <a:pt x="169261" y="515678"/>
                </a:lnTo>
                <a:lnTo>
                  <a:pt x="232231" y="536934"/>
                </a:lnTo>
                <a:lnTo>
                  <a:pt x="295385" y="558009"/>
                </a:lnTo>
                <a:lnTo>
                  <a:pt x="358554" y="579067"/>
                </a:lnTo>
                <a:lnTo>
                  <a:pt x="400668" y="598695"/>
                </a:lnTo>
                <a:lnTo>
                  <a:pt x="404178" y="601511"/>
                </a:lnTo>
                <a:lnTo>
                  <a:pt x="403008" y="602219"/>
                </a:lnTo>
                <a:lnTo>
                  <a:pt x="346930" y="585593"/>
                </a:lnTo>
                <a:lnTo>
                  <a:pt x="292119" y="568474"/>
                </a:lnTo>
                <a:lnTo>
                  <a:pt x="231999" y="550983"/>
                </a:lnTo>
                <a:lnTo>
                  <a:pt x="170630" y="533443"/>
                </a:lnTo>
                <a:lnTo>
                  <a:pt x="116608" y="515896"/>
                </a:lnTo>
                <a:lnTo>
                  <a:pt x="64953" y="497179"/>
                </a:lnTo>
                <a:lnTo>
                  <a:pt x="45263" y="484094"/>
                </a:lnTo>
                <a:lnTo>
                  <a:pt x="45578" y="485337"/>
                </a:lnTo>
                <a:lnTo>
                  <a:pt x="48128" y="488504"/>
                </a:lnTo>
                <a:lnTo>
                  <a:pt x="105807" y="508938"/>
                </a:lnTo>
                <a:lnTo>
                  <a:pt x="169035" y="529940"/>
                </a:lnTo>
                <a:lnTo>
                  <a:pt x="223146" y="560057"/>
                </a:lnTo>
                <a:lnTo>
                  <a:pt x="284983" y="591514"/>
                </a:lnTo>
                <a:lnTo>
                  <a:pt x="316478" y="603162"/>
                </a:lnTo>
                <a:lnTo>
                  <a:pt x="321145" y="603320"/>
                </a:lnTo>
                <a:lnTo>
                  <a:pt x="321916" y="601085"/>
                </a:lnTo>
                <a:lnTo>
                  <a:pt x="320091" y="597255"/>
                </a:lnTo>
                <a:lnTo>
                  <a:pt x="300754" y="580687"/>
                </a:lnTo>
                <a:lnTo>
                  <a:pt x="242288" y="554951"/>
                </a:lnTo>
                <a:lnTo>
                  <a:pt x="179529" y="524419"/>
                </a:lnTo>
                <a:lnTo>
                  <a:pt x="116590" y="487714"/>
                </a:lnTo>
                <a:lnTo>
                  <a:pt x="56881" y="435037"/>
                </a:lnTo>
                <a:lnTo>
                  <a:pt x="35723" y="414079"/>
                </a:lnTo>
                <a:lnTo>
                  <a:pt x="27900" y="393825"/>
                </a:lnTo>
                <a:lnTo>
                  <a:pt x="25814" y="381873"/>
                </a:lnTo>
                <a:lnTo>
                  <a:pt x="29735" y="362354"/>
                </a:lnTo>
                <a:lnTo>
                  <a:pt x="62184" y="300028"/>
                </a:lnTo>
                <a:lnTo>
                  <a:pt x="63877" y="297115"/>
                </a:lnTo>
                <a:lnTo>
                  <a:pt x="62667" y="297513"/>
                </a:lnTo>
                <a:lnTo>
                  <a:pt x="24472" y="334178"/>
                </a:lnTo>
                <a:lnTo>
                  <a:pt x="7686" y="363018"/>
                </a:lnTo>
                <a:lnTo>
                  <a:pt x="7659" y="361335"/>
                </a:lnTo>
                <a:lnTo>
                  <a:pt x="8810" y="356704"/>
                </a:lnTo>
                <a:lnTo>
                  <a:pt x="21609" y="339007"/>
                </a:lnTo>
                <a:lnTo>
                  <a:pt x="23960" y="338309"/>
                </a:lnTo>
                <a:lnTo>
                  <a:pt x="24357" y="341353"/>
                </a:lnTo>
                <a:lnTo>
                  <a:pt x="23452" y="346892"/>
                </a:lnTo>
                <a:lnTo>
                  <a:pt x="19339" y="351754"/>
                </a:lnTo>
                <a:lnTo>
                  <a:pt x="5410" y="360276"/>
                </a:lnTo>
                <a:lnTo>
                  <a:pt x="1462" y="359507"/>
                </a:lnTo>
                <a:lnTo>
                  <a:pt x="0" y="355485"/>
                </a:lnTo>
                <a:lnTo>
                  <a:pt x="3531" y="333056"/>
                </a:lnTo>
                <a:lnTo>
                  <a:pt x="10083" y="315311"/>
                </a:lnTo>
                <a:lnTo>
                  <a:pt x="39978" y="277641"/>
                </a:lnTo>
                <a:lnTo>
                  <a:pt x="56697" y="269625"/>
                </a:lnTo>
                <a:lnTo>
                  <a:pt x="84813" y="263213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6886575" y="3713226"/>
            <a:ext cx="263271" cy="178944"/>
          </a:xfrm>
          <a:custGeom>
            <a:avLst/>
            <a:gdLst/>
            <a:ahLst/>
            <a:cxnLst/>
            <a:rect l="0" t="0" r="0" b="0"/>
            <a:pathLst>
              <a:path w="263271" h="178944">
                <a:moveTo>
                  <a:pt x="0" y="178943"/>
                </a:moveTo>
                <a:lnTo>
                  <a:pt x="263270" y="0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6550378" y="3792883"/>
            <a:ext cx="576039" cy="217206"/>
          </a:xfrm>
          <a:custGeom>
            <a:avLst/>
            <a:gdLst/>
            <a:ahLst/>
            <a:cxnLst/>
            <a:rect l="0" t="0" r="0" b="0"/>
            <a:pathLst>
              <a:path w="576039" h="217206">
                <a:moveTo>
                  <a:pt x="546783" y="36134"/>
                </a:moveTo>
                <a:lnTo>
                  <a:pt x="562425" y="18153"/>
                </a:lnTo>
                <a:lnTo>
                  <a:pt x="570502" y="1236"/>
                </a:lnTo>
                <a:lnTo>
                  <a:pt x="573125" y="0"/>
                </a:lnTo>
                <a:lnTo>
                  <a:pt x="574873" y="3856"/>
                </a:lnTo>
                <a:lnTo>
                  <a:pt x="576038" y="11106"/>
                </a:lnTo>
                <a:lnTo>
                  <a:pt x="571094" y="28520"/>
                </a:lnTo>
                <a:lnTo>
                  <a:pt x="535615" y="89032"/>
                </a:lnTo>
                <a:lnTo>
                  <a:pt x="494085" y="148850"/>
                </a:lnTo>
                <a:lnTo>
                  <a:pt x="445005" y="200899"/>
                </a:lnTo>
                <a:lnTo>
                  <a:pt x="418360" y="216495"/>
                </a:lnTo>
                <a:lnTo>
                  <a:pt x="409696" y="217205"/>
                </a:lnTo>
                <a:lnTo>
                  <a:pt x="393829" y="211757"/>
                </a:lnTo>
                <a:lnTo>
                  <a:pt x="334913" y="176328"/>
                </a:lnTo>
                <a:lnTo>
                  <a:pt x="272927" y="144820"/>
                </a:lnTo>
                <a:lnTo>
                  <a:pt x="209862" y="114412"/>
                </a:lnTo>
                <a:lnTo>
                  <a:pt x="146700" y="92380"/>
                </a:lnTo>
                <a:lnTo>
                  <a:pt x="125643" y="85308"/>
                </a:lnTo>
                <a:lnTo>
                  <a:pt x="123303" y="82955"/>
                </a:lnTo>
                <a:lnTo>
                  <a:pt x="126423" y="81386"/>
                </a:lnTo>
                <a:lnTo>
                  <a:pt x="187612" y="75404"/>
                </a:lnTo>
                <a:lnTo>
                  <a:pt x="249704" y="68731"/>
                </a:lnTo>
                <a:lnTo>
                  <a:pt x="304870" y="67919"/>
                </a:lnTo>
                <a:lnTo>
                  <a:pt x="355239" y="62170"/>
                </a:lnTo>
                <a:lnTo>
                  <a:pt x="382665" y="47487"/>
                </a:lnTo>
                <a:lnTo>
                  <a:pt x="385898" y="41363"/>
                </a:lnTo>
                <a:lnTo>
                  <a:pt x="385714" y="34940"/>
                </a:lnTo>
                <a:lnTo>
                  <a:pt x="383252" y="28319"/>
                </a:lnTo>
                <a:lnTo>
                  <a:pt x="375762" y="23905"/>
                </a:lnTo>
                <a:lnTo>
                  <a:pt x="351841" y="19000"/>
                </a:lnTo>
                <a:lnTo>
                  <a:pt x="316667" y="21829"/>
                </a:lnTo>
                <a:lnTo>
                  <a:pt x="262713" y="44894"/>
                </a:lnTo>
                <a:lnTo>
                  <a:pt x="199360" y="67564"/>
                </a:lnTo>
                <a:lnTo>
                  <a:pt x="136173" y="88763"/>
                </a:lnTo>
                <a:lnTo>
                  <a:pt x="75124" y="105152"/>
                </a:lnTo>
                <a:lnTo>
                  <a:pt x="20084" y="108909"/>
                </a:lnTo>
                <a:lnTo>
                  <a:pt x="349" y="110592"/>
                </a:lnTo>
                <a:lnTo>
                  <a:pt x="0" y="112679"/>
                </a:lnTo>
                <a:lnTo>
                  <a:pt x="3277" y="115240"/>
                </a:lnTo>
                <a:lnTo>
                  <a:pt x="16276" y="114966"/>
                </a:lnTo>
                <a:lnTo>
                  <a:pt x="34922" y="113284"/>
                </a:lnTo>
                <a:lnTo>
                  <a:pt x="81900" y="115498"/>
                </a:lnTo>
                <a:lnTo>
                  <a:pt x="144362" y="110579"/>
                </a:lnTo>
                <a:lnTo>
                  <a:pt x="199574" y="109981"/>
                </a:lnTo>
                <a:lnTo>
                  <a:pt x="262327" y="101447"/>
                </a:lnTo>
                <a:lnTo>
                  <a:pt x="315812" y="91626"/>
                </a:lnTo>
                <a:lnTo>
                  <a:pt x="365849" y="83750"/>
                </a:lnTo>
                <a:lnTo>
                  <a:pt x="399384" y="67719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6060177" y="3734260"/>
            <a:ext cx="1047514" cy="936385"/>
          </a:xfrm>
          <a:custGeom>
            <a:avLst/>
            <a:gdLst/>
            <a:ahLst/>
            <a:cxnLst/>
            <a:rect l="0" t="0" r="0" b="0"/>
            <a:pathLst>
              <a:path w="1047514" h="936385">
                <a:moveTo>
                  <a:pt x="1047513" y="0"/>
                </a:moveTo>
                <a:lnTo>
                  <a:pt x="993638" y="19128"/>
                </a:lnTo>
                <a:lnTo>
                  <a:pt x="931591" y="48194"/>
                </a:lnTo>
                <a:lnTo>
                  <a:pt x="868519" y="77343"/>
                </a:lnTo>
                <a:lnTo>
                  <a:pt x="805357" y="101479"/>
                </a:lnTo>
                <a:lnTo>
                  <a:pt x="742186" y="122807"/>
                </a:lnTo>
                <a:lnTo>
                  <a:pt x="679015" y="143887"/>
                </a:lnTo>
                <a:lnTo>
                  <a:pt x="620784" y="161437"/>
                </a:lnTo>
                <a:lnTo>
                  <a:pt x="560732" y="182104"/>
                </a:lnTo>
                <a:lnTo>
                  <a:pt x="501092" y="207255"/>
                </a:lnTo>
                <a:lnTo>
                  <a:pt x="447528" y="233545"/>
                </a:lnTo>
                <a:lnTo>
                  <a:pt x="384230" y="270708"/>
                </a:lnTo>
                <a:lnTo>
                  <a:pt x="326637" y="312387"/>
                </a:lnTo>
                <a:lnTo>
                  <a:pt x="273560" y="369118"/>
                </a:lnTo>
                <a:lnTo>
                  <a:pt x="245332" y="404668"/>
                </a:lnTo>
                <a:lnTo>
                  <a:pt x="232452" y="441086"/>
                </a:lnTo>
                <a:lnTo>
                  <a:pt x="229285" y="480342"/>
                </a:lnTo>
                <a:lnTo>
                  <a:pt x="241184" y="536431"/>
                </a:lnTo>
                <a:lnTo>
                  <a:pt x="262940" y="577795"/>
                </a:lnTo>
                <a:lnTo>
                  <a:pt x="292887" y="609708"/>
                </a:lnTo>
                <a:lnTo>
                  <a:pt x="322062" y="628311"/>
                </a:lnTo>
                <a:lnTo>
                  <a:pt x="349813" y="644351"/>
                </a:lnTo>
                <a:lnTo>
                  <a:pt x="375973" y="660802"/>
                </a:lnTo>
                <a:lnTo>
                  <a:pt x="437060" y="687253"/>
                </a:lnTo>
                <a:lnTo>
                  <a:pt x="459176" y="697340"/>
                </a:lnTo>
                <a:lnTo>
                  <a:pt x="519636" y="709936"/>
                </a:lnTo>
                <a:lnTo>
                  <a:pt x="581872" y="718267"/>
                </a:lnTo>
                <a:lnTo>
                  <a:pt x="593196" y="721001"/>
                </a:lnTo>
                <a:lnTo>
                  <a:pt x="598406" y="725162"/>
                </a:lnTo>
                <a:lnTo>
                  <a:pt x="599539" y="730276"/>
                </a:lnTo>
                <a:lnTo>
                  <a:pt x="597956" y="736026"/>
                </a:lnTo>
                <a:lnTo>
                  <a:pt x="593390" y="741028"/>
                </a:lnTo>
                <a:lnTo>
                  <a:pt x="551103" y="766757"/>
                </a:lnTo>
                <a:lnTo>
                  <a:pt x="491491" y="780602"/>
                </a:lnTo>
                <a:lnTo>
                  <a:pt x="428716" y="796853"/>
                </a:lnTo>
                <a:lnTo>
                  <a:pt x="373467" y="807614"/>
                </a:lnTo>
                <a:lnTo>
                  <a:pt x="317493" y="815675"/>
                </a:lnTo>
                <a:lnTo>
                  <a:pt x="255310" y="821297"/>
                </a:lnTo>
                <a:lnTo>
                  <a:pt x="195753" y="835733"/>
                </a:lnTo>
                <a:lnTo>
                  <a:pt x="144392" y="840987"/>
                </a:lnTo>
                <a:lnTo>
                  <a:pt x="89186" y="842024"/>
                </a:lnTo>
                <a:lnTo>
                  <a:pt x="38811" y="847819"/>
                </a:lnTo>
                <a:lnTo>
                  <a:pt x="5794" y="856919"/>
                </a:lnTo>
                <a:lnTo>
                  <a:pt x="914" y="861399"/>
                </a:lnTo>
                <a:lnTo>
                  <a:pt x="0" y="866724"/>
                </a:lnTo>
                <a:lnTo>
                  <a:pt x="1730" y="872614"/>
                </a:lnTo>
                <a:lnTo>
                  <a:pt x="6394" y="877711"/>
                </a:lnTo>
                <a:lnTo>
                  <a:pt x="39094" y="894296"/>
                </a:lnTo>
                <a:lnTo>
                  <a:pt x="60033" y="900493"/>
                </a:lnTo>
                <a:lnTo>
                  <a:pt x="111604" y="904472"/>
                </a:lnTo>
                <a:lnTo>
                  <a:pt x="166851" y="905258"/>
                </a:lnTo>
                <a:lnTo>
                  <a:pt x="225395" y="893973"/>
                </a:lnTo>
                <a:lnTo>
                  <a:pt x="287220" y="878420"/>
                </a:lnTo>
                <a:lnTo>
                  <a:pt x="350719" y="868876"/>
                </a:lnTo>
                <a:lnTo>
                  <a:pt x="405022" y="844280"/>
                </a:lnTo>
                <a:lnTo>
                  <a:pt x="468423" y="821399"/>
                </a:lnTo>
                <a:lnTo>
                  <a:pt x="488322" y="813112"/>
                </a:lnTo>
                <a:lnTo>
                  <a:pt x="543119" y="783601"/>
                </a:lnTo>
                <a:lnTo>
                  <a:pt x="594916" y="765201"/>
                </a:lnTo>
                <a:lnTo>
                  <a:pt x="599552" y="765157"/>
                </a:lnTo>
                <a:lnTo>
                  <a:pt x="600304" y="767468"/>
                </a:lnTo>
                <a:lnTo>
                  <a:pt x="598464" y="771348"/>
                </a:lnTo>
                <a:lnTo>
                  <a:pt x="587063" y="778780"/>
                </a:lnTo>
                <a:lnTo>
                  <a:pt x="530938" y="800137"/>
                </a:lnTo>
                <a:lnTo>
                  <a:pt x="468386" y="824340"/>
                </a:lnTo>
                <a:lnTo>
                  <a:pt x="405269" y="852158"/>
                </a:lnTo>
                <a:lnTo>
                  <a:pt x="370568" y="860025"/>
                </a:lnTo>
                <a:lnTo>
                  <a:pt x="310324" y="870136"/>
                </a:lnTo>
                <a:lnTo>
                  <a:pt x="248939" y="878964"/>
                </a:lnTo>
                <a:lnTo>
                  <a:pt x="197142" y="883321"/>
                </a:lnTo>
                <a:lnTo>
                  <a:pt x="141850" y="884182"/>
                </a:lnTo>
                <a:lnTo>
                  <a:pt x="85868" y="884352"/>
                </a:lnTo>
                <a:lnTo>
                  <a:pt x="24048" y="895841"/>
                </a:lnTo>
                <a:lnTo>
                  <a:pt x="10743" y="899045"/>
                </a:lnTo>
                <a:lnTo>
                  <a:pt x="4213" y="904690"/>
                </a:lnTo>
                <a:lnTo>
                  <a:pt x="2200" y="911962"/>
                </a:lnTo>
                <a:lnTo>
                  <a:pt x="3197" y="920321"/>
                </a:lnTo>
                <a:lnTo>
                  <a:pt x="8541" y="925892"/>
                </a:lnTo>
                <a:lnTo>
                  <a:pt x="26958" y="932084"/>
                </a:lnTo>
                <a:lnTo>
                  <a:pt x="90437" y="936384"/>
                </a:lnTo>
                <a:lnTo>
                  <a:pt x="140183" y="931319"/>
                </a:lnTo>
                <a:lnTo>
                  <a:pt x="194457" y="915689"/>
                </a:lnTo>
                <a:lnTo>
                  <a:pt x="257854" y="894897"/>
                </a:lnTo>
                <a:lnTo>
                  <a:pt x="321044" y="873863"/>
                </a:lnTo>
                <a:lnTo>
                  <a:pt x="384218" y="852808"/>
                </a:lnTo>
                <a:lnTo>
                  <a:pt x="447388" y="831751"/>
                </a:lnTo>
                <a:lnTo>
                  <a:pt x="510559" y="810695"/>
                </a:lnTo>
                <a:lnTo>
                  <a:pt x="573730" y="789638"/>
                </a:lnTo>
                <a:lnTo>
                  <a:pt x="608436" y="782228"/>
                </a:lnTo>
                <a:lnTo>
                  <a:pt x="626590" y="781665"/>
                </a:lnTo>
                <a:lnTo>
                  <a:pt x="626517" y="783153"/>
                </a:lnTo>
                <a:lnTo>
                  <a:pt x="572506" y="803912"/>
                </a:lnTo>
                <a:lnTo>
                  <a:pt x="509473" y="809802"/>
                </a:lnTo>
                <a:lnTo>
                  <a:pt x="459783" y="816107"/>
                </a:lnTo>
                <a:lnTo>
                  <a:pt x="405520" y="832002"/>
                </a:lnTo>
                <a:lnTo>
                  <a:pt x="351494" y="855398"/>
                </a:lnTo>
                <a:lnTo>
                  <a:pt x="290929" y="867881"/>
                </a:lnTo>
                <a:lnTo>
                  <a:pt x="258310" y="877682"/>
                </a:lnTo>
                <a:lnTo>
                  <a:pt x="254656" y="881089"/>
                </a:lnTo>
                <a:lnTo>
                  <a:pt x="255729" y="884530"/>
                </a:lnTo>
                <a:lnTo>
                  <a:pt x="259954" y="887995"/>
                </a:lnTo>
                <a:lnTo>
                  <a:pt x="320690" y="899904"/>
                </a:lnTo>
                <a:lnTo>
                  <a:pt x="371495" y="904355"/>
                </a:lnTo>
                <a:lnTo>
                  <a:pt x="423472" y="902115"/>
                </a:lnTo>
                <a:lnTo>
                  <a:pt x="478597" y="887464"/>
                </a:lnTo>
                <a:lnTo>
                  <a:pt x="509278" y="876075"/>
                </a:lnTo>
                <a:lnTo>
                  <a:pt x="571255" y="839803"/>
                </a:lnTo>
                <a:lnTo>
                  <a:pt x="615735" y="809199"/>
                </a:lnTo>
                <a:lnTo>
                  <a:pt x="647430" y="800166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3454272" y="3977145"/>
            <a:ext cx="3263864" cy="628570"/>
            <a:chOff x="3454272" y="3977145"/>
            <a:chExt cx="3263864" cy="628570"/>
          </a:xfrm>
        </p:grpSpPr>
        <p:sp>
          <p:nvSpPr>
            <p:cNvPr id="156" name="Freeform 155"/>
            <p:cNvSpPr/>
            <p:nvPr/>
          </p:nvSpPr>
          <p:spPr>
            <a:xfrm>
              <a:off x="4209654" y="3977145"/>
              <a:ext cx="2508482" cy="628570"/>
            </a:xfrm>
            <a:custGeom>
              <a:avLst/>
              <a:gdLst/>
              <a:ahLst/>
              <a:cxnLst/>
              <a:rect l="0" t="0" r="0" b="0"/>
              <a:pathLst>
                <a:path w="2508482" h="628570">
                  <a:moveTo>
                    <a:pt x="2508481" y="462525"/>
                  </a:moveTo>
                  <a:lnTo>
                    <a:pt x="2465790" y="465644"/>
                  </a:lnTo>
                  <a:lnTo>
                    <a:pt x="2406413" y="473247"/>
                  </a:lnTo>
                  <a:lnTo>
                    <a:pt x="2345389" y="487579"/>
                  </a:lnTo>
                  <a:lnTo>
                    <a:pt x="2290565" y="501226"/>
                  </a:lnTo>
                  <a:lnTo>
                    <a:pt x="2234676" y="515186"/>
                  </a:lnTo>
                  <a:lnTo>
                    <a:pt x="2178575" y="529209"/>
                  </a:lnTo>
                  <a:lnTo>
                    <a:pt x="2122434" y="536008"/>
                  </a:lnTo>
                  <a:lnTo>
                    <a:pt x="2066284" y="547403"/>
                  </a:lnTo>
                  <a:lnTo>
                    <a:pt x="2004543" y="555330"/>
                  </a:lnTo>
                  <a:lnTo>
                    <a:pt x="1944428" y="564132"/>
                  </a:lnTo>
                  <a:lnTo>
                    <a:pt x="1884373" y="567083"/>
                  </a:lnTo>
                  <a:lnTo>
                    <a:pt x="1822121" y="567666"/>
                  </a:lnTo>
                  <a:lnTo>
                    <a:pt x="1763594" y="567781"/>
                  </a:lnTo>
                  <a:lnTo>
                    <a:pt x="1714036" y="566631"/>
                  </a:lnTo>
                  <a:lnTo>
                    <a:pt x="1662307" y="560572"/>
                  </a:lnTo>
                  <a:lnTo>
                    <a:pt x="1609935" y="558256"/>
                  </a:lnTo>
                  <a:lnTo>
                    <a:pt x="1559713" y="558740"/>
                  </a:lnTo>
                  <a:lnTo>
                    <a:pt x="1503877" y="565671"/>
                  </a:lnTo>
                  <a:lnTo>
                    <a:pt x="1448393" y="572976"/>
                  </a:lnTo>
                  <a:lnTo>
                    <a:pt x="1396403" y="585685"/>
                  </a:lnTo>
                  <a:lnTo>
                    <a:pt x="1344886" y="599460"/>
                  </a:lnTo>
                  <a:lnTo>
                    <a:pt x="1296086" y="606823"/>
                  </a:lnTo>
                  <a:lnTo>
                    <a:pt x="1238373" y="614900"/>
                  </a:lnTo>
                  <a:lnTo>
                    <a:pt x="1184772" y="620525"/>
                  </a:lnTo>
                  <a:lnTo>
                    <a:pt x="1126004" y="628569"/>
                  </a:lnTo>
                  <a:lnTo>
                    <a:pt x="1064007" y="624915"/>
                  </a:lnTo>
                  <a:lnTo>
                    <a:pt x="1006700" y="620164"/>
                  </a:lnTo>
                  <a:lnTo>
                    <a:pt x="953439" y="609173"/>
                  </a:lnTo>
                  <a:lnTo>
                    <a:pt x="897598" y="595737"/>
                  </a:lnTo>
                  <a:lnTo>
                    <a:pt x="835833" y="578319"/>
                  </a:lnTo>
                  <a:lnTo>
                    <a:pt x="800155" y="561565"/>
                  </a:lnTo>
                  <a:lnTo>
                    <a:pt x="759947" y="540613"/>
                  </a:lnTo>
                  <a:lnTo>
                    <a:pt x="704439" y="517464"/>
                  </a:lnTo>
                  <a:lnTo>
                    <a:pt x="647245" y="489191"/>
                  </a:lnTo>
                  <a:lnTo>
                    <a:pt x="587074" y="457264"/>
                  </a:lnTo>
                  <a:lnTo>
                    <a:pt x="535111" y="427820"/>
                  </a:lnTo>
                  <a:lnTo>
                    <a:pt x="477269" y="397672"/>
                  </a:lnTo>
                  <a:lnTo>
                    <a:pt x="423344" y="365356"/>
                  </a:lnTo>
                  <a:lnTo>
                    <a:pt x="364083" y="323142"/>
                  </a:lnTo>
                  <a:lnTo>
                    <a:pt x="310779" y="294222"/>
                  </a:lnTo>
                  <a:lnTo>
                    <a:pt x="247412" y="256827"/>
                  </a:lnTo>
                  <a:lnTo>
                    <a:pt x="185313" y="227813"/>
                  </a:lnTo>
                  <a:lnTo>
                    <a:pt x="123929" y="201260"/>
                  </a:lnTo>
                  <a:lnTo>
                    <a:pt x="66583" y="167521"/>
                  </a:lnTo>
                  <a:lnTo>
                    <a:pt x="29486" y="139610"/>
                  </a:lnTo>
                  <a:lnTo>
                    <a:pt x="12455" y="112992"/>
                  </a:lnTo>
                  <a:lnTo>
                    <a:pt x="0" y="82879"/>
                  </a:lnTo>
                  <a:lnTo>
                    <a:pt x="2069" y="74897"/>
                  </a:lnTo>
                  <a:lnTo>
                    <a:pt x="8128" y="68405"/>
                  </a:lnTo>
                  <a:lnTo>
                    <a:pt x="16847" y="62908"/>
                  </a:lnTo>
                  <a:lnTo>
                    <a:pt x="51474" y="55171"/>
                  </a:lnTo>
                  <a:lnTo>
                    <a:pt x="105096" y="52557"/>
                  </a:lnTo>
                  <a:lnTo>
                    <a:pt x="160749" y="52040"/>
                  </a:lnTo>
                  <a:lnTo>
                    <a:pt x="216802" y="51938"/>
                  </a:lnTo>
                  <a:lnTo>
                    <a:pt x="271765" y="53088"/>
                  </a:lnTo>
                  <a:lnTo>
                    <a:pt x="306640" y="57980"/>
                  </a:lnTo>
                  <a:lnTo>
                    <a:pt x="360485" y="47354"/>
                  </a:lnTo>
                  <a:lnTo>
                    <a:pt x="421619" y="39051"/>
                  </a:lnTo>
                  <a:lnTo>
                    <a:pt x="476189" y="23530"/>
                  </a:lnTo>
                  <a:lnTo>
                    <a:pt x="521657" y="12858"/>
                  </a:lnTo>
                  <a:lnTo>
                    <a:pt x="581952" y="2966"/>
                  </a:lnTo>
                  <a:lnTo>
                    <a:pt x="635139" y="0"/>
                  </a:lnTo>
                  <a:lnTo>
                    <a:pt x="697459" y="6602"/>
                  </a:lnTo>
                  <a:lnTo>
                    <a:pt x="759117" y="14967"/>
                  </a:lnTo>
                  <a:lnTo>
                    <a:pt x="821511" y="22742"/>
                  </a:lnTo>
                  <a:lnTo>
                    <a:pt x="884652" y="29788"/>
                  </a:lnTo>
                  <a:lnTo>
                    <a:pt x="936826" y="33765"/>
                  </a:lnTo>
                  <a:lnTo>
                    <a:pt x="996890" y="41551"/>
                  </a:lnTo>
                  <a:lnTo>
                    <a:pt x="1023962" y="51913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454272" y="4007992"/>
              <a:ext cx="1821435" cy="10543"/>
            </a:xfrm>
            <a:custGeom>
              <a:avLst/>
              <a:gdLst/>
              <a:ahLst/>
              <a:cxnLst/>
              <a:rect l="0" t="0" r="0" b="0"/>
              <a:pathLst>
                <a:path w="1821435" h="10543">
                  <a:moveTo>
                    <a:pt x="1821434" y="10542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601719" y="4050157"/>
              <a:ext cx="600076" cy="1"/>
            </a:xfrm>
            <a:custGeom>
              <a:avLst/>
              <a:gdLst/>
              <a:ahLst/>
              <a:cxnLst/>
              <a:rect l="0" t="0" r="0" b="0"/>
              <a:pathLst>
                <a:path w="600076" h="1">
                  <a:moveTo>
                    <a:pt x="0" y="0"/>
                  </a:moveTo>
                  <a:lnTo>
                    <a:pt x="600075" y="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2355835" y="3739329"/>
            <a:ext cx="1888104" cy="666805"/>
          </a:xfrm>
          <a:custGeom>
            <a:avLst/>
            <a:gdLst/>
            <a:ahLst/>
            <a:cxnLst/>
            <a:rect l="0" t="0" r="0" b="0"/>
            <a:pathLst>
              <a:path w="1888104" h="666805">
                <a:moveTo>
                  <a:pt x="1888103" y="458185"/>
                </a:moveTo>
                <a:lnTo>
                  <a:pt x="1854482" y="460525"/>
                </a:lnTo>
                <a:lnTo>
                  <a:pt x="1794696" y="481904"/>
                </a:lnTo>
                <a:lnTo>
                  <a:pt x="1737762" y="500188"/>
                </a:lnTo>
                <a:lnTo>
                  <a:pt x="1683971" y="514315"/>
                </a:lnTo>
                <a:lnTo>
                  <a:pt x="1636677" y="530448"/>
                </a:lnTo>
                <a:lnTo>
                  <a:pt x="1585619" y="544457"/>
                </a:lnTo>
                <a:lnTo>
                  <a:pt x="1533446" y="556017"/>
                </a:lnTo>
                <a:lnTo>
                  <a:pt x="1480943" y="566851"/>
                </a:lnTo>
                <a:lnTo>
                  <a:pt x="1428341" y="583059"/>
                </a:lnTo>
                <a:lnTo>
                  <a:pt x="1370122" y="597090"/>
                </a:lnTo>
                <a:lnTo>
                  <a:pt x="1308418" y="608657"/>
                </a:lnTo>
                <a:lnTo>
                  <a:pt x="1245682" y="619493"/>
                </a:lnTo>
                <a:lnTo>
                  <a:pt x="1188229" y="630112"/>
                </a:lnTo>
                <a:lnTo>
                  <a:pt x="1134161" y="640668"/>
                </a:lnTo>
                <a:lnTo>
                  <a:pt x="1075507" y="645615"/>
                </a:lnTo>
                <a:lnTo>
                  <a:pt x="1019264" y="652670"/>
                </a:lnTo>
                <a:lnTo>
                  <a:pt x="965554" y="662169"/>
                </a:lnTo>
                <a:lnTo>
                  <a:pt x="912596" y="666804"/>
                </a:lnTo>
                <a:lnTo>
                  <a:pt x="859859" y="662587"/>
                </a:lnTo>
                <a:lnTo>
                  <a:pt x="798043" y="659088"/>
                </a:lnTo>
                <a:lnTo>
                  <a:pt x="740772" y="655277"/>
                </a:lnTo>
                <a:lnTo>
                  <a:pt x="684399" y="649195"/>
                </a:lnTo>
                <a:lnTo>
                  <a:pt x="629373" y="639588"/>
                </a:lnTo>
                <a:lnTo>
                  <a:pt x="572658" y="622988"/>
                </a:lnTo>
                <a:lnTo>
                  <a:pt x="511146" y="594113"/>
                </a:lnTo>
                <a:lnTo>
                  <a:pt x="456527" y="561006"/>
                </a:lnTo>
                <a:lnTo>
                  <a:pt x="400318" y="528558"/>
                </a:lnTo>
                <a:lnTo>
                  <a:pt x="340127" y="496897"/>
                </a:lnTo>
                <a:lnTo>
                  <a:pt x="301363" y="476837"/>
                </a:lnTo>
                <a:lnTo>
                  <a:pt x="265240" y="450691"/>
                </a:lnTo>
                <a:lnTo>
                  <a:pt x="257543" y="449680"/>
                </a:lnTo>
                <a:lnTo>
                  <a:pt x="251241" y="452515"/>
                </a:lnTo>
                <a:lnTo>
                  <a:pt x="245870" y="457915"/>
                </a:lnTo>
                <a:lnTo>
                  <a:pt x="243460" y="465024"/>
                </a:lnTo>
                <a:lnTo>
                  <a:pt x="243901" y="482281"/>
                </a:lnTo>
                <a:lnTo>
                  <a:pt x="251116" y="498530"/>
                </a:lnTo>
                <a:lnTo>
                  <a:pt x="286045" y="558394"/>
                </a:lnTo>
                <a:lnTo>
                  <a:pt x="311878" y="616591"/>
                </a:lnTo>
                <a:lnTo>
                  <a:pt x="317141" y="653429"/>
                </a:lnTo>
                <a:lnTo>
                  <a:pt x="314370" y="660877"/>
                </a:lnTo>
                <a:lnTo>
                  <a:pt x="309013" y="664673"/>
                </a:lnTo>
                <a:lnTo>
                  <a:pt x="301933" y="666034"/>
                </a:lnTo>
                <a:lnTo>
                  <a:pt x="294873" y="664601"/>
                </a:lnTo>
                <a:lnTo>
                  <a:pt x="280789" y="656770"/>
                </a:lnTo>
                <a:lnTo>
                  <a:pt x="269850" y="642372"/>
                </a:lnTo>
                <a:lnTo>
                  <a:pt x="242813" y="584060"/>
                </a:lnTo>
                <a:lnTo>
                  <a:pt x="214747" y="521315"/>
                </a:lnTo>
                <a:lnTo>
                  <a:pt x="193074" y="458181"/>
                </a:lnTo>
                <a:lnTo>
                  <a:pt x="171963" y="395014"/>
                </a:lnTo>
                <a:lnTo>
                  <a:pt x="150901" y="331843"/>
                </a:lnTo>
                <a:lnTo>
                  <a:pt x="133353" y="278031"/>
                </a:lnTo>
                <a:lnTo>
                  <a:pt x="122435" y="222514"/>
                </a:lnTo>
                <a:lnTo>
                  <a:pt x="114342" y="166748"/>
                </a:lnTo>
                <a:lnTo>
                  <a:pt x="110433" y="127209"/>
                </a:lnTo>
                <a:lnTo>
                  <a:pt x="112224" y="121720"/>
                </a:lnTo>
                <a:lnTo>
                  <a:pt x="115758" y="121571"/>
                </a:lnTo>
                <a:lnTo>
                  <a:pt x="120453" y="124982"/>
                </a:lnTo>
                <a:lnTo>
                  <a:pt x="132651" y="146548"/>
                </a:lnTo>
                <a:lnTo>
                  <a:pt x="154349" y="205872"/>
                </a:lnTo>
                <a:lnTo>
                  <a:pt x="175462" y="268705"/>
                </a:lnTo>
                <a:lnTo>
                  <a:pt x="189895" y="324439"/>
                </a:lnTo>
                <a:lnTo>
                  <a:pt x="190935" y="337435"/>
                </a:lnTo>
                <a:lnTo>
                  <a:pt x="189288" y="343760"/>
                </a:lnTo>
                <a:lnTo>
                  <a:pt x="185851" y="345637"/>
                </a:lnTo>
                <a:lnTo>
                  <a:pt x="181220" y="344549"/>
                </a:lnTo>
                <a:lnTo>
                  <a:pt x="156976" y="325991"/>
                </a:lnTo>
                <a:lnTo>
                  <a:pt x="108732" y="267611"/>
                </a:lnTo>
                <a:lnTo>
                  <a:pt x="82090" y="215890"/>
                </a:lnTo>
                <a:lnTo>
                  <a:pt x="52539" y="152846"/>
                </a:lnTo>
                <a:lnTo>
                  <a:pt x="28368" y="89687"/>
                </a:lnTo>
                <a:lnTo>
                  <a:pt x="7038" y="26517"/>
                </a:lnTo>
                <a:lnTo>
                  <a:pt x="4" y="5460"/>
                </a:lnTo>
                <a:lnTo>
                  <a:pt x="0" y="781"/>
                </a:lnTo>
                <a:lnTo>
                  <a:pt x="2337" y="0"/>
                </a:lnTo>
                <a:lnTo>
                  <a:pt x="11173" y="5373"/>
                </a:lnTo>
                <a:lnTo>
                  <a:pt x="22899" y="15560"/>
                </a:lnTo>
                <a:lnTo>
                  <a:pt x="54261" y="72993"/>
                </a:lnTo>
                <a:lnTo>
                  <a:pt x="101863" y="134180"/>
                </a:lnTo>
                <a:lnTo>
                  <a:pt x="118174" y="151354"/>
                </a:lnTo>
                <a:lnTo>
                  <a:pt x="110268" y="142534"/>
                </a:lnTo>
                <a:lnTo>
                  <a:pt x="69468" y="86888"/>
                </a:lnTo>
                <a:lnTo>
                  <a:pt x="53853" y="60392"/>
                </a:lnTo>
                <a:lnTo>
                  <a:pt x="47598" y="52610"/>
                </a:lnTo>
                <a:lnTo>
                  <a:pt x="46937" y="48592"/>
                </a:lnTo>
                <a:lnTo>
                  <a:pt x="50006" y="47083"/>
                </a:lnTo>
                <a:lnTo>
                  <a:pt x="96930" y="55914"/>
                </a:lnTo>
                <a:lnTo>
                  <a:pt x="160143" y="76936"/>
                </a:lnTo>
                <a:lnTo>
                  <a:pt x="215037" y="106270"/>
                </a:lnTo>
                <a:lnTo>
                  <a:pt x="277328" y="135443"/>
                </a:lnTo>
                <a:lnTo>
                  <a:pt x="335486" y="155923"/>
                </a:lnTo>
                <a:lnTo>
                  <a:pt x="388790" y="163083"/>
                </a:lnTo>
                <a:lnTo>
                  <a:pt x="445137" y="177847"/>
                </a:lnTo>
                <a:lnTo>
                  <a:pt x="506601" y="186695"/>
                </a:lnTo>
                <a:lnTo>
                  <a:pt x="569619" y="193883"/>
                </a:lnTo>
                <a:lnTo>
                  <a:pt x="621779" y="191638"/>
                </a:lnTo>
                <a:lnTo>
                  <a:pt x="666224" y="180276"/>
                </a:lnTo>
                <a:lnTo>
                  <a:pt x="669924" y="175816"/>
                </a:lnTo>
                <a:lnTo>
                  <a:pt x="668882" y="170504"/>
                </a:lnTo>
                <a:lnTo>
                  <a:pt x="664678" y="164622"/>
                </a:lnTo>
                <a:lnTo>
                  <a:pt x="650647" y="154967"/>
                </a:lnTo>
                <a:lnTo>
                  <a:pt x="592604" y="131987"/>
                </a:lnTo>
                <a:lnTo>
                  <a:pt x="529884" y="110761"/>
                </a:lnTo>
                <a:lnTo>
                  <a:pt x="495209" y="103341"/>
                </a:lnTo>
                <a:lnTo>
                  <a:pt x="441570" y="100833"/>
                </a:lnTo>
                <a:lnTo>
                  <a:pt x="387085" y="99168"/>
                </a:lnTo>
                <a:lnTo>
                  <a:pt x="330485" y="85578"/>
                </a:lnTo>
                <a:lnTo>
                  <a:pt x="279484" y="72022"/>
                </a:lnTo>
                <a:lnTo>
                  <a:pt x="224350" y="61198"/>
                </a:lnTo>
                <a:lnTo>
                  <a:pt x="173988" y="53125"/>
                </a:lnTo>
                <a:lnTo>
                  <a:pt x="131036" y="28519"/>
                </a:lnTo>
                <a:lnTo>
                  <a:pt x="108787" y="15988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2791005" y="4018530"/>
            <a:ext cx="1621390" cy="726467"/>
          </a:xfrm>
          <a:custGeom>
            <a:avLst/>
            <a:gdLst/>
            <a:ahLst/>
            <a:cxnLst/>
            <a:rect l="0" t="0" r="0" b="0"/>
            <a:pathLst>
              <a:path w="1621390" h="726467">
                <a:moveTo>
                  <a:pt x="0" y="0"/>
                </a:moveTo>
                <a:lnTo>
                  <a:pt x="19129" y="62280"/>
                </a:lnTo>
                <a:lnTo>
                  <a:pt x="43120" y="110091"/>
                </a:lnTo>
                <a:lnTo>
                  <a:pt x="99476" y="171742"/>
                </a:lnTo>
                <a:lnTo>
                  <a:pt x="160400" y="221085"/>
                </a:lnTo>
                <a:lnTo>
                  <a:pt x="187126" y="245271"/>
                </a:lnTo>
                <a:lnTo>
                  <a:pt x="245572" y="308546"/>
                </a:lnTo>
                <a:lnTo>
                  <a:pt x="280748" y="349482"/>
                </a:lnTo>
                <a:lnTo>
                  <a:pt x="308219" y="410790"/>
                </a:lnTo>
                <a:lnTo>
                  <a:pt x="308425" y="420089"/>
                </a:lnTo>
                <a:lnTo>
                  <a:pt x="302414" y="436661"/>
                </a:lnTo>
                <a:lnTo>
                  <a:pt x="285877" y="459143"/>
                </a:lnTo>
                <a:lnTo>
                  <a:pt x="250922" y="486531"/>
                </a:lnTo>
                <a:lnTo>
                  <a:pt x="230844" y="496216"/>
                </a:lnTo>
                <a:lnTo>
                  <a:pt x="207103" y="498181"/>
                </a:lnTo>
                <a:lnTo>
                  <a:pt x="153734" y="495499"/>
                </a:lnTo>
                <a:lnTo>
                  <a:pt x="117691" y="489446"/>
                </a:lnTo>
                <a:lnTo>
                  <a:pt x="60299" y="468320"/>
                </a:lnTo>
                <a:lnTo>
                  <a:pt x="47219" y="466632"/>
                </a:lnTo>
                <a:lnTo>
                  <a:pt x="40838" y="467845"/>
                </a:lnTo>
                <a:lnTo>
                  <a:pt x="38924" y="470994"/>
                </a:lnTo>
                <a:lnTo>
                  <a:pt x="39987" y="475433"/>
                </a:lnTo>
                <a:lnTo>
                  <a:pt x="50528" y="483485"/>
                </a:lnTo>
                <a:lnTo>
                  <a:pt x="106024" y="508414"/>
                </a:lnTo>
                <a:lnTo>
                  <a:pt x="168521" y="536297"/>
                </a:lnTo>
                <a:lnTo>
                  <a:pt x="231633" y="557952"/>
                </a:lnTo>
                <a:lnTo>
                  <a:pt x="294799" y="579062"/>
                </a:lnTo>
                <a:lnTo>
                  <a:pt x="348611" y="595444"/>
                </a:lnTo>
                <a:lnTo>
                  <a:pt x="409148" y="605097"/>
                </a:lnTo>
                <a:lnTo>
                  <a:pt x="460843" y="609555"/>
                </a:lnTo>
                <a:lnTo>
                  <a:pt x="512994" y="607316"/>
                </a:lnTo>
                <a:lnTo>
                  <a:pt x="563027" y="601545"/>
                </a:lnTo>
                <a:lnTo>
                  <a:pt x="567204" y="603411"/>
                </a:lnTo>
                <a:lnTo>
                  <a:pt x="565309" y="606995"/>
                </a:lnTo>
                <a:lnTo>
                  <a:pt x="559367" y="611723"/>
                </a:lnTo>
                <a:lnTo>
                  <a:pt x="540287" y="616978"/>
                </a:lnTo>
                <a:lnTo>
                  <a:pt x="489909" y="620351"/>
                </a:lnTo>
                <a:lnTo>
                  <a:pt x="434898" y="621017"/>
                </a:lnTo>
                <a:lnTo>
                  <a:pt x="382091" y="618029"/>
                </a:lnTo>
                <a:lnTo>
                  <a:pt x="326788" y="603218"/>
                </a:lnTo>
                <a:lnTo>
                  <a:pt x="281230" y="592633"/>
                </a:lnTo>
                <a:lnTo>
                  <a:pt x="222085" y="581590"/>
                </a:lnTo>
                <a:lnTo>
                  <a:pt x="168586" y="564899"/>
                </a:lnTo>
                <a:lnTo>
                  <a:pt x="105297" y="534896"/>
                </a:lnTo>
                <a:lnTo>
                  <a:pt x="42309" y="498239"/>
                </a:lnTo>
                <a:lnTo>
                  <a:pt x="23325" y="484408"/>
                </a:lnTo>
                <a:lnTo>
                  <a:pt x="23739" y="485545"/>
                </a:lnTo>
                <a:lnTo>
                  <a:pt x="41214" y="504182"/>
                </a:lnTo>
                <a:lnTo>
                  <a:pt x="75602" y="521988"/>
                </a:lnTo>
                <a:lnTo>
                  <a:pt x="138208" y="543891"/>
                </a:lnTo>
                <a:lnTo>
                  <a:pt x="198600" y="561509"/>
                </a:lnTo>
                <a:lnTo>
                  <a:pt x="260828" y="570732"/>
                </a:lnTo>
                <a:lnTo>
                  <a:pt x="322777" y="579140"/>
                </a:lnTo>
                <a:lnTo>
                  <a:pt x="374025" y="587184"/>
                </a:lnTo>
                <a:lnTo>
                  <a:pt x="428601" y="594708"/>
                </a:lnTo>
                <a:lnTo>
                  <a:pt x="481582" y="599054"/>
                </a:lnTo>
                <a:lnTo>
                  <a:pt x="533988" y="603032"/>
                </a:lnTo>
                <a:lnTo>
                  <a:pt x="589661" y="609147"/>
                </a:lnTo>
                <a:lnTo>
                  <a:pt x="648577" y="610355"/>
                </a:lnTo>
                <a:lnTo>
                  <a:pt x="705276" y="610594"/>
                </a:lnTo>
                <a:lnTo>
                  <a:pt x="768347" y="617881"/>
                </a:lnTo>
                <a:lnTo>
                  <a:pt x="830104" y="626336"/>
                </a:lnTo>
                <a:lnTo>
                  <a:pt x="889181" y="637884"/>
                </a:lnTo>
                <a:lnTo>
                  <a:pt x="950244" y="641378"/>
                </a:lnTo>
                <a:lnTo>
                  <a:pt x="1012695" y="642068"/>
                </a:lnTo>
                <a:lnTo>
                  <a:pt x="1072779" y="653668"/>
                </a:lnTo>
                <a:lnTo>
                  <a:pt x="1083683" y="656877"/>
                </a:lnTo>
                <a:lnTo>
                  <a:pt x="1087443" y="661356"/>
                </a:lnTo>
                <a:lnTo>
                  <a:pt x="1086441" y="666682"/>
                </a:lnTo>
                <a:lnTo>
                  <a:pt x="1082263" y="672572"/>
                </a:lnTo>
                <a:lnTo>
                  <a:pt x="1065142" y="679116"/>
                </a:lnTo>
                <a:lnTo>
                  <a:pt x="1010435" y="683318"/>
                </a:lnTo>
                <a:lnTo>
                  <a:pt x="952878" y="682978"/>
                </a:lnTo>
                <a:lnTo>
                  <a:pt x="890033" y="675260"/>
                </a:lnTo>
                <a:lnTo>
                  <a:pt x="833819" y="666871"/>
                </a:lnTo>
                <a:lnTo>
                  <a:pt x="770722" y="664002"/>
                </a:lnTo>
                <a:lnTo>
                  <a:pt x="712852" y="657845"/>
                </a:lnTo>
                <a:lnTo>
                  <a:pt x="656361" y="653770"/>
                </a:lnTo>
                <a:lnTo>
                  <a:pt x="603261" y="656084"/>
                </a:lnTo>
                <a:lnTo>
                  <a:pt x="580462" y="658920"/>
                </a:lnTo>
                <a:lnTo>
                  <a:pt x="526609" y="648219"/>
                </a:lnTo>
                <a:lnTo>
                  <a:pt x="472336" y="619044"/>
                </a:lnTo>
                <a:lnTo>
                  <a:pt x="441769" y="607550"/>
                </a:lnTo>
                <a:lnTo>
                  <a:pt x="438402" y="603904"/>
                </a:lnTo>
                <a:lnTo>
                  <a:pt x="439667" y="600305"/>
                </a:lnTo>
                <a:lnTo>
                  <a:pt x="444020" y="596735"/>
                </a:lnTo>
                <a:lnTo>
                  <a:pt x="450432" y="595525"/>
                </a:lnTo>
                <a:lnTo>
                  <a:pt x="501514" y="599287"/>
                </a:lnTo>
                <a:lnTo>
                  <a:pt x="563532" y="608364"/>
                </a:lnTo>
                <a:lnTo>
                  <a:pt x="613589" y="616864"/>
                </a:lnTo>
                <a:lnTo>
                  <a:pt x="673018" y="623448"/>
                </a:lnTo>
                <a:lnTo>
                  <a:pt x="729818" y="635667"/>
                </a:lnTo>
                <a:lnTo>
                  <a:pt x="786097" y="648176"/>
                </a:lnTo>
                <a:lnTo>
                  <a:pt x="842274" y="651860"/>
                </a:lnTo>
                <a:lnTo>
                  <a:pt x="898431" y="652587"/>
                </a:lnTo>
                <a:lnTo>
                  <a:pt x="953414" y="653901"/>
                </a:lnTo>
                <a:lnTo>
                  <a:pt x="1015709" y="661827"/>
                </a:lnTo>
                <a:lnTo>
                  <a:pt x="1077923" y="663005"/>
                </a:lnTo>
                <a:lnTo>
                  <a:pt x="1136485" y="663238"/>
                </a:lnTo>
                <a:lnTo>
                  <a:pt x="1198702" y="663284"/>
                </a:lnTo>
                <a:lnTo>
                  <a:pt x="1251676" y="670528"/>
                </a:lnTo>
                <a:lnTo>
                  <a:pt x="1314285" y="678979"/>
                </a:lnTo>
                <a:lnTo>
                  <a:pt x="1376804" y="686764"/>
                </a:lnTo>
                <a:lnTo>
                  <a:pt x="1433896" y="702217"/>
                </a:lnTo>
                <a:lnTo>
                  <a:pt x="1493713" y="712881"/>
                </a:lnTo>
                <a:lnTo>
                  <a:pt x="1545346" y="720923"/>
                </a:lnTo>
                <a:lnTo>
                  <a:pt x="1602117" y="725736"/>
                </a:lnTo>
                <a:lnTo>
                  <a:pt x="1621389" y="726466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4" name="Group 163"/>
          <p:cNvGrpSpPr/>
          <p:nvPr/>
        </p:nvGrpSpPr>
        <p:grpSpPr>
          <a:xfrm>
            <a:off x="3744488" y="4502784"/>
            <a:ext cx="2373484" cy="242212"/>
            <a:chOff x="3744488" y="4502784"/>
            <a:chExt cx="2373484" cy="242212"/>
          </a:xfrm>
        </p:grpSpPr>
        <p:sp>
          <p:nvSpPr>
            <p:cNvPr id="162" name="Freeform 161"/>
            <p:cNvSpPr/>
            <p:nvPr/>
          </p:nvSpPr>
          <p:spPr>
            <a:xfrm>
              <a:off x="3744488" y="4641752"/>
              <a:ext cx="1952384" cy="103244"/>
            </a:xfrm>
            <a:custGeom>
              <a:avLst/>
              <a:gdLst/>
              <a:ahLst/>
              <a:cxnLst/>
              <a:rect l="0" t="0" r="0" b="0"/>
              <a:pathLst>
                <a:path w="1952384" h="103244">
                  <a:moveTo>
                    <a:pt x="962704" y="19016"/>
                  </a:moveTo>
                  <a:lnTo>
                    <a:pt x="899276" y="36974"/>
                  </a:lnTo>
                  <a:lnTo>
                    <a:pt x="841268" y="54165"/>
                  </a:lnTo>
                  <a:lnTo>
                    <a:pt x="787981" y="68160"/>
                  </a:lnTo>
                  <a:lnTo>
                    <a:pt x="726049" y="85698"/>
                  </a:lnTo>
                  <a:lnTo>
                    <a:pt x="671116" y="91329"/>
                  </a:lnTo>
                  <a:lnTo>
                    <a:pt x="615204" y="92441"/>
                  </a:lnTo>
                  <a:lnTo>
                    <a:pt x="559100" y="92661"/>
                  </a:lnTo>
                  <a:lnTo>
                    <a:pt x="504127" y="91535"/>
                  </a:lnTo>
                  <a:lnTo>
                    <a:pt x="447423" y="78060"/>
                  </a:lnTo>
                  <a:lnTo>
                    <a:pt x="385913" y="69382"/>
                  </a:lnTo>
                  <a:lnTo>
                    <a:pt x="322889" y="54981"/>
                  </a:lnTo>
                  <a:lnTo>
                    <a:pt x="270728" y="48347"/>
                  </a:lnTo>
                  <a:lnTo>
                    <a:pt x="214393" y="33927"/>
                  </a:lnTo>
                  <a:lnTo>
                    <a:pt x="153524" y="24532"/>
                  </a:lnTo>
                  <a:lnTo>
                    <a:pt x="96447" y="8290"/>
                  </a:lnTo>
                  <a:lnTo>
                    <a:pt x="42638" y="0"/>
                  </a:lnTo>
                  <a:lnTo>
                    <a:pt x="6520" y="4153"/>
                  </a:lnTo>
                  <a:lnTo>
                    <a:pt x="1204" y="7938"/>
                  </a:lnTo>
                  <a:lnTo>
                    <a:pt x="0" y="12800"/>
                  </a:lnTo>
                  <a:lnTo>
                    <a:pt x="1537" y="18382"/>
                  </a:lnTo>
                  <a:lnTo>
                    <a:pt x="6071" y="23272"/>
                  </a:lnTo>
                  <a:lnTo>
                    <a:pt x="48304" y="48808"/>
                  </a:lnTo>
                  <a:lnTo>
                    <a:pt x="84368" y="57479"/>
                  </a:lnTo>
                  <a:lnTo>
                    <a:pt x="138475" y="60409"/>
                  </a:lnTo>
                  <a:lnTo>
                    <a:pt x="191103" y="64107"/>
                  </a:lnTo>
                  <a:lnTo>
                    <a:pt x="213838" y="67133"/>
                  </a:lnTo>
                  <a:lnTo>
                    <a:pt x="273236" y="62152"/>
                  </a:lnTo>
                  <a:lnTo>
                    <a:pt x="333440" y="69598"/>
                  </a:lnTo>
                  <a:lnTo>
                    <a:pt x="387629" y="71252"/>
                  </a:lnTo>
                  <a:lnTo>
                    <a:pt x="442224" y="72748"/>
                  </a:lnTo>
                  <a:lnTo>
                    <a:pt x="498847" y="86302"/>
                  </a:lnTo>
                  <a:lnTo>
                    <a:pt x="549851" y="91449"/>
                  </a:lnTo>
                  <a:lnTo>
                    <a:pt x="604986" y="92466"/>
                  </a:lnTo>
                  <a:lnTo>
                    <a:pt x="667722" y="99918"/>
                  </a:lnTo>
                  <a:lnTo>
                    <a:pt x="721206" y="102587"/>
                  </a:lnTo>
                  <a:lnTo>
                    <a:pt x="776830" y="103114"/>
                  </a:lnTo>
                  <a:lnTo>
                    <a:pt x="832878" y="103218"/>
                  </a:lnTo>
                  <a:lnTo>
                    <a:pt x="889010" y="103239"/>
                  </a:lnTo>
                  <a:lnTo>
                    <a:pt x="945158" y="103243"/>
                  </a:lnTo>
                  <a:lnTo>
                    <a:pt x="1000139" y="102074"/>
                  </a:lnTo>
                  <a:lnTo>
                    <a:pt x="1062434" y="94179"/>
                  </a:lnTo>
                  <a:lnTo>
                    <a:pt x="1117411" y="93005"/>
                  </a:lnTo>
                  <a:lnTo>
                    <a:pt x="1173331" y="89653"/>
                  </a:lnTo>
                  <a:lnTo>
                    <a:pt x="1235027" y="83662"/>
                  </a:lnTo>
                  <a:lnTo>
                    <a:pt x="1286197" y="82624"/>
                  </a:lnTo>
                  <a:lnTo>
                    <a:pt x="1339079" y="76208"/>
                  </a:lnTo>
                  <a:lnTo>
                    <a:pt x="1383321" y="77540"/>
                  </a:lnTo>
                  <a:lnTo>
                    <a:pt x="1431444" y="72820"/>
                  </a:lnTo>
                  <a:lnTo>
                    <a:pt x="1486010" y="79124"/>
                  </a:lnTo>
                  <a:lnTo>
                    <a:pt x="1538729" y="78462"/>
                  </a:lnTo>
                  <a:lnTo>
                    <a:pt x="1562646" y="75853"/>
                  </a:lnTo>
                  <a:lnTo>
                    <a:pt x="1613009" y="77470"/>
                  </a:lnTo>
                  <a:lnTo>
                    <a:pt x="1676195" y="72424"/>
                  </a:lnTo>
                  <a:lnTo>
                    <a:pt x="1731494" y="71810"/>
                  </a:lnTo>
                  <a:lnTo>
                    <a:pt x="1787478" y="71688"/>
                  </a:lnTo>
                  <a:lnTo>
                    <a:pt x="1843597" y="64429"/>
                  </a:lnTo>
                  <a:lnTo>
                    <a:pt x="1899742" y="61782"/>
                  </a:lnTo>
                  <a:lnTo>
                    <a:pt x="1952383" y="6113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760084" y="4502784"/>
              <a:ext cx="357888" cy="52707"/>
            </a:xfrm>
            <a:custGeom>
              <a:avLst/>
              <a:gdLst/>
              <a:ahLst/>
              <a:cxnLst/>
              <a:rect l="0" t="0" r="0" b="0"/>
              <a:pathLst>
                <a:path w="357888" h="52707">
                  <a:moveTo>
                    <a:pt x="357887" y="52706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3254259" y="3944873"/>
            <a:ext cx="3084820" cy="744362"/>
            <a:chOff x="3254259" y="3944873"/>
            <a:chExt cx="3084820" cy="744362"/>
          </a:xfrm>
        </p:grpSpPr>
        <p:sp>
          <p:nvSpPr>
            <p:cNvPr id="165" name="Freeform 164"/>
            <p:cNvSpPr/>
            <p:nvPr/>
          </p:nvSpPr>
          <p:spPr>
            <a:xfrm>
              <a:off x="5128386" y="3944873"/>
              <a:ext cx="1210693" cy="105285"/>
            </a:xfrm>
            <a:custGeom>
              <a:avLst/>
              <a:gdLst/>
              <a:ahLst/>
              <a:cxnLst/>
              <a:rect l="0" t="0" r="0" b="0"/>
              <a:pathLst>
                <a:path w="1210693" h="105285">
                  <a:moveTo>
                    <a:pt x="1210692" y="0"/>
                  </a:moveTo>
                  <a:lnTo>
                    <a:pt x="0" y="105284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247412" y="4039668"/>
              <a:ext cx="683138" cy="199763"/>
            </a:xfrm>
            <a:custGeom>
              <a:avLst/>
              <a:gdLst/>
              <a:ahLst/>
              <a:cxnLst/>
              <a:rect l="0" t="0" r="0" b="0"/>
              <a:pathLst>
                <a:path w="683138" h="199763">
                  <a:moveTo>
                    <a:pt x="80961" y="31504"/>
                  </a:moveTo>
                  <a:lnTo>
                    <a:pt x="141345" y="23171"/>
                  </a:lnTo>
                  <a:lnTo>
                    <a:pt x="202188" y="21626"/>
                  </a:lnTo>
                  <a:lnTo>
                    <a:pt x="248314" y="21265"/>
                  </a:lnTo>
                  <a:lnTo>
                    <a:pt x="296110" y="21104"/>
                  </a:lnTo>
                  <a:lnTo>
                    <a:pt x="341530" y="24152"/>
                  </a:lnTo>
                  <a:lnTo>
                    <a:pt x="400322" y="32445"/>
                  </a:lnTo>
                  <a:lnTo>
                    <a:pt x="453617" y="42311"/>
                  </a:lnTo>
                  <a:lnTo>
                    <a:pt x="510743" y="52644"/>
                  </a:lnTo>
                  <a:lnTo>
                    <a:pt x="564713" y="63114"/>
                  </a:lnTo>
                  <a:lnTo>
                    <a:pt x="614630" y="76745"/>
                  </a:lnTo>
                  <a:lnTo>
                    <a:pt x="673418" y="96722"/>
                  </a:lnTo>
                  <a:lnTo>
                    <a:pt x="680653" y="103059"/>
                  </a:lnTo>
                  <a:lnTo>
                    <a:pt x="683137" y="110793"/>
                  </a:lnTo>
                  <a:lnTo>
                    <a:pt x="682453" y="119459"/>
                  </a:lnTo>
                  <a:lnTo>
                    <a:pt x="678488" y="126406"/>
                  </a:lnTo>
                  <a:lnTo>
                    <a:pt x="664723" y="137244"/>
                  </a:lnTo>
                  <a:lnTo>
                    <a:pt x="611650" y="152563"/>
                  </a:lnTo>
                  <a:lnTo>
                    <a:pt x="554893" y="159922"/>
                  </a:lnTo>
                  <a:lnTo>
                    <a:pt x="493032" y="166705"/>
                  </a:lnTo>
                  <a:lnTo>
                    <a:pt x="432893" y="175280"/>
                  </a:lnTo>
                  <a:lnTo>
                    <a:pt x="372834" y="181307"/>
                  </a:lnTo>
                  <a:lnTo>
                    <a:pt x="310581" y="187827"/>
                  </a:lnTo>
                  <a:lnTo>
                    <a:pt x="261821" y="188956"/>
                  </a:lnTo>
                  <a:lnTo>
                    <a:pt x="210329" y="194880"/>
                  </a:lnTo>
                  <a:lnTo>
                    <a:pt x="148933" y="198957"/>
                  </a:lnTo>
                  <a:lnTo>
                    <a:pt x="88625" y="199762"/>
                  </a:lnTo>
                  <a:lnTo>
                    <a:pt x="57461" y="197533"/>
                  </a:lnTo>
                  <a:lnTo>
                    <a:pt x="21356" y="183123"/>
                  </a:lnTo>
                  <a:lnTo>
                    <a:pt x="3388" y="170640"/>
                  </a:lnTo>
                  <a:lnTo>
                    <a:pt x="0" y="162866"/>
                  </a:lnTo>
                  <a:lnTo>
                    <a:pt x="81" y="154174"/>
                  </a:lnTo>
                  <a:lnTo>
                    <a:pt x="2474" y="144869"/>
                  </a:lnTo>
                  <a:lnTo>
                    <a:pt x="14493" y="128292"/>
                  </a:lnTo>
                  <a:lnTo>
                    <a:pt x="31533" y="114295"/>
                  </a:lnTo>
                  <a:lnTo>
                    <a:pt x="86974" y="86311"/>
                  </a:lnTo>
                  <a:lnTo>
                    <a:pt x="142287" y="60484"/>
                  </a:lnTo>
                  <a:lnTo>
                    <a:pt x="205206" y="42905"/>
                  </a:lnTo>
                  <a:lnTo>
                    <a:pt x="263041" y="28167"/>
                  </a:lnTo>
                  <a:lnTo>
                    <a:pt x="325257" y="10470"/>
                  </a:lnTo>
                  <a:lnTo>
                    <a:pt x="385281" y="2003"/>
                  </a:lnTo>
                  <a:lnTo>
                    <a:pt x="445057" y="330"/>
                  </a:lnTo>
                  <a:lnTo>
                    <a:pt x="505045" y="0"/>
                  </a:lnTo>
                  <a:lnTo>
                    <a:pt x="543138" y="3062"/>
                  </a:lnTo>
                  <a:lnTo>
                    <a:pt x="565272" y="10447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254259" y="4418613"/>
              <a:ext cx="2379442" cy="270622"/>
            </a:xfrm>
            <a:custGeom>
              <a:avLst/>
              <a:gdLst/>
              <a:ahLst/>
              <a:cxnLst/>
              <a:rect l="0" t="0" r="0" b="0"/>
              <a:pathLst>
                <a:path w="2379442" h="270622">
                  <a:moveTo>
                    <a:pt x="2379441" y="0"/>
                  </a:moveTo>
                  <a:lnTo>
                    <a:pt x="2345819" y="2340"/>
                  </a:lnTo>
                  <a:lnTo>
                    <a:pt x="2294117" y="22905"/>
                  </a:lnTo>
                  <a:lnTo>
                    <a:pt x="2233255" y="43908"/>
                  </a:lnTo>
                  <a:lnTo>
                    <a:pt x="2172144" y="67728"/>
                  </a:lnTo>
                  <a:lnTo>
                    <a:pt x="2122138" y="88047"/>
                  </a:lnTo>
                  <a:lnTo>
                    <a:pt x="2070276" y="107716"/>
                  </a:lnTo>
                  <a:lnTo>
                    <a:pt x="2017865" y="121473"/>
                  </a:lnTo>
                  <a:lnTo>
                    <a:pt x="1965291" y="134128"/>
                  </a:lnTo>
                  <a:lnTo>
                    <a:pt x="1912669" y="151005"/>
                  </a:lnTo>
                  <a:lnTo>
                    <a:pt x="1861202" y="165105"/>
                  </a:lnTo>
                  <a:lnTo>
                    <a:pt x="1798178" y="187117"/>
                  </a:lnTo>
                  <a:lnTo>
                    <a:pt x="1747080" y="199331"/>
                  </a:lnTo>
                  <a:lnTo>
                    <a:pt x="1694896" y="210359"/>
                  </a:lnTo>
                  <a:lnTo>
                    <a:pt x="1642389" y="221036"/>
                  </a:lnTo>
                  <a:lnTo>
                    <a:pt x="1592907" y="231608"/>
                  </a:lnTo>
                  <a:lnTo>
                    <a:pt x="1534264" y="245661"/>
                  </a:lnTo>
                  <a:lnTo>
                    <a:pt x="1471555" y="259702"/>
                  </a:lnTo>
                  <a:lnTo>
                    <a:pt x="1419827" y="270621"/>
                  </a:lnTo>
                  <a:lnTo>
                    <a:pt x="1378783" y="269696"/>
                  </a:lnTo>
                  <a:lnTo>
                    <a:pt x="1317403" y="264493"/>
                  </a:lnTo>
                  <a:lnTo>
                    <a:pt x="1256189" y="256229"/>
                  </a:lnTo>
                  <a:lnTo>
                    <a:pt x="1207336" y="253734"/>
                  </a:lnTo>
                  <a:lnTo>
                    <a:pt x="1148313" y="249772"/>
                  </a:lnTo>
                  <a:lnTo>
                    <a:pt x="1091594" y="243660"/>
                  </a:lnTo>
                  <a:lnTo>
                    <a:pt x="1034161" y="241283"/>
                  </a:lnTo>
                  <a:lnTo>
                    <a:pt x="970823" y="233881"/>
                  </a:lnTo>
                  <a:lnTo>
                    <a:pt x="912905" y="232072"/>
                  </a:lnTo>
                  <a:lnTo>
                    <a:pt x="856404" y="231715"/>
                  </a:lnTo>
                  <a:lnTo>
                    <a:pt x="800183" y="231644"/>
                  </a:lnTo>
                  <a:lnTo>
                    <a:pt x="738428" y="231630"/>
                  </a:lnTo>
                  <a:lnTo>
                    <a:pt x="677140" y="231627"/>
                  </a:lnTo>
                  <a:lnTo>
                    <a:pt x="628274" y="230457"/>
                  </a:lnTo>
                  <a:lnTo>
                    <a:pt x="566127" y="220174"/>
                  </a:lnTo>
                  <a:lnTo>
                    <a:pt x="515182" y="210296"/>
                  </a:lnTo>
                  <a:lnTo>
                    <a:pt x="463043" y="199960"/>
                  </a:lnTo>
                  <a:lnTo>
                    <a:pt x="413669" y="189488"/>
                  </a:lnTo>
                  <a:lnTo>
                    <a:pt x="355064" y="175470"/>
                  </a:lnTo>
                  <a:lnTo>
                    <a:pt x="292683" y="146474"/>
                  </a:lnTo>
                  <a:lnTo>
                    <a:pt x="238228" y="124729"/>
                  </a:lnTo>
                  <a:lnTo>
                    <a:pt x="181242" y="100763"/>
                  </a:lnTo>
                  <a:lnTo>
                    <a:pt x="117993" y="73499"/>
                  </a:lnTo>
                  <a:lnTo>
                    <a:pt x="54503" y="51173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4391278" y="2133980"/>
            <a:ext cx="1526669" cy="94744"/>
            <a:chOff x="4391278" y="2133980"/>
            <a:chExt cx="1526669" cy="94744"/>
          </a:xfrm>
        </p:grpSpPr>
        <p:sp>
          <p:nvSpPr>
            <p:cNvPr id="169" name="Freeform 168"/>
            <p:cNvSpPr/>
            <p:nvPr/>
          </p:nvSpPr>
          <p:spPr>
            <a:xfrm>
              <a:off x="4391278" y="2133980"/>
              <a:ext cx="1526669" cy="10416"/>
            </a:xfrm>
            <a:custGeom>
              <a:avLst/>
              <a:gdLst/>
              <a:ahLst/>
              <a:cxnLst/>
              <a:rect l="0" t="0" r="0" b="0"/>
              <a:pathLst>
                <a:path w="1526669" h="10416">
                  <a:moveTo>
                    <a:pt x="1526668" y="10415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549266" y="2144395"/>
              <a:ext cx="1105537" cy="21082"/>
            </a:xfrm>
            <a:custGeom>
              <a:avLst/>
              <a:gdLst/>
              <a:ahLst/>
              <a:cxnLst/>
              <a:rect l="0" t="0" r="0" b="0"/>
              <a:pathLst>
                <a:path w="1105537" h="21082">
                  <a:moveTo>
                    <a:pt x="0" y="0"/>
                  </a:moveTo>
                  <a:lnTo>
                    <a:pt x="1105536" y="21081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675632" y="2133980"/>
              <a:ext cx="1147572" cy="52579"/>
            </a:xfrm>
            <a:custGeom>
              <a:avLst/>
              <a:gdLst/>
              <a:ahLst/>
              <a:cxnLst/>
              <a:rect l="0" t="0" r="0" b="0"/>
              <a:pathLst>
                <a:path w="1147572" h="52579">
                  <a:moveTo>
                    <a:pt x="1147571" y="0"/>
                  </a:moveTo>
                  <a:lnTo>
                    <a:pt x="0" y="52578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633467" y="2186558"/>
              <a:ext cx="1010794" cy="1"/>
            </a:xfrm>
            <a:custGeom>
              <a:avLst/>
              <a:gdLst/>
              <a:ahLst/>
              <a:cxnLst/>
              <a:rect l="0" t="0" r="0" b="0"/>
              <a:pathLst>
                <a:path w="1010794" h="1">
                  <a:moveTo>
                    <a:pt x="0" y="0"/>
                  </a:moveTo>
                  <a:lnTo>
                    <a:pt x="1010793" y="0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591430" y="2176017"/>
              <a:ext cx="526417" cy="52707"/>
            </a:xfrm>
            <a:custGeom>
              <a:avLst/>
              <a:gdLst/>
              <a:ahLst/>
              <a:cxnLst/>
              <a:rect l="0" t="0" r="0" b="0"/>
              <a:pathLst>
                <a:path w="526417" h="52707">
                  <a:moveTo>
                    <a:pt x="526416" y="0"/>
                  </a:moveTo>
                  <a:lnTo>
                    <a:pt x="0" y="52706"/>
                  </a:lnTo>
                </a:path>
              </a:pathLst>
            </a:custGeom>
            <a:ln w="76200" cap="flat" cmpd="sng" algn="ctr">
              <a:solidFill>
                <a:srgbClr val="00FFFF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5" name="Freeform 174"/>
          <p:cNvSpPr/>
          <p:nvPr/>
        </p:nvSpPr>
        <p:spPr>
          <a:xfrm>
            <a:off x="836432" y="3857132"/>
            <a:ext cx="1560373" cy="1300257"/>
          </a:xfrm>
          <a:custGeom>
            <a:avLst/>
            <a:gdLst/>
            <a:ahLst/>
            <a:cxnLst/>
            <a:rect l="0" t="0" r="0" b="0"/>
            <a:pathLst>
              <a:path w="1560373" h="1300257">
                <a:moveTo>
                  <a:pt x="764853" y="56113"/>
                </a:moveTo>
                <a:lnTo>
                  <a:pt x="709194" y="98774"/>
                </a:lnTo>
                <a:lnTo>
                  <a:pt x="667576" y="134563"/>
                </a:lnTo>
                <a:lnTo>
                  <a:pt x="609179" y="192337"/>
                </a:lnTo>
                <a:lnTo>
                  <a:pt x="552335" y="247668"/>
                </a:lnTo>
                <a:lnTo>
                  <a:pt x="488875" y="302656"/>
                </a:lnTo>
                <a:lnTo>
                  <a:pt x="447086" y="345899"/>
                </a:lnTo>
                <a:lnTo>
                  <a:pt x="391249" y="389383"/>
                </a:lnTo>
                <a:lnTo>
                  <a:pt x="329261" y="431618"/>
                </a:lnTo>
                <a:lnTo>
                  <a:pt x="288359" y="463603"/>
                </a:lnTo>
                <a:lnTo>
                  <a:pt x="239241" y="492266"/>
                </a:lnTo>
                <a:lnTo>
                  <a:pt x="178935" y="547481"/>
                </a:lnTo>
                <a:lnTo>
                  <a:pt x="122408" y="596578"/>
                </a:lnTo>
                <a:lnTo>
                  <a:pt x="63082" y="658317"/>
                </a:lnTo>
                <a:lnTo>
                  <a:pt x="30995" y="700820"/>
                </a:lnTo>
                <a:lnTo>
                  <a:pt x="15140" y="727549"/>
                </a:lnTo>
                <a:lnTo>
                  <a:pt x="8851" y="735364"/>
                </a:lnTo>
                <a:lnTo>
                  <a:pt x="1863" y="756525"/>
                </a:lnTo>
                <a:lnTo>
                  <a:pt x="0" y="768719"/>
                </a:lnTo>
                <a:lnTo>
                  <a:pt x="4168" y="788508"/>
                </a:lnTo>
                <a:lnTo>
                  <a:pt x="25908" y="820275"/>
                </a:lnTo>
                <a:lnTo>
                  <a:pt x="83126" y="871433"/>
                </a:lnTo>
                <a:lnTo>
                  <a:pt x="133092" y="932444"/>
                </a:lnTo>
                <a:lnTo>
                  <a:pt x="157305" y="959175"/>
                </a:lnTo>
                <a:lnTo>
                  <a:pt x="191338" y="994757"/>
                </a:lnTo>
                <a:lnTo>
                  <a:pt x="234790" y="1050872"/>
                </a:lnTo>
                <a:lnTo>
                  <a:pt x="277021" y="1109409"/>
                </a:lnTo>
                <a:lnTo>
                  <a:pt x="319146" y="1166583"/>
                </a:lnTo>
                <a:lnTo>
                  <a:pt x="361261" y="1228689"/>
                </a:lnTo>
                <a:lnTo>
                  <a:pt x="403375" y="1282701"/>
                </a:lnTo>
                <a:lnTo>
                  <a:pt x="430021" y="1299391"/>
                </a:lnTo>
                <a:lnTo>
                  <a:pt x="439856" y="1300256"/>
                </a:lnTo>
                <a:lnTo>
                  <a:pt x="491295" y="1284441"/>
                </a:lnTo>
                <a:lnTo>
                  <a:pt x="524857" y="1261995"/>
                </a:lnTo>
                <a:lnTo>
                  <a:pt x="557136" y="1238150"/>
                </a:lnTo>
                <a:lnTo>
                  <a:pt x="607301" y="1208556"/>
                </a:lnTo>
                <a:lnTo>
                  <a:pt x="659618" y="1166445"/>
                </a:lnTo>
                <a:lnTo>
                  <a:pt x="720550" y="1127075"/>
                </a:lnTo>
                <a:lnTo>
                  <a:pt x="776263" y="1085395"/>
                </a:lnTo>
                <a:lnTo>
                  <a:pt x="837051" y="1049433"/>
                </a:lnTo>
                <a:lnTo>
                  <a:pt x="890997" y="1011104"/>
                </a:lnTo>
                <a:lnTo>
                  <a:pt x="951047" y="969560"/>
                </a:lnTo>
                <a:lnTo>
                  <a:pt x="1006571" y="928027"/>
                </a:lnTo>
                <a:lnTo>
                  <a:pt x="1064552" y="881290"/>
                </a:lnTo>
                <a:lnTo>
                  <a:pt x="1123252" y="838770"/>
                </a:lnTo>
                <a:lnTo>
                  <a:pt x="1180442" y="796621"/>
                </a:lnTo>
                <a:lnTo>
                  <a:pt x="1242220" y="748654"/>
                </a:lnTo>
                <a:lnTo>
                  <a:pt x="1304211" y="711349"/>
                </a:lnTo>
                <a:lnTo>
                  <a:pt x="1365189" y="679706"/>
                </a:lnTo>
                <a:lnTo>
                  <a:pt x="1428167" y="648116"/>
                </a:lnTo>
                <a:lnTo>
                  <a:pt x="1488201" y="621743"/>
                </a:lnTo>
                <a:lnTo>
                  <a:pt x="1514572" y="605852"/>
                </a:lnTo>
                <a:lnTo>
                  <a:pt x="1541493" y="590616"/>
                </a:lnTo>
                <a:lnTo>
                  <a:pt x="1549335" y="584413"/>
                </a:lnTo>
                <a:lnTo>
                  <a:pt x="1558048" y="565044"/>
                </a:lnTo>
                <a:lnTo>
                  <a:pt x="1560372" y="553328"/>
                </a:lnTo>
                <a:lnTo>
                  <a:pt x="1559581" y="543177"/>
                </a:lnTo>
                <a:lnTo>
                  <a:pt x="1536066" y="486944"/>
                </a:lnTo>
                <a:lnTo>
                  <a:pt x="1497953" y="425706"/>
                </a:lnTo>
                <a:lnTo>
                  <a:pt x="1442171" y="365128"/>
                </a:lnTo>
                <a:lnTo>
                  <a:pt x="1379015" y="301782"/>
                </a:lnTo>
                <a:lnTo>
                  <a:pt x="1342534" y="274873"/>
                </a:lnTo>
                <a:lnTo>
                  <a:pt x="1280628" y="242311"/>
                </a:lnTo>
                <a:lnTo>
                  <a:pt x="1241731" y="222181"/>
                </a:lnTo>
                <a:lnTo>
                  <a:pt x="1215376" y="205923"/>
                </a:lnTo>
                <a:lnTo>
                  <a:pt x="1154214" y="182666"/>
                </a:lnTo>
                <a:lnTo>
                  <a:pt x="1134434" y="174360"/>
                </a:lnTo>
                <a:lnTo>
                  <a:pt x="1079725" y="143664"/>
                </a:lnTo>
                <a:lnTo>
                  <a:pt x="1017451" y="104921"/>
                </a:lnTo>
                <a:lnTo>
                  <a:pt x="954359" y="71509"/>
                </a:lnTo>
                <a:lnTo>
                  <a:pt x="915370" y="53261"/>
                </a:lnTo>
                <a:lnTo>
                  <a:pt x="888999" y="37331"/>
                </a:lnTo>
                <a:lnTo>
                  <a:pt x="827831" y="14199"/>
                </a:lnTo>
                <a:lnTo>
                  <a:pt x="785872" y="0"/>
                </a:lnTo>
                <a:lnTo>
                  <a:pt x="780035" y="1157"/>
                </a:lnTo>
                <a:lnTo>
                  <a:pt x="777314" y="5438"/>
                </a:lnTo>
                <a:lnTo>
                  <a:pt x="776670" y="11801"/>
                </a:lnTo>
                <a:lnTo>
                  <a:pt x="779750" y="18382"/>
                </a:lnTo>
                <a:lnTo>
                  <a:pt x="800853" y="38824"/>
                </a:lnTo>
                <a:lnTo>
                  <a:pt x="858827" y="87938"/>
                </a:lnTo>
                <a:lnTo>
                  <a:pt x="913262" y="140270"/>
                </a:lnTo>
                <a:lnTo>
                  <a:pt x="974558" y="192774"/>
                </a:lnTo>
                <a:lnTo>
                  <a:pt x="1031541" y="249127"/>
                </a:lnTo>
                <a:lnTo>
                  <a:pt x="1094745" y="312306"/>
                </a:lnTo>
                <a:lnTo>
                  <a:pt x="1146999" y="367678"/>
                </a:lnTo>
                <a:lnTo>
                  <a:pt x="1204168" y="424045"/>
                </a:lnTo>
                <a:lnTo>
                  <a:pt x="1253724" y="471589"/>
                </a:lnTo>
                <a:lnTo>
                  <a:pt x="1255713" y="474647"/>
                </a:lnTo>
                <a:lnTo>
                  <a:pt x="1253530" y="474345"/>
                </a:lnTo>
                <a:lnTo>
                  <a:pt x="1202465" y="452821"/>
                </a:lnTo>
                <a:lnTo>
                  <a:pt x="1142206" y="416905"/>
                </a:lnTo>
                <a:lnTo>
                  <a:pt x="1080271" y="382435"/>
                </a:lnTo>
                <a:lnTo>
                  <a:pt x="1028326" y="367010"/>
                </a:lnTo>
                <a:lnTo>
                  <a:pt x="971315" y="348198"/>
                </a:lnTo>
                <a:lnTo>
                  <a:pt x="915600" y="327888"/>
                </a:lnTo>
                <a:lnTo>
                  <a:pt x="867290" y="313781"/>
                </a:lnTo>
                <a:lnTo>
                  <a:pt x="814702" y="309104"/>
                </a:lnTo>
                <a:lnTo>
                  <a:pt x="762726" y="303168"/>
                </a:lnTo>
                <a:lnTo>
                  <a:pt x="702648" y="307338"/>
                </a:lnTo>
                <a:lnTo>
                  <a:pt x="675205" y="310488"/>
                </a:lnTo>
                <a:lnTo>
                  <a:pt x="651310" y="319687"/>
                </a:lnTo>
                <a:lnTo>
                  <a:pt x="647044" y="325416"/>
                </a:lnTo>
                <a:lnTo>
                  <a:pt x="647709" y="331575"/>
                </a:lnTo>
                <a:lnTo>
                  <a:pt x="657807" y="344656"/>
                </a:lnTo>
                <a:lnTo>
                  <a:pt x="708426" y="379087"/>
                </a:lnTo>
                <a:lnTo>
                  <a:pt x="771558" y="407082"/>
                </a:lnTo>
                <a:lnTo>
                  <a:pt x="826501" y="426956"/>
                </a:lnTo>
                <a:lnTo>
                  <a:pt x="889608" y="454150"/>
                </a:lnTo>
                <a:lnTo>
                  <a:pt x="943629" y="476521"/>
                </a:lnTo>
                <a:lnTo>
                  <a:pt x="1006990" y="498245"/>
                </a:lnTo>
                <a:lnTo>
                  <a:pt x="1060297" y="517924"/>
                </a:lnTo>
                <a:lnTo>
                  <a:pt x="1121521" y="539772"/>
                </a:lnTo>
                <a:lnTo>
                  <a:pt x="1175857" y="559922"/>
                </a:lnTo>
                <a:lnTo>
                  <a:pt x="1233341" y="586432"/>
                </a:lnTo>
                <a:lnTo>
                  <a:pt x="1257339" y="600257"/>
                </a:lnTo>
                <a:lnTo>
                  <a:pt x="1262803" y="608388"/>
                </a:lnTo>
                <a:lnTo>
                  <a:pt x="1264106" y="617319"/>
                </a:lnTo>
                <a:lnTo>
                  <a:pt x="1262635" y="626782"/>
                </a:lnTo>
                <a:lnTo>
                  <a:pt x="1251641" y="646656"/>
                </a:lnTo>
                <a:lnTo>
                  <a:pt x="1235057" y="664847"/>
                </a:lnTo>
                <a:lnTo>
                  <a:pt x="1173060" y="709281"/>
                </a:lnTo>
                <a:lnTo>
                  <a:pt x="1121697" y="742624"/>
                </a:lnTo>
                <a:lnTo>
                  <a:pt x="1072316" y="767101"/>
                </a:lnTo>
                <a:lnTo>
                  <a:pt x="1020640" y="794761"/>
                </a:lnTo>
                <a:lnTo>
                  <a:pt x="958012" y="828312"/>
                </a:lnTo>
                <a:lnTo>
                  <a:pt x="908913" y="856181"/>
                </a:lnTo>
                <a:lnTo>
                  <a:pt x="846688" y="890271"/>
                </a:lnTo>
                <a:lnTo>
                  <a:pt x="784008" y="924864"/>
                </a:lnTo>
                <a:lnTo>
                  <a:pt x="722033" y="968442"/>
                </a:lnTo>
                <a:lnTo>
                  <a:pt x="659506" y="1016273"/>
                </a:lnTo>
                <a:lnTo>
                  <a:pt x="603798" y="1047335"/>
                </a:lnTo>
                <a:lnTo>
                  <a:pt x="542209" y="1084921"/>
                </a:lnTo>
                <a:lnTo>
                  <a:pt x="501335" y="1101354"/>
                </a:lnTo>
                <a:lnTo>
                  <a:pt x="496758" y="1101550"/>
                </a:lnTo>
                <a:lnTo>
                  <a:pt x="496046" y="1099342"/>
                </a:lnTo>
                <a:lnTo>
                  <a:pt x="517715" y="1065365"/>
                </a:lnTo>
                <a:lnTo>
                  <a:pt x="564931" y="1005991"/>
                </a:lnTo>
                <a:lnTo>
                  <a:pt x="619541" y="949091"/>
                </a:lnTo>
                <a:lnTo>
                  <a:pt x="681723" y="886774"/>
                </a:lnTo>
                <a:lnTo>
                  <a:pt x="743893" y="825767"/>
                </a:lnTo>
                <a:lnTo>
                  <a:pt x="806976" y="772236"/>
                </a:lnTo>
                <a:lnTo>
                  <a:pt x="870139" y="726751"/>
                </a:lnTo>
                <a:lnTo>
                  <a:pt x="933309" y="684341"/>
                </a:lnTo>
                <a:lnTo>
                  <a:pt x="989244" y="642201"/>
                </a:lnTo>
                <a:lnTo>
                  <a:pt x="1048242" y="600085"/>
                </a:lnTo>
                <a:lnTo>
                  <a:pt x="1102766" y="551905"/>
                </a:lnTo>
                <a:lnTo>
                  <a:pt x="1148950" y="521846"/>
                </a:lnTo>
                <a:lnTo>
                  <a:pt x="1149599" y="519850"/>
                </a:lnTo>
                <a:lnTo>
                  <a:pt x="1137843" y="523871"/>
                </a:lnTo>
                <a:lnTo>
                  <a:pt x="1079379" y="558224"/>
                </a:lnTo>
                <a:lnTo>
                  <a:pt x="1017420" y="596906"/>
                </a:lnTo>
                <a:lnTo>
                  <a:pt x="959290" y="631714"/>
                </a:lnTo>
                <a:lnTo>
                  <a:pt x="902372" y="666772"/>
                </a:lnTo>
                <a:lnTo>
                  <a:pt x="849167" y="701861"/>
                </a:lnTo>
                <a:lnTo>
                  <a:pt x="796450" y="736956"/>
                </a:lnTo>
                <a:lnTo>
                  <a:pt x="735464" y="780384"/>
                </a:lnTo>
                <a:lnTo>
                  <a:pt x="680914" y="817385"/>
                </a:lnTo>
                <a:lnTo>
                  <a:pt x="617480" y="852527"/>
                </a:lnTo>
                <a:lnTo>
                  <a:pt x="559226" y="884785"/>
                </a:lnTo>
                <a:lnTo>
                  <a:pt x="504740" y="904110"/>
                </a:lnTo>
                <a:lnTo>
                  <a:pt x="452037" y="919192"/>
                </a:lnTo>
                <a:lnTo>
                  <a:pt x="389520" y="936963"/>
                </a:lnTo>
                <a:lnTo>
                  <a:pt x="366412" y="944001"/>
                </a:lnTo>
                <a:lnTo>
                  <a:pt x="361185" y="942836"/>
                </a:lnTo>
                <a:lnTo>
                  <a:pt x="360040" y="938550"/>
                </a:lnTo>
                <a:lnTo>
                  <a:pt x="361617" y="932183"/>
                </a:lnTo>
                <a:lnTo>
                  <a:pt x="372727" y="918870"/>
                </a:lnTo>
                <a:lnTo>
                  <a:pt x="435460" y="864693"/>
                </a:lnTo>
                <a:lnTo>
                  <a:pt x="492311" y="818105"/>
                </a:lnTo>
                <a:lnTo>
                  <a:pt x="540793" y="779516"/>
                </a:lnTo>
                <a:lnTo>
                  <a:pt x="598304" y="723355"/>
                </a:lnTo>
                <a:lnTo>
                  <a:pt x="654146" y="680842"/>
                </a:lnTo>
                <a:lnTo>
                  <a:pt x="714633" y="631673"/>
                </a:lnTo>
                <a:lnTo>
                  <a:pt x="773123" y="582538"/>
                </a:lnTo>
                <a:lnTo>
                  <a:pt x="833964" y="532090"/>
                </a:lnTo>
                <a:lnTo>
                  <a:pt x="896482" y="471825"/>
                </a:lnTo>
                <a:lnTo>
                  <a:pt x="898229" y="465446"/>
                </a:lnTo>
                <a:lnTo>
                  <a:pt x="895884" y="460023"/>
                </a:lnTo>
                <a:lnTo>
                  <a:pt x="890812" y="455238"/>
                </a:lnTo>
                <a:lnTo>
                  <a:pt x="883921" y="453217"/>
                </a:lnTo>
                <a:lnTo>
                  <a:pt x="866905" y="454092"/>
                </a:lnTo>
                <a:lnTo>
                  <a:pt x="810575" y="480997"/>
                </a:lnTo>
                <a:lnTo>
                  <a:pt x="749361" y="513867"/>
                </a:lnTo>
                <a:lnTo>
                  <a:pt x="693056" y="537360"/>
                </a:lnTo>
                <a:lnTo>
                  <a:pt x="637600" y="568630"/>
                </a:lnTo>
                <a:lnTo>
                  <a:pt x="582496" y="606254"/>
                </a:lnTo>
                <a:lnTo>
                  <a:pt x="522402" y="646929"/>
                </a:lnTo>
                <a:lnTo>
                  <a:pt x="460670" y="691131"/>
                </a:lnTo>
                <a:lnTo>
                  <a:pt x="404736" y="734598"/>
                </a:lnTo>
                <a:lnTo>
                  <a:pt x="353124" y="769852"/>
                </a:lnTo>
                <a:lnTo>
                  <a:pt x="292310" y="805686"/>
                </a:lnTo>
                <a:lnTo>
                  <a:pt x="238591" y="827548"/>
                </a:lnTo>
                <a:lnTo>
                  <a:pt x="217444" y="828692"/>
                </a:lnTo>
                <a:lnTo>
                  <a:pt x="206891" y="827359"/>
                </a:lnTo>
                <a:lnTo>
                  <a:pt x="202196" y="821791"/>
                </a:lnTo>
                <a:lnTo>
                  <a:pt x="201405" y="813399"/>
                </a:lnTo>
                <a:lnTo>
                  <a:pt x="206766" y="792768"/>
                </a:lnTo>
                <a:lnTo>
                  <a:pt x="229271" y="754046"/>
                </a:lnTo>
                <a:lnTo>
                  <a:pt x="278467" y="692481"/>
                </a:lnTo>
                <a:lnTo>
                  <a:pt x="325594" y="636759"/>
                </a:lnTo>
                <a:lnTo>
                  <a:pt x="370790" y="579669"/>
                </a:lnTo>
                <a:lnTo>
                  <a:pt x="427397" y="531755"/>
                </a:lnTo>
                <a:lnTo>
                  <a:pt x="483588" y="484733"/>
                </a:lnTo>
                <a:lnTo>
                  <a:pt x="536944" y="440327"/>
                </a:lnTo>
                <a:lnTo>
                  <a:pt x="594691" y="403774"/>
                </a:lnTo>
                <a:lnTo>
                  <a:pt x="649985" y="361252"/>
                </a:lnTo>
                <a:lnTo>
                  <a:pt x="710718" y="323272"/>
                </a:lnTo>
                <a:lnTo>
                  <a:pt x="764657" y="287797"/>
                </a:lnTo>
                <a:lnTo>
                  <a:pt x="819674" y="248750"/>
                </a:lnTo>
                <a:lnTo>
                  <a:pt x="832502" y="242335"/>
                </a:lnTo>
                <a:lnTo>
                  <a:pt x="831009" y="242262"/>
                </a:lnTo>
                <a:lnTo>
                  <a:pt x="774324" y="260083"/>
                </a:lnTo>
                <a:lnTo>
                  <a:pt x="712118" y="295412"/>
                </a:lnTo>
                <a:lnTo>
                  <a:pt x="661650" y="333059"/>
                </a:lnTo>
                <a:lnTo>
                  <a:pt x="603827" y="372601"/>
                </a:lnTo>
                <a:lnTo>
                  <a:pt x="544733" y="413241"/>
                </a:lnTo>
                <a:lnTo>
                  <a:pt x="515579" y="438009"/>
                </a:lnTo>
                <a:lnTo>
                  <a:pt x="458902" y="495442"/>
                </a:lnTo>
                <a:lnTo>
                  <a:pt x="396301" y="540172"/>
                </a:lnTo>
                <a:lnTo>
                  <a:pt x="338394" y="585635"/>
                </a:lnTo>
                <a:lnTo>
                  <a:pt x="281228" y="619947"/>
                </a:lnTo>
                <a:lnTo>
                  <a:pt x="224575" y="660662"/>
                </a:lnTo>
                <a:lnTo>
                  <a:pt x="217371" y="666766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4916340" y="767097"/>
            <a:ext cx="1053319" cy="296282"/>
          </a:xfrm>
          <a:custGeom>
            <a:avLst/>
            <a:gdLst/>
            <a:ahLst/>
            <a:cxnLst/>
            <a:rect l="0" t="0" r="0" b="0"/>
            <a:pathLst>
              <a:path w="1053319" h="296282">
                <a:moveTo>
                  <a:pt x="0" y="0"/>
                </a:moveTo>
                <a:lnTo>
                  <a:pt x="21039" y="5457"/>
                </a:lnTo>
                <a:lnTo>
                  <a:pt x="77223" y="19481"/>
                </a:lnTo>
                <a:lnTo>
                  <a:pt x="137524" y="29373"/>
                </a:lnTo>
                <a:lnTo>
                  <a:pt x="190711" y="32338"/>
                </a:lnTo>
                <a:lnTo>
                  <a:pt x="253032" y="40208"/>
                </a:lnTo>
                <a:lnTo>
                  <a:pt x="306464" y="42927"/>
                </a:lnTo>
                <a:lnTo>
                  <a:pt x="368837" y="51914"/>
                </a:lnTo>
                <a:lnTo>
                  <a:pt x="422275" y="61791"/>
                </a:lnTo>
                <a:lnTo>
                  <a:pt x="483480" y="72682"/>
                </a:lnTo>
                <a:lnTo>
                  <a:pt x="542839" y="89353"/>
                </a:lnTo>
                <a:lnTo>
                  <a:pt x="596290" y="103285"/>
                </a:lnTo>
                <a:lnTo>
                  <a:pt x="652668" y="120809"/>
                </a:lnTo>
                <a:lnTo>
                  <a:pt x="703642" y="133675"/>
                </a:lnTo>
                <a:lnTo>
                  <a:pt x="767136" y="143326"/>
                </a:lnTo>
                <a:lnTo>
                  <a:pt x="821439" y="159603"/>
                </a:lnTo>
                <a:lnTo>
                  <a:pt x="884840" y="183604"/>
                </a:lnTo>
                <a:lnTo>
                  <a:pt x="944911" y="214523"/>
                </a:lnTo>
                <a:lnTo>
                  <a:pt x="1005233" y="267131"/>
                </a:lnTo>
                <a:lnTo>
                  <a:pt x="1053318" y="296281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Freeform 176"/>
          <p:cNvSpPr/>
          <p:nvPr/>
        </p:nvSpPr>
        <p:spPr>
          <a:xfrm>
            <a:off x="3521843" y="988536"/>
            <a:ext cx="167844" cy="92281"/>
          </a:xfrm>
          <a:custGeom>
            <a:avLst/>
            <a:gdLst/>
            <a:ahLst/>
            <a:cxnLst/>
            <a:rect l="0" t="0" r="0" b="0"/>
            <a:pathLst>
              <a:path w="167844" h="92281">
                <a:moveTo>
                  <a:pt x="167843" y="92280"/>
                </a:moveTo>
                <a:lnTo>
                  <a:pt x="141994" y="87816"/>
                </a:lnTo>
                <a:lnTo>
                  <a:pt x="88722" y="77751"/>
                </a:lnTo>
                <a:lnTo>
                  <a:pt x="27553" y="66819"/>
                </a:lnTo>
                <a:lnTo>
                  <a:pt x="5778" y="60358"/>
                </a:lnTo>
                <a:lnTo>
                  <a:pt x="907" y="55827"/>
                </a:lnTo>
                <a:lnTo>
                  <a:pt x="0" y="50467"/>
                </a:lnTo>
                <a:lnTo>
                  <a:pt x="1734" y="44554"/>
                </a:lnTo>
                <a:lnTo>
                  <a:pt x="6400" y="39442"/>
                </a:lnTo>
                <a:lnTo>
                  <a:pt x="20943" y="30643"/>
                </a:lnTo>
                <a:lnTo>
                  <a:pt x="77394" y="20192"/>
                </a:lnTo>
                <a:lnTo>
                  <a:pt x="138582" y="4387"/>
                </a:lnTo>
                <a:lnTo>
                  <a:pt x="161500" y="0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8" name="Freeform 177"/>
          <p:cNvSpPr/>
          <p:nvPr/>
        </p:nvSpPr>
        <p:spPr>
          <a:xfrm>
            <a:off x="4922887" y="1063381"/>
            <a:ext cx="1001237" cy="157921"/>
          </a:xfrm>
          <a:custGeom>
            <a:avLst/>
            <a:gdLst/>
            <a:ahLst/>
            <a:cxnLst/>
            <a:rect l="0" t="0" r="0" b="0"/>
            <a:pathLst>
              <a:path w="1001237" h="157921">
                <a:moveTo>
                  <a:pt x="17407" y="52449"/>
                </a:moveTo>
                <a:lnTo>
                  <a:pt x="28149" y="52508"/>
                </a:lnTo>
                <a:lnTo>
                  <a:pt x="80102" y="55720"/>
                </a:lnTo>
                <a:lnTo>
                  <a:pt x="105923" y="58688"/>
                </a:lnTo>
                <a:lnTo>
                  <a:pt x="160454" y="54181"/>
                </a:lnTo>
                <a:lnTo>
                  <a:pt x="214450" y="53096"/>
                </a:lnTo>
                <a:lnTo>
                  <a:pt x="267493" y="49655"/>
                </a:lnTo>
                <a:lnTo>
                  <a:pt x="323374" y="44346"/>
                </a:lnTo>
                <a:lnTo>
                  <a:pt x="378146" y="39654"/>
                </a:lnTo>
                <a:lnTo>
                  <a:pt x="427130" y="33974"/>
                </a:lnTo>
                <a:lnTo>
                  <a:pt x="478688" y="29171"/>
                </a:lnTo>
                <a:lnTo>
                  <a:pt x="527890" y="23459"/>
                </a:lnTo>
                <a:lnTo>
                  <a:pt x="586437" y="15940"/>
                </a:lnTo>
                <a:lnTo>
                  <a:pt x="643062" y="11595"/>
                </a:lnTo>
                <a:lnTo>
                  <a:pt x="699307" y="7617"/>
                </a:lnTo>
                <a:lnTo>
                  <a:pt x="761067" y="1502"/>
                </a:lnTo>
                <a:lnTo>
                  <a:pt x="822356" y="294"/>
                </a:lnTo>
                <a:lnTo>
                  <a:pt x="871223" y="85"/>
                </a:lnTo>
                <a:lnTo>
                  <a:pt x="930250" y="14"/>
                </a:lnTo>
                <a:lnTo>
                  <a:pt x="986969" y="0"/>
                </a:lnTo>
                <a:lnTo>
                  <a:pt x="995205" y="3509"/>
                </a:lnTo>
                <a:lnTo>
                  <a:pt x="999525" y="9357"/>
                </a:lnTo>
                <a:lnTo>
                  <a:pt x="1001236" y="16765"/>
                </a:lnTo>
                <a:lnTo>
                  <a:pt x="1000037" y="24044"/>
                </a:lnTo>
                <a:lnTo>
                  <a:pt x="992465" y="38371"/>
                </a:lnTo>
                <a:lnTo>
                  <a:pt x="969459" y="59590"/>
                </a:lnTo>
                <a:lnTo>
                  <a:pt x="909583" y="87112"/>
                </a:lnTo>
                <a:lnTo>
                  <a:pt x="846702" y="108737"/>
                </a:lnTo>
                <a:lnTo>
                  <a:pt x="790964" y="123212"/>
                </a:lnTo>
                <a:lnTo>
                  <a:pt x="730721" y="134332"/>
                </a:lnTo>
                <a:lnTo>
                  <a:pt x="677542" y="144469"/>
                </a:lnTo>
                <a:lnTo>
                  <a:pt x="621977" y="146818"/>
                </a:lnTo>
                <a:lnTo>
                  <a:pt x="565941" y="147282"/>
                </a:lnTo>
                <a:lnTo>
                  <a:pt x="512931" y="150493"/>
                </a:lnTo>
                <a:lnTo>
                  <a:pt x="462730" y="156456"/>
                </a:lnTo>
                <a:lnTo>
                  <a:pt x="408922" y="151568"/>
                </a:lnTo>
                <a:lnTo>
                  <a:pt x="346879" y="156856"/>
                </a:lnTo>
                <a:lnTo>
                  <a:pt x="293102" y="156544"/>
                </a:lnTo>
                <a:lnTo>
                  <a:pt x="258432" y="151796"/>
                </a:lnTo>
                <a:lnTo>
                  <a:pt x="199073" y="156886"/>
                </a:lnTo>
                <a:lnTo>
                  <a:pt x="144452" y="157719"/>
                </a:lnTo>
                <a:lnTo>
                  <a:pt x="88603" y="157884"/>
                </a:lnTo>
                <a:lnTo>
                  <a:pt x="32511" y="157916"/>
                </a:lnTo>
                <a:lnTo>
                  <a:pt x="0" y="157920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Freeform 178"/>
          <p:cNvSpPr/>
          <p:nvPr/>
        </p:nvSpPr>
        <p:spPr>
          <a:xfrm>
            <a:off x="4922659" y="937139"/>
            <a:ext cx="983932" cy="248858"/>
          </a:xfrm>
          <a:custGeom>
            <a:avLst/>
            <a:gdLst/>
            <a:ahLst/>
            <a:cxnLst/>
            <a:rect l="0" t="0" r="0" b="0"/>
            <a:pathLst>
              <a:path w="983932" h="248858">
                <a:moveTo>
                  <a:pt x="10186" y="248857"/>
                </a:moveTo>
                <a:lnTo>
                  <a:pt x="51745" y="243531"/>
                </a:lnTo>
                <a:lnTo>
                  <a:pt x="113974" y="242344"/>
                </a:lnTo>
                <a:lnTo>
                  <a:pt x="175659" y="242110"/>
                </a:lnTo>
                <a:lnTo>
                  <a:pt x="232644" y="236474"/>
                </a:lnTo>
                <a:lnTo>
                  <a:pt x="291585" y="223842"/>
                </a:lnTo>
                <a:lnTo>
                  <a:pt x="345620" y="221558"/>
                </a:lnTo>
                <a:lnTo>
                  <a:pt x="403905" y="209616"/>
                </a:lnTo>
                <a:lnTo>
                  <a:pt x="464526" y="200043"/>
                </a:lnTo>
                <a:lnTo>
                  <a:pt x="525715" y="191041"/>
                </a:lnTo>
                <a:lnTo>
                  <a:pt x="586155" y="178172"/>
                </a:lnTo>
                <a:lnTo>
                  <a:pt x="640373" y="164703"/>
                </a:lnTo>
                <a:lnTo>
                  <a:pt x="694973" y="158013"/>
                </a:lnTo>
                <a:lnTo>
                  <a:pt x="757186" y="148938"/>
                </a:lnTo>
                <a:lnTo>
                  <a:pt x="817761" y="136059"/>
                </a:lnTo>
                <a:lnTo>
                  <a:pt x="871996" y="128179"/>
                </a:lnTo>
                <a:lnTo>
                  <a:pt x="930324" y="115041"/>
                </a:lnTo>
                <a:lnTo>
                  <a:pt x="983931" y="105310"/>
                </a:lnTo>
                <a:lnTo>
                  <a:pt x="983897" y="102928"/>
                </a:lnTo>
                <a:lnTo>
                  <a:pt x="980364" y="100170"/>
                </a:lnTo>
                <a:lnTo>
                  <a:pt x="920892" y="80483"/>
                </a:lnTo>
                <a:lnTo>
                  <a:pt x="857506" y="59547"/>
                </a:lnTo>
                <a:lnTo>
                  <a:pt x="801726" y="42009"/>
                </a:lnTo>
                <a:lnTo>
                  <a:pt x="748076" y="33562"/>
                </a:lnTo>
                <a:lnTo>
                  <a:pt x="691248" y="24657"/>
                </a:lnTo>
                <a:lnTo>
                  <a:pt x="631150" y="18566"/>
                </a:lnTo>
                <a:lnTo>
                  <a:pt x="579201" y="12033"/>
                </a:lnTo>
                <a:lnTo>
                  <a:pt x="517813" y="4677"/>
                </a:lnTo>
                <a:lnTo>
                  <a:pt x="469466" y="5824"/>
                </a:lnTo>
                <a:lnTo>
                  <a:pt x="414942" y="1068"/>
                </a:lnTo>
                <a:lnTo>
                  <a:pt x="359424" y="244"/>
                </a:lnTo>
                <a:lnTo>
                  <a:pt x="298521" y="0"/>
                </a:lnTo>
                <a:lnTo>
                  <a:pt x="236022" y="5517"/>
                </a:lnTo>
                <a:lnTo>
                  <a:pt x="173050" y="8971"/>
                </a:lnTo>
                <a:lnTo>
                  <a:pt x="109938" y="9994"/>
                </a:lnTo>
                <a:lnTo>
                  <a:pt x="46784" y="10298"/>
                </a:lnTo>
                <a:lnTo>
                  <a:pt x="0" y="10371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0" name="Freeform 179"/>
          <p:cNvSpPr/>
          <p:nvPr/>
        </p:nvSpPr>
        <p:spPr>
          <a:xfrm>
            <a:off x="4926338" y="814015"/>
            <a:ext cx="622181" cy="80908"/>
          </a:xfrm>
          <a:custGeom>
            <a:avLst/>
            <a:gdLst/>
            <a:ahLst/>
            <a:cxnLst/>
            <a:rect l="0" t="0" r="0" b="0"/>
            <a:pathLst>
              <a:path w="622181" h="80908">
                <a:moveTo>
                  <a:pt x="622180" y="80907"/>
                </a:moveTo>
                <a:lnTo>
                  <a:pt x="568305" y="55713"/>
                </a:lnTo>
                <a:lnTo>
                  <a:pt x="536417" y="44326"/>
                </a:lnTo>
                <a:lnTo>
                  <a:pt x="484313" y="36766"/>
                </a:lnTo>
                <a:lnTo>
                  <a:pt x="423371" y="24355"/>
                </a:lnTo>
                <a:lnTo>
                  <a:pt x="372331" y="19697"/>
                </a:lnTo>
                <a:lnTo>
                  <a:pt x="317153" y="10888"/>
                </a:lnTo>
                <a:lnTo>
                  <a:pt x="255475" y="7934"/>
                </a:lnTo>
                <a:lnTo>
                  <a:pt x="192295" y="7351"/>
                </a:lnTo>
                <a:lnTo>
                  <a:pt x="130726" y="0"/>
                </a:lnTo>
                <a:lnTo>
                  <a:pt x="69691" y="454"/>
                </a:lnTo>
                <a:lnTo>
                  <a:pt x="17557" y="5873"/>
                </a:lnTo>
                <a:lnTo>
                  <a:pt x="0" y="8605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3" name="Group 192"/>
          <p:cNvGrpSpPr/>
          <p:nvPr/>
        </p:nvGrpSpPr>
        <p:grpSpPr>
          <a:xfrm>
            <a:off x="3489294" y="622686"/>
            <a:ext cx="2630537" cy="735487"/>
            <a:chOff x="3489294" y="622686"/>
            <a:chExt cx="2630537" cy="735487"/>
          </a:xfrm>
        </p:grpSpPr>
        <p:sp>
          <p:nvSpPr>
            <p:cNvPr id="181" name="Freeform 180"/>
            <p:cNvSpPr/>
            <p:nvPr/>
          </p:nvSpPr>
          <p:spPr>
            <a:xfrm>
              <a:off x="4877877" y="673952"/>
              <a:ext cx="744341" cy="263085"/>
            </a:xfrm>
            <a:custGeom>
              <a:avLst/>
              <a:gdLst/>
              <a:ahLst/>
              <a:cxnLst/>
              <a:rect l="0" t="0" r="0" b="0"/>
              <a:pathLst>
                <a:path w="744341" h="263085">
                  <a:moveTo>
                    <a:pt x="744340" y="263084"/>
                  </a:moveTo>
                  <a:lnTo>
                    <a:pt x="734765" y="239037"/>
                  </a:lnTo>
                  <a:lnTo>
                    <a:pt x="684442" y="182386"/>
                  </a:lnTo>
                  <a:lnTo>
                    <a:pt x="628296" y="123681"/>
                  </a:lnTo>
                  <a:lnTo>
                    <a:pt x="574786" y="81845"/>
                  </a:lnTo>
                  <a:lnTo>
                    <a:pt x="512617" y="56442"/>
                  </a:lnTo>
                  <a:lnTo>
                    <a:pt x="449534" y="35003"/>
                  </a:lnTo>
                  <a:lnTo>
                    <a:pt x="396899" y="17424"/>
                  </a:lnTo>
                  <a:lnTo>
                    <a:pt x="345210" y="11787"/>
                  </a:lnTo>
                  <a:lnTo>
                    <a:pt x="283007" y="10674"/>
                  </a:lnTo>
                  <a:lnTo>
                    <a:pt x="225314" y="10454"/>
                  </a:lnTo>
                  <a:lnTo>
                    <a:pt x="168857" y="3175"/>
                  </a:lnTo>
                  <a:lnTo>
                    <a:pt x="112645" y="524"/>
                  </a:lnTo>
                  <a:lnTo>
                    <a:pt x="56481" y="0"/>
                  </a:lnTo>
                  <a:lnTo>
                    <a:pt x="0" y="6355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836018" y="622686"/>
              <a:ext cx="768333" cy="186058"/>
            </a:xfrm>
            <a:custGeom>
              <a:avLst/>
              <a:gdLst/>
              <a:ahLst/>
              <a:cxnLst/>
              <a:rect l="0" t="0" r="0" b="0"/>
              <a:pathLst>
                <a:path w="768333" h="186058">
                  <a:moveTo>
                    <a:pt x="44122" y="61227"/>
                  </a:moveTo>
                  <a:lnTo>
                    <a:pt x="74003" y="61515"/>
                  </a:lnTo>
                  <a:lnTo>
                    <a:pt x="129666" y="64756"/>
                  </a:lnTo>
                  <a:lnTo>
                    <a:pt x="180392" y="70725"/>
                  </a:lnTo>
                  <a:lnTo>
                    <a:pt x="236642" y="80310"/>
                  </a:lnTo>
                  <a:lnTo>
                    <a:pt x="285806" y="90067"/>
                  </a:lnTo>
                  <a:lnTo>
                    <a:pt x="336248" y="99197"/>
                  </a:lnTo>
                  <a:lnTo>
                    <a:pt x="392687" y="105994"/>
                  </a:lnTo>
                  <a:lnTo>
                    <a:pt x="449936" y="120449"/>
                  </a:lnTo>
                  <a:lnTo>
                    <a:pt x="510926" y="129848"/>
                  </a:lnTo>
                  <a:lnTo>
                    <a:pt x="564899" y="146092"/>
                  </a:lnTo>
                  <a:lnTo>
                    <a:pt x="626123" y="162298"/>
                  </a:lnTo>
                  <a:lnTo>
                    <a:pt x="689542" y="171927"/>
                  </a:lnTo>
                  <a:lnTo>
                    <a:pt x="746954" y="185081"/>
                  </a:lnTo>
                  <a:lnTo>
                    <a:pt x="760036" y="186057"/>
                  </a:lnTo>
                  <a:lnTo>
                    <a:pt x="766417" y="183198"/>
                  </a:lnTo>
                  <a:lnTo>
                    <a:pt x="768332" y="177782"/>
                  </a:lnTo>
                  <a:lnTo>
                    <a:pt x="767269" y="170662"/>
                  </a:lnTo>
                  <a:lnTo>
                    <a:pt x="756729" y="156512"/>
                  </a:lnTo>
                  <a:lnTo>
                    <a:pt x="740346" y="143594"/>
                  </a:lnTo>
                  <a:lnTo>
                    <a:pt x="680586" y="118232"/>
                  </a:lnTo>
                  <a:lnTo>
                    <a:pt x="617715" y="96797"/>
                  </a:lnTo>
                  <a:lnTo>
                    <a:pt x="565097" y="79218"/>
                  </a:lnTo>
                  <a:lnTo>
                    <a:pt x="514580" y="73582"/>
                  </a:lnTo>
                  <a:lnTo>
                    <a:pt x="451184" y="66788"/>
                  </a:lnTo>
                  <a:lnTo>
                    <a:pt x="388561" y="50888"/>
                  </a:lnTo>
                  <a:lnTo>
                    <a:pt x="332626" y="34727"/>
                  </a:lnTo>
                  <a:lnTo>
                    <a:pt x="271809" y="25103"/>
                  </a:lnTo>
                  <a:lnTo>
                    <a:pt x="209525" y="17163"/>
                  </a:lnTo>
                  <a:lnTo>
                    <a:pt x="146399" y="10095"/>
                  </a:lnTo>
                  <a:lnTo>
                    <a:pt x="94226" y="6116"/>
                  </a:lnTo>
                  <a:lnTo>
                    <a:pt x="44190" y="0"/>
                  </a:lnTo>
                  <a:lnTo>
                    <a:pt x="0" y="5128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127705" y="672466"/>
              <a:ext cx="219778" cy="38794"/>
            </a:xfrm>
            <a:custGeom>
              <a:avLst/>
              <a:gdLst/>
              <a:ahLst/>
              <a:cxnLst/>
              <a:rect l="0" t="0" r="0" b="0"/>
              <a:pathLst>
                <a:path w="219778" h="38794">
                  <a:moveTo>
                    <a:pt x="219777" y="0"/>
                  </a:moveTo>
                  <a:lnTo>
                    <a:pt x="168925" y="9380"/>
                  </a:lnTo>
                  <a:lnTo>
                    <a:pt x="115411" y="26056"/>
                  </a:lnTo>
                  <a:lnTo>
                    <a:pt x="64785" y="31582"/>
                  </a:lnTo>
                  <a:lnTo>
                    <a:pt x="1366" y="38353"/>
                  </a:lnTo>
                  <a:lnTo>
                    <a:pt x="0" y="38793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489294" y="844687"/>
              <a:ext cx="236164" cy="147432"/>
            </a:xfrm>
            <a:custGeom>
              <a:avLst/>
              <a:gdLst/>
              <a:ahLst/>
              <a:cxnLst/>
              <a:rect l="0" t="0" r="0" b="0"/>
              <a:pathLst>
                <a:path w="236164" h="147432">
                  <a:moveTo>
                    <a:pt x="221120" y="29552"/>
                  </a:moveTo>
                  <a:lnTo>
                    <a:pt x="164094" y="57423"/>
                  </a:lnTo>
                  <a:lnTo>
                    <a:pt x="102093" y="88946"/>
                  </a:lnTo>
                  <a:lnTo>
                    <a:pt x="40221" y="126341"/>
                  </a:lnTo>
                  <a:lnTo>
                    <a:pt x="14307" y="142585"/>
                  </a:lnTo>
                  <a:lnTo>
                    <a:pt x="4575" y="146897"/>
                  </a:lnTo>
                  <a:lnTo>
                    <a:pt x="426" y="147431"/>
                  </a:lnTo>
                  <a:lnTo>
                    <a:pt x="0" y="145448"/>
                  </a:lnTo>
                  <a:lnTo>
                    <a:pt x="2056" y="141786"/>
                  </a:lnTo>
                  <a:lnTo>
                    <a:pt x="21716" y="131044"/>
                  </a:lnTo>
                  <a:lnTo>
                    <a:pt x="66880" y="110298"/>
                  </a:lnTo>
                  <a:lnTo>
                    <a:pt x="123916" y="64091"/>
                  </a:lnTo>
                  <a:lnTo>
                    <a:pt x="185321" y="22143"/>
                  </a:lnTo>
                  <a:lnTo>
                    <a:pt x="236163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084041" y="631817"/>
              <a:ext cx="296257" cy="65171"/>
            </a:xfrm>
            <a:custGeom>
              <a:avLst/>
              <a:gdLst/>
              <a:ahLst/>
              <a:cxnLst/>
              <a:rect l="0" t="0" r="0" b="0"/>
              <a:pathLst>
                <a:path w="296257" h="65171">
                  <a:moveTo>
                    <a:pt x="0" y="65170"/>
                  </a:moveTo>
                  <a:lnTo>
                    <a:pt x="33577" y="46578"/>
                  </a:lnTo>
                  <a:lnTo>
                    <a:pt x="95858" y="24552"/>
                  </a:lnTo>
                  <a:lnTo>
                    <a:pt x="148426" y="6924"/>
                  </a:lnTo>
                  <a:lnTo>
                    <a:pt x="198936" y="1281"/>
                  </a:lnTo>
                  <a:lnTo>
                    <a:pt x="253974" y="167"/>
                  </a:lnTo>
                  <a:lnTo>
                    <a:pt x="296256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878084" y="680634"/>
              <a:ext cx="1228012" cy="622676"/>
            </a:xfrm>
            <a:custGeom>
              <a:avLst/>
              <a:gdLst/>
              <a:ahLst/>
              <a:cxnLst/>
              <a:rect l="0" t="0" r="0" b="0"/>
              <a:pathLst>
                <a:path w="1228012" h="622676">
                  <a:moveTo>
                    <a:pt x="0" y="0"/>
                  </a:moveTo>
                  <a:lnTo>
                    <a:pt x="34133" y="3713"/>
                  </a:lnTo>
                  <a:lnTo>
                    <a:pt x="96351" y="12628"/>
                  </a:lnTo>
                  <a:lnTo>
                    <a:pt x="156927" y="22367"/>
                  </a:lnTo>
                  <a:lnTo>
                    <a:pt x="211161" y="29888"/>
                  </a:lnTo>
                  <a:lnTo>
                    <a:pt x="266934" y="42639"/>
                  </a:lnTo>
                  <a:lnTo>
                    <a:pt x="323012" y="56423"/>
                  </a:lnTo>
                  <a:lnTo>
                    <a:pt x="379149" y="64822"/>
                  </a:lnTo>
                  <a:lnTo>
                    <a:pt x="437883" y="78069"/>
                  </a:lnTo>
                  <a:lnTo>
                    <a:pt x="498563" y="87815"/>
                  </a:lnTo>
                  <a:lnTo>
                    <a:pt x="554171" y="102429"/>
                  </a:lnTo>
                  <a:lnTo>
                    <a:pt x="607204" y="119590"/>
                  </a:lnTo>
                  <a:lnTo>
                    <a:pt x="670428" y="140593"/>
                  </a:lnTo>
                  <a:lnTo>
                    <a:pt x="733604" y="164765"/>
                  </a:lnTo>
                  <a:lnTo>
                    <a:pt x="796776" y="192580"/>
                  </a:lnTo>
                  <a:lnTo>
                    <a:pt x="859947" y="214231"/>
                  </a:lnTo>
                  <a:lnTo>
                    <a:pt x="911419" y="232998"/>
                  </a:lnTo>
                  <a:lnTo>
                    <a:pt x="966208" y="262444"/>
                  </a:lnTo>
                  <a:lnTo>
                    <a:pt x="1028489" y="284392"/>
                  </a:lnTo>
                  <a:lnTo>
                    <a:pt x="1091581" y="312763"/>
                  </a:lnTo>
                  <a:lnTo>
                    <a:pt x="1154745" y="336831"/>
                  </a:lnTo>
                  <a:lnTo>
                    <a:pt x="1207387" y="354630"/>
                  </a:lnTo>
                  <a:lnTo>
                    <a:pt x="1222205" y="367909"/>
                  </a:lnTo>
                  <a:lnTo>
                    <a:pt x="1227794" y="376363"/>
                  </a:lnTo>
                  <a:lnTo>
                    <a:pt x="1228011" y="383169"/>
                  </a:lnTo>
                  <a:lnTo>
                    <a:pt x="1224646" y="388877"/>
                  </a:lnTo>
                  <a:lnTo>
                    <a:pt x="1164909" y="439135"/>
                  </a:lnTo>
                  <a:lnTo>
                    <a:pt x="1131189" y="463899"/>
                  </a:lnTo>
                  <a:lnTo>
                    <a:pt x="1070297" y="487759"/>
                  </a:lnTo>
                  <a:lnTo>
                    <a:pt x="1010610" y="505541"/>
                  </a:lnTo>
                  <a:lnTo>
                    <a:pt x="949544" y="517530"/>
                  </a:lnTo>
                  <a:lnTo>
                    <a:pt x="889120" y="527673"/>
                  </a:lnTo>
                  <a:lnTo>
                    <a:pt x="828261" y="537053"/>
                  </a:lnTo>
                  <a:lnTo>
                    <a:pt x="766795" y="545784"/>
                  </a:lnTo>
                  <a:lnTo>
                    <a:pt x="704426" y="553606"/>
                  </a:lnTo>
                  <a:lnTo>
                    <a:pt x="642458" y="561829"/>
                  </a:lnTo>
                  <a:lnTo>
                    <a:pt x="581092" y="570652"/>
                  </a:lnTo>
                  <a:lnTo>
                    <a:pt x="526227" y="579176"/>
                  </a:lnTo>
                  <a:lnTo>
                    <a:pt x="470330" y="582072"/>
                  </a:lnTo>
                  <a:lnTo>
                    <a:pt x="414228" y="588234"/>
                  </a:lnTo>
                  <a:lnTo>
                    <a:pt x="358086" y="592310"/>
                  </a:lnTo>
                  <a:lnTo>
                    <a:pt x="301936" y="593116"/>
                  </a:lnTo>
                  <a:lnTo>
                    <a:pt x="238982" y="600523"/>
                  </a:lnTo>
                  <a:lnTo>
                    <a:pt x="182353" y="603187"/>
                  </a:lnTo>
                  <a:lnTo>
                    <a:pt x="120777" y="609302"/>
                  </a:lnTo>
                  <a:lnTo>
                    <a:pt x="63554" y="614539"/>
                  </a:lnTo>
                  <a:lnTo>
                    <a:pt x="7191" y="622506"/>
                  </a:lnTo>
                  <a:lnTo>
                    <a:pt x="2239" y="622675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496760" y="1101982"/>
              <a:ext cx="330774" cy="180268"/>
            </a:xfrm>
            <a:custGeom>
              <a:avLst/>
              <a:gdLst/>
              <a:ahLst/>
              <a:cxnLst/>
              <a:rect l="0" t="0" r="0" b="0"/>
              <a:pathLst>
                <a:path w="330774" h="180268">
                  <a:moveTo>
                    <a:pt x="229073" y="73280"/>
                  </a:moveTo>
                  <a:lnTo>
                    <a:pt x="177685" y="56152"/>
                  </a:lnTo>
                  <a:lnTo>
                    <a:pt x="114514" y="35095"/>
                  </a:lnTo>
                  <a:lnTo>
                    <a:pt x="51343" y="14038"/>
                  </a:lnTo>
                  <a:lnTo>
                    <a:pt x="9229" y="0"/>
                  </a:lnTo>
                  <a:lnTo>
                    <a:pt x="3380" y="1170"/>
                  </a:lnTo>
                  <a:lnTo>
                    <a:pt x="650" y="5460"/>
                  </a:lnTo>
                  <a:lnTo>
                    <a:pt x="0" y="11829"/>
                  </a:lnTo>
                  <a:lnTo>
                    <a:pt x="5518" y="28264"/>
                  </a:lnTo>
                  <a:lnTo>
                    <a:pt x="28123" y="61822"/>
                  </a:lnTo>
                  <a:lnTo>
                    <a:pt x="63524" y="89811"/>
                  </a:lnTo>
                  <a:lnTo>
                    <a:pt x="126357" y="122615"/>
                  </a:lnTo>
                  <a:lnTo>
                    <a:pt x="186769" y="143399"/>
                  </a:lnTo>
                  <a:lnTo>
                    <a:pt x="249000" y="161373"/>
                  </a:lnTo>
                  <a:lnTo>
                    <a:pt x="312119" y="177806"/>
                  </a:lnTo>
                  <a:lnTo>
                    <a:pt x="330773" y="180267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831460" y="1217792"/>
              <a:ext cx="642020" cy="140381"/>
            </a:xfrm>
            <a:custGeom>
              <a:avLst/>
              <a:gdLst/>
              <a:ahLst/>
              <a:cxnLst/>
              <a:rect l="0" t="0" r="0" b="0"/>
              <a:pathLst>
                <a:path w="642020" h="140381">
                  <a:moveTo>
                    <a:pt x="44280" y="91712"/>
                  </a:moveTo>
                  <a:lnTo>
                    <a:pt x="68959" y="89088"/>
                  </a:lnTo>
                  <a:lnTo>
                    <a:pt x="124181" y="86837"/>
                  </a:lnTo>
                  <a:lnTo>
                    <a:pt x="183269" y="79460"/>
                  </a:lnTo>
                  <a:lnTo>
                    <a:pt x="233685" y="77879"/>
                  </a:lnTo>
                  <a:lnTo>
                    <a:pt x="291944" y="71755"/>
                  </a:lnTo>
                  <a:lnTo>
                    <a:pt x="346822" y="66516"/>
                  </a:lnTo>
                  <a:lnTo>
                    <a:pt x="409655" y="58549"/>
                  </a:lnTo>
                  <a:lnTo>
                    <a:pt x="461884" y="51039"/>
                  </a:lnTo>
                  <a:lnTo>
                    <a:pt x="519808" y="34887"/>
                  </a:lnTo>
                  <a:lnTo>
                    <a:pt x="579169" y="17523"/>
                  </a:lnTo>
                  <a:lnTo>
                    <a:pt x="632696" y="0"/>
                  </a:lnTo>
                  <a:lnTo>
                    <a:pt x="638590" y="1171"/>
                  </a:lnTo>
                  <a:lnTo>
                    <a:pt x="641349" y="5461"/>
                  </a:lnTo>
                  <a:lnTo>
                    <a:pt x="642019" y="11831"/>
                  </a:lnTo>
                  <a:lnTo>
                    <a:pt x="638956" y="18417"/>
                  </a:lnTo>
                  <a:lnTo>
                    <a:pt x="626194" y="31974"/>
                  </a:lnTo>
                  <a:lnTo>
                    <a:pt x="570980" y="55282"/>
                  </a:lnTo>
                  <a:lnTo>
                    <a:pt x="516020" y="74758"/>
                  </a:lnTo>
                  <a:lnTo>
                    <a:pt x="463484" y="99171"/>
                  </a:lnTo>
                  <a:lnTo>
                    <a:pt x="434732" y="110369"/>
                  </a:lnTo>
                  <a:lnTo>
                    <a:pt x="371734" y="120677"/>
                  </a:lnTo>
                  <a:lnTo>
                    <a:pt x="313884" y="128042"/>
                  </a:lnTo>
                  <a:lnTo>
                    <a:pt x="251664" y="137950"/>
                  </a:lnTo>
                  <a:lnTo>
                    <a:pt x="197229" y="139903"/>
                  </a:lnTo>
                  <a:lnTo>
                    <a:pt x="141417" y="140289"/>
                  </a:lnTo>
                  <a:lnTo>
                    <a:pt x="85332" y="140365"/>
                  </a:lnTo>
                  <a:lnTo>
                    <a:pt x="29193" y="140380"/>
                  </a:lnTo>
                  <a:lnTo>
                    <a:pt x="0" y="139112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938934" y="715937"/>
              <a:ext cx="1180897" cy="431072"/>
            </a:xfrm>
            <a:custGeom>
              <a:avLst/>
              <a:gdLst/>
              <a:ahLst/>
              <a:cxnLst/>
              <a:rect l="0" t="0" r="0" b="0"/>
              <a:pathLst>
                <a:path w="1180897" h="431072">
                  <a:moveTo>
                    <a:pt x="0" y="431071"/>
                  </a:moveTo>
                  <a:lnTo>
                    <a:pt x="14433" y="427703"/>
                  </a:lnTo>
                  <a:lnTo>
                    <a:pt x="69410" y="415201"/>
                  </a:lnTo>
                  <a:lnTo>
                    <a:pt x="125330" y="408399"/>
                  </a:lnTo>
                  <a:lnTo>
                    <a:pt x="176763" y="399428"/>
                  </a:lnTo>
                  <a:lnTo>
                    <a:pt x="234506" y="392480"/>
                  </a:lnTo>
                  <a:lnTo>
                    <a:pt x="290349" y="384543"/>
                  </a:lnTo>
                  <a:lnTo>
                    <a:pt x="342411" y="378946"/>
                  </a:lnTo>
                  <a:lnTo>
                    <a:pt x="397062" y="367789"/>
                  </a:lnTo>
                  <a:lnTo>
                    <a:pt x="454198" y="357759"/>
                  </a:lnTo>
                  <a:lnTo>
                    <a:pt x="512461" y="350498"/>
                  </a:lnTo>
                  <a:lnTo>
                    <a:pt x="566768" y="345227"/>
                  </a:lnTo>
                  <a:lnTo>
                    <a:pt x="616785" y="339376"/>
                  </a:lnTo>
                  <a:lnTo>
                    <a:pt x="670018" y="331810"/>
                  </a:lnTo>
                  <a:lnTo>
                    <a:pt x="722734" y="326286"/>
                  </a:lnTo>
                  <a:lnTo>
                    <a:pt x="763083" y="320636"/>
                  </a:lnTo>
                  <a:lnTo>
                    <a:pt x="825160" y="325396"/>
                  </a:lnTo>
                  <a:lnTo>
                    <a:pt x="885717" y="334587"/>
                  </a:lnTo>
                  <a:lnTo>
                    <a:pt x="946594" y="343842"/>
                  </a:lnTo>
                  <a:lnTo>
                    <a:pt x="999851" y="346730"/>
                  </a:lnTo>
                  <a:lnTo>
                    <a:pt x="1055431" y="347300"/>
                  </a:lnTo>
                  <a:lnTo>
                    <a:pt x="1114046" y="335969"/>
                  </a:lnTo>
                  <a:lnTo>
                    <a:pt x="1162476" y="328277"/>
                  </a:lnTo>
                  <a:lnTo>
                    <a:pt x="1171201" y="322967"/>
                  </a:lnTo>
                  <a:lnTo>
                    <a:pt x="1177018" y="314747"/>
                  </a:lnTo>
                  <a:lnTo>
                    <a:pt x="1180896" y="304588"/>
                  </a:lnTo>
                  <a:lnTo>
                    <a:pt x="1179971" y="296645"/>
                  </a:lnTo>
                  <a:lnTo>
                    <a:pt x="1175846" y="290181"/>
                  </a:lnTo>
                  <a:lnTo>
                    <a:pt x="1132689" y="255398"/>
                  </a:lnTo>
                  <a:lnTo>
                    <a:pt x="1106559" y="239840"/>
                  </a:lnTo>
                  <a:lnTo>
                    <a:pt x="1088995" y="228259"/>
                  </a:lnTo>
                  <a:lnTo>
                    <a:pt x="1031696" y="207542"/>
                  </a:lnTo>
                  <a:lnTo>
                    <a:pt x="975090" y="189577"/>
                  </a:lnTo>
                  <a:lnTo>
                    <a:pt x="915903" y="171974"/>
                  </a:lnTo>
                  <a:lnTo>
                    <a:pt x="862399" y="154419"/>
                  </a:lnTo>
                  <a:lnTo>
                    <a:pt x="799108" y="133361"/>
                  </a:lnTo>
                  <a:lnTo>
                    <a:pt x="735927" y="112304"/>
                  </a:lnTo>
                  <a:lnTo>
                    <a:pt x="672755" y="85658"/>
                  </a:lnTo>
                  <a:lnTo>
                    <a:pt x="609584" y="60096"/>
                  </a:lnTo>
                  <a:lnTo>
                    <a:pt x="546413" y="38643"/>
                  </a:lnTo>
                  <a:lnTo>
                    <a:pt x="483242" y="17551"/>
                  </a:lnTo>
                  <a:lnTo>
                    <a:pt x="427480" y="3120"/>
                  </a:lnTo>
                  <a:lnTo>
                    <a:pt x="388485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885223" y="652766"/>
              <a:ext cx="1021265" cy="336913"/>
            </a:xfrm>
            <a:custGeom>
              <a:avLst/>
              <a:gdLst/>
              <a:ahLst/>
              <a:cxnLst/>
              <a:rect l="0" t="0" r="0" b="0"/>
              <a:pathLst>
                <a:path w="1021265" h="336913">
                  <a:moveTo>
                    <a:pt x="1021264" y="336912"/>
                  </a:moveTo>
                  <a:lnTo>
                    <a:pt x="1001020" y="292950"/>
                  </a:lnTo>
                  <a:lnTo>
                    <a:pt x="973938" y="260725"/>
                  </a:lnTo>
                  <a:lnTo>
                    <a:pt x="916691" y="217679"/>
                  </a:lnTo>
                  <a:lnTo>
                    <a:pt x="862320" y="176653"/>
                  </a:lnTo>
                  <a:lnTo>
                    <a:pt x="807312" y="144085"/>
                  </a:lnTo>
                  <a:lnTo>
                    <a:pt x="747226" y="119649"/>
                  </a:lnTo>
                  <a:lnTo>
                    <a:pt x="684326" y="98295"/>
                  </a:lnTo>
                  <a:lnTo>
                    <a:pt x="621178" y="77212"/>
                  </a:lnTo>
                  <a:lnTo>
                    <a:pt x="575947" y="66291"/>
                  </a:lnTo>
                  <a:lnTo>
                    <a:pt x="516872" y="55177"/>
                  </a:lnTo>
                  <a:lnTo>
                    <a:pt x="463382" y="38476"/>
                  </a:lnTo>
                  <a:lnTo>
                    <a:pt x="412759" y="32947"/>
                  </a:lnTo>
                  <a:lnTo>
                    <a:pt x="349340" y="26176"/>
                  </a:lnTo>
                  <a:lnTo>
                    <a:pt x="297296" y="22068"/>
                  </a:lnTo>
                  <a:lnTo>
                    <a:pt x="245075" y="18138"/>
                  </a:lnTo>
                  <a:lnTo>
                    <a:pt x="195028" y="12032"/>
                  </a:lnTo>
                  <a:lnTo>
                    <a:pt x="141252" y="9656"/>
                  </a:lnTo>
                  <a:lnTo>
                    <a:pt x="79215" y="1503"/>
                  </a:lnTo>
                  <a:lnTo>
                    <a:pt x="19689" y="198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909065" y="744007"/>
              <a:ext cx="555238" cy="24598"/>
            </a:xfrm>
            <a:custGeom>
              <a:avLst/>
              <a:gdLst/>
              <a:ahLst/>
              <a:cxnLst/>
              <a:rect l="0" t="0" r="0" b="0"/>
              <a:pathLst>
                <a:path w="555238" h="24598">
                  <a:moveTo>
                    <a:pt x="555237" y="24597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274565" y="715898"/>
              <a:ext cx="47193" cy="2092"/>
            </a:xfrm>
            <a:custGeom>
              <a:avLst/>
              <a:gdLst/>
              <a:ahLst/>
              <a:cxnLst/>
              <a:rect l="0" t="0" r="0" b="0"/>
              <a:pathLst>
                <a:path w="47193" h="2092">
                  <a:moveTo>
                    <a:pt x="47192" y="2091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4" name="Freeform 193"/>
          <p:cNvSpPr/>
          <p:nvPr/>
        </p:nvSpPr>
        <p:spPr>
          <a:xfrm>
            <a:off x="3359882" y="804730"/>
            <a:ext cx="415843" cy="435507"/>
          </a:xfrm>
          <a:custGeom>
            <a:avLst/>
            <a:gdLst/>
            <a:ahLst/>
            <a:cxnLst/>
            <a:rect l="0" t="0" r="0" b="0"/>
            <a:pathLst>
              <a:path w="415843" h="435507">
                <a:moveTo>
                  <a:pt x="415842" y="435506"/>
                </a:moveTo>
                <a:lnTo>
                  <a:pt x="373412" y="429075"/>
                </a:lnTo>
                <a:lnTo>
                  <a:pt x="312261" y="410697"/>
                </a:lnTo>
                <a:lnTo>
                  <a:pt x="286634" y="405774"/>
                </a:lnTo>
                <a:lnTo>
                  <a:pt x="230817" y="382600"/>
                </a:lnTo>
                <a:lnTo>
                  <a:pt x="177756" y="355747"/>
                </a:lnTo>
                <a:lnTo>
                  <a:pt x="114527" y="329433"/>
                </a:lnTo>
                <a:lnTo>
                  <a:pt x="54471" y="298311"/>
                </a:lnTo>
                <a:lnTo>
                  <a:pt x="0" y="249193"/>
                </a:lnTo>
                <a:lnTo>
                  <a:pt x="55544" y="294227"/>
                </a:lnTo>
                <a:lnTo>
                  <a:pt x="116963" y="339785"/>
                </a:lnTo>
                <a:lnTo>
                  <a:pt x="143711" y="355608"/>
                </a:lnTo>
                <a:lnTo>
                  <a:pt x="191130" y="392592"/>
                </a:lnTo>
                <a:lnTo>
                  <a:pt x="242417" y="419916"/>
                </a:lnTo>
                <a:lnTo>
                  <a:pt x="267680" y="428978"/>
                </a:lnTo>
                <a:lnTo>
                  <a:pt x="272779" y="429523"/>
                </a:lnTo>
                <a:lnTo>
                  <a:pt x="272669" y="427547"/>
                </a:lnTo>
                <a:lnTo>
                  <a:pt x="218587" y="387909"/>
                </a:lnTo>
                <a:lnTo>
                  <a:pt x="156529" y="351923"/>
                </a:lnTo>
                <a:lnTo>
                  <a:pt x="115432" y="321162"/>
                </a:lnTo>
                <a:lnTo>
                  <a:pt x="99718" y="308659"/>
                </a:lnTo>
                <a:lnTo>
                  <a:pt x="56377" y="281712"/>
                </a:lnTo>
                <a:lnTo>
                  <a:pt x="39842" y="256123"/>
                </a:lnTo>
                <a:lnTo>
                  <a:pt x="38999" y="247606"/>
                </a:lnTo>
                <a:lnTo>
                  <a:pt x="44302" y="231903"/>
                </a:lnTo>
                <a:lnTo>
                  <a:pt x="66030" y="209909"/>
                </a:lnTo>
                <a:lnTo>
                  <a:pt x="127416" y="169958"/>
                </a:lnTo>
                <a:lnTo>
                  <a:pt x="150448" y="150741"/>
                </a:lnTo>
                <a:lnTo>
                  <a:pt x="201254" y="117267"/>
                </a:lnTo>
                <a:lnTo>
                  <a:pt x="245455" y="77236"/>
                </a:lnTo>
                <a:lnTo>
                  <a:pt x="306498" y="40013"/>
                </a:lnTo>
                <a:lnTo>
                  <a:pt x="367422" y="8375"/>
                </a:lnTo>
                <a:lnTo>
                  <a:pt x="392875" y="0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3373516" y="853438"/>
            <a:ext cx="395120" cy="379461"/>
          </a:xfrm>
          <a:custGeom>
            <a:avLst/>
            <a:gdLst/>
            <a:ahLst/>
            <a:cxnLst/>
            <a:rect l="0" t="0" r="0" b="0"/>
            <a:pathLst>
              <a:path w="395120" h="379461">
                <a:moveTo>
                  <a:pt x="347077" y="0"/>
                </a:moveTo>
                <a:lnTo>
                  <a:pt x="290390" y="23452"/>
                </a:lnTo>
                <a:lnTo>
                  <a:pt x="227229" y="54016"/>
                </a:lnTo>
                <a:lnTo>
                  <a:pt x="164059" y="76447"/>
                </a:lnTo>
                <a:lnTo>
                  <a:pt x="130350" y="98996"/>
                </a:lnTo>
                <a:lnTo>
                  <a:pt x="78566" y="138699"/>
                </a:lnTo>
                <a:lnTo>
                  <a:pt x="23785" y="171152"/>
                </a:lnTo>
                <a:lnTo>
                  <a:pt x="4619" y="180222"/>
                </a:lnTo>
                <a:lnTo>
                  <a:pt x="443" y="185449"/>
                </a:lnTo>
                <a:lnTo>
                  <a:pt x="0" y="191273"/>
                </a:lnTo>
                <a:lnTo>
                  <a:pt x="2044" y="197495"/>
                </a:lnTo>
                <a:lnTo>
                  <a:pt x="13674" y="207528"/>
                </a:lnTo>
                <a:lnTo>
                  <a:pt x="71207" y="243430"/>
                </a:lnTo>
                <a:lnTo>
                  <a:pt x="132640" y="265951"/>
                </a:lnTo>
                <a:lnTo>
                  <a:pt x="186594" y="296201"/>
                </a:lnTo>
                <a:lnTo>
                  <a:pt x="248417" y="327670"/>
                </a:lnTo>
                <a:lnTo>
                  <a:pt x="302404" y="359245"/>
                </a:lnTo>
                <a:lnTo>
                  <a:pt x="362099" y="369851"/>
                </a:lnTo>
                <a:lnTo>
                  <a:pt x="395119" y="379460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/>
          <p:cNvSpPr/>
          <p:nvPr/>
        </p:nvSpPr>
        <p:spPr>
          <a:xfrm>
            <a:off x="4056061" y="635747"/>
            <a:ext cx="320554" cy="54953"/>
          </a:xfrm>
          <a:custGeom>
            <a:avLst/>
            <a:gdLst/>
            <a:ahLst/>
            <a:cxnLst/>
            <a:rect l="0" t="0" r="0" b="0"/>
            <a:pathLst>
              <a:path w="320554" h="54953">
                <a:moveTo>
                  <a:pt x="320553" y="0"/>
                </a:moveTo>
                <a:lnTo>
                  <a:pt x="306857" y="1422"/>
                </a:lnTo>
                <a:lnTo>
                  <a:pt x="253031" y="5490"/>
                </a:lnTo>
                <a:lnTo>
                  <a:pt x="197339" y="6293"/>
                </a:lnTo>
                <a:lnTo>
                  <a:pt x="146866" y="12041"/>
                </a:lnTo>
                <a:lnTo>
                  <a:pt x="89318" y="27817"/>
                </a:lnTo>
                <a:lnTo>
                  <a:pt x="30007" y="45131"/>
                </a:lnTo>
                <a:lnTo>
                  <a:pt x="0" y="54952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4801003" y="597203"/>
            <a:ext cx="167178" cy="42476"/>
          </a:xfrm>
          <a:custGeom>
            <a:avLst/>
            <a:gdLst/>
            <a:ahLst/>
            <a:cxnLst/>
            <a:rect l="0" t="0" r="0" b="0"/>
            <a:pathLst>
              <a:path w="167178" h="42476">
                <a:moveTo>
                  <a:pt x="0" y="0"/>
                </a:moveTo>
                <a:lnTo>
                  <a:pt x="27907" y="9411"/>
                </a:lnTo>
                <a:lnTo>
                  <a:pt x="89326" y="27418"/>
                </a:lnTo>
                <a:lnTo>
                  <a:pt x="149796" y="41906"/>
                </a:lnTo>
                <a:lnTo>
                  <a:pt x="167177" y="42475"/>
                </a:lnTo>
                <a:lnTo>
                  <a:pt x="165260" y="40988"/>
                </a:lnTo>
                <a:lnTo>
                  <a:pt x="150653" y="37387"/>
                </a:lnTo>
                <a:lnTo>
                  <a:pt x="89820" y="34886"/>
                </a:lnTo>
                <a:lnTo>
                  <a:pt x="37984" y="33658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0" name="Group 199"/>
          <p:cNvGrpSpPr/>
          <p:nvPr/>
        </p:nvGrpSpPr>
        <p:grpSpPr>
          <a:xfrm>
            <a:off x="5481655" y="337229"/>
            <a:ext cx="1283947" cy="270990"/>
            <a:chOff x="5481655" y="337229"/>
            <a:chExt cx="1283947" cy="270990"/>
          </a:xfrm>
        </p:grpSpPr>
        <p:sp>
          <p:nvSpPr>
            <p:cNvPr id="198" name="Freeform 197"/>
            <p:cNvSpPr/>
            <p:nvPr/>
          </p:nvSpPr>
          <p:spPr>
            <a:xfrm>
              <a:off x="5481655" y="421139"/>
              <a:ext cx="203735" cy="187080"/>
            </a:xfrm>
            <a:custGeom>
              <a:avLst/>
              <a:gdLst/>
              <a:ahLst/>
              <a:cxnLst/>
              <a:rect l="0" t="0" r="0" b="0"/>
              <a:pathLst>
                <a:path w="203735" h="187080">
                  <a:moveTo>
                    <a:pt x="24749" y="0"/>
                  </a:moveTo>
                  <a:lnTo>
                    <a:pt x="24749" y="58617"/>
                  </a:lnTo>
                  <a:lnTo>
                    <a:pt x="16343" y="112791"/>
                  </a:lnTo>
                  <a:lnTo>
                    <a:pt x="3418" y="165433"/>
                  </a:lnTo>
                  <a:lnTo>
                    <a:pt x="0" y="176969"/>
                  </a:lnTo>
                  <a:lnTo>
                    <a:pt x="1230" y="183490"/>
                  </a:lnTo>
                  <a:lnTo>
                    <a:pt x="5560" y="186668"/>
                  </a:lnTo>
                  <a:lnTo>
                    <a:pt x="20900" y="187079"/>
                  </a:lnTo>
                  <a:lnTo>
                    <a:pt x="76653" y="174693"/>
                  </a:lnTo>
                  <a:lnTo>
                    <a:pt x="127765" y="162453"/>
                  </a:lnTo>
                  <a:lnTo>
                    <a:pt x="176682" y="155702"/>
                  </a:lnTo>
                  <a:lnTo>
                    <a:pt x="20373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516933" y="337229"/>
              <a:ext cx="1248669" cy="252367"/>
            </a:xfrm>
            <a:custGeom>
              <a:avLst/>
              <a:gdLst/>
              <a:ahLst/>
              <a:cxnLst/>
              <a:rect l="0" t="0" r="0" b="0"/>
              <a:pathLst>
                <a:path w="1248669" h="252367">
                  <a:moveTo>
                    <a:pt x="0" y="252366"/>
                  </a:moveTo>
                  <a:lnTo>
                    <a:pt x="9575" y="228320"/>
                  </a:lnTo>
                  <a:lnTo>
                    <a:pt x="27533" y="206897"/>
                  </a:lnTo>
                  <a:lnTo>
                    <a:pt x="80141" y="171668"/>
                  </a:lnTo>
                  <a:lnTo>
                    <a:pt x="139451" y="139675"/>
                  </a:lnTo>
                  <a:lnTo>
                    <a:pt x="198994" y="112181"/>
                  </a:lnTo>
                  <a:lnTo>
                    <a:pt x="258135" y="85828"/>
                  </a:lnTo>
                  <a:lnTo>
                    <a:pt x="318305" y="63568"/>
                  </a:lnTo>
                  <a:lnTo>
                    <a:pt x="379131" y="45400"/>
                  </a:lnTo>
                  <a:lnTo>
                    <a:pt x="432382" y="31286"/>
                  </a:lnTo>
                  <a:lnTo>
                    <a:pt x="493550" y="22823"/>
                  </a:lnTo>
                  <a:lnTo>
                    <a:pt x="554722" y="13915"/>
                  </a:lnTo>
                  <a:lnTo>
                    <a:pt x="604739" y="10139"/>
                  </a:lnTo>
                  <a:lnTo>
                    <a:pt x="656603" y="3301"/>
                  </a:lnTo>
                  <a:lnTo>
                    <a:pt x="709015" y="754"/>
                  </a:lnTo>
                  <a:lnTo>
                    <a:pt x="761589" y="0"/>
                  </a:lnTo>
                  <a:lnTo>
                    <a:pt x="811872" y="946"/>
                  </a:lnTo>
                  <a:lnTo>
                    <a:pt x="867728" y="11154"/>
                  </a:lnTo>
                  <a:lnTo>
                    <a:pt x="920400" y="17899"/>
                  </a:lnTo>
                  <a:lnTo>
                    <a:pt x="977340" y="23017"/>
                  </a:lnTo>
                  <a:lnTo>
                    <a:pt x="1037804" y="35227"/>
                  </a:lnTo>
                  <a:lnTo>
                    <a:pt x="1089335" y="45439"/>
                  </a:lnTo>
                  <a:lnTo>
                    <a:pt x="1143468" y="55874"/>
                  </a:lnTo>
                  <a:lnTo>
                    <a:pt x="1198521" y="69880"/>
                  </a:lnTo>
                  <a:lnTo>
                    <a:pt x="1243885" y="80792"/>
                  </a:lnTo>
                  <a:lnTo>
                    <a:pt x="1248668" y="815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5676319" y="5548518"/>
            <a:ext cx="430210" cy="263213"/>
            <a:chOff x="5676319" y="5548518"/>
            <a:chExt cx="430210" cy="263213"/>
          </a:xfrm>
        </p:grpSpPr>
        <p:sp>
          <p:nvSpPr>
            <p:cNvPr id="201" name="Freeform 200"/>
            <p:cNvSpPr/>
            <p:nvPr/>
          </p:nvSpPr>
          <p:spPr>
            <a:xfrm>
              <a:off x="5676319" y="5548518"/>
              <a:ext cx="156469" cy="190221"/>
            </a:xfrm>
            <a:custGeom>
              <a:avLst/>
              <a:gdLst/>
              <a:ahLst/>
              <a:cxnLst/>
              <a:rect l="0" t="0" r="0" b="0"/>
              <a:pathLst>
                <a:path w="156469" h="190221">
                  <a:moveTo>
                    <a:pt x="9070" y="0"/>
                  </a:moveTo>
                  <a:lnTo>
                    <a:pt x="9070" y="58617"/>
                  </a:lnTo>
                  <a:lnTo>
                    <a:pt x="9070" y="120027"/>
                  </a:lnTo>
                  <a:lnTo>
                    <a:pt x="5950" y="175310"/>
                  </a:lnTo>
                  <a:lnTo>
                    <a:pt x="3480" y="187064"/>
                  </a:lnTo>
                  <a:lnTo>
                    <a:pt x="1834" y="190220"/>
                  </a:lnTo>
                  <a:lnTo>
                    <a:pt x="736" y="187645"/>
                  </a:lnTo>
                  <a:lnTo>
                    <a:pt x="0" y="138530"/>
                  </a:lnTo>
                  <a:lnTo>
                    <a:pt x="7644" y="78857"/>
                  </a:lnTo>
                  <a:lnTo>
                    <a:pt x="11128" y="26538"/>
                  </a:lnTo>
                  <a:lnTo>
                    <a:pt x="20123" y="7506"/>
                  </a:lnTo>
                  <a:lnTo>
                    <a:pt x="26967" y="2664"/>
                  </a:lnTo>
                  <a:lnTo>
                    <a:pt x="35039" y="606"/>
                  </a:lnTo>
                  <a:lnTo>
                    <a:pt x="43930" y="404"/>
                  </a:lnTo>
                  <a:lnTo>
                    <a:pt x="104113" y="23755"/>
                  </a:lnTo>
                  <a:lnTo>
                    <a:pt x="15646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721913" y="5569575"/>
              <a:ext cx="384616" cy="242156"/>
            </a:xfrm>
            <a:custGeom>
              <a:avLst/>
              <a:gdLst/>
              <a:ahLst/>
              <a:cxnLst/>
              <a:rect l="0" t="0" r="0" b="0"/>
              <a:pathLst>
                <a:path w="384616" h="242156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5612" y="52705"/>
                  </a:lnTo>
                  <a:lnTo>
                    <a:pt x="39782" y="113416"/>
                  </a:lnTo>
                  <a:lnTo>
                    <a:pt x="93429" y="171872"/>
                  </a:lnTo>
                  <a:lnTo>
                    <a:pt x="115584" y="191825"/>
                  </a:lnTo>
                  <a:lnTo>
                    <a:pt x="168393" y="223241"/>
                  </a:lnTo>
                  <a:lnTo>
                    <a:pt x="225712" y="236112"/>
                  </a:lnTo>
                  <a:lnTo>
                    <a:pt x="277015" y="240962"/>
                  </a:lnTo>
                  <a:lnTo>
                    <a:pt x="332208" y="241919"/>
                  </a:lnTo>
                  <a:lnTo>
                    <a:pt x="384615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4" name="Freeform 203"/>
          <p:cNvSpPr/>
          <p:nvPr/>
        </p:nvSpPr>
        <p:spPr>
          <a:xfrm>
            <a:off x="3755164" y="4948394"/>
            <a:ext cx="2351365" cy="345267"/>
          </a:xfrm>
          <a:custGeom>
            <a:avLst/>
            <a:gdLst/>
            <a:ahLst/>
            <a:cxnLst/>
            <a:rect l="0" t="0" r="0" b="0"/>
            <a:pathLst>
              <a:path w="2351365" h="345267">
                <a:moveTo>
                  <a:pt x="340421" y="126341"/>
                </a:moveTo>
                <a:lnTo>
                  <a:pt x="399038" y="126341"/>
                </a:lnTo>
                <a:lnTo>
                  <a:pt x="458754" y="134675"/>
                </a:lnTo>
                <a:lnTo>
                  <a:pt x="518474" y="136436"/>
                </a:lnTo>
                <a:lnTo>
                  <a:pt x="577020" y="137954"/>
                </a:lnTo>
                <a:lnTo>
                  <a:pt x="640077" y="145924"/>
                </a:lnTo>
                <a:lnTo>
                  <a:pt x="703552" y="139872"/>
                </a:lnTo>
                <a:lnTo>
                  <a:pt x="766177" y="140582"/>
                </a:lnTo>
                <a:lnTo>
                  <a:pt x="818625" y="146052"/>
                </a:lnTo>
                <a:lnTo>
                  <a:pt x="881281" y="147132"/>
                </a:lnTo>
                <a:lnTo>
                  <a:pt x="939930" y="144226"/>
                </a:lnTo>
                <a:lnTo>
                  <a:pt x="996576" y="138323"/>
                </a:lnTo>
                <a:lnTo>
                  <a:pt x="1060061" y="135987"/>
                </a:lnTo>
                <a:lnTo>
                  <a:pt x="1121994" y="128593"/>
                </a:lnTo>
                <a:lnTo>
                  <a:pt x="1179028" y="121197"/>
                </a:lnTo>
                <a:lnTo>
                  <a:pt x="1232495" y="116877"/>
                </a:lnTo>
                <a:lnTo>
                  <a:pt x="1272974" y="113789"/>
                </a:lnTo>
                <a:lnTo>
                  <a:pt x="1335099" y="97724"/>
                </a:lnTo>
                <a:lnTo>
                  <a:pt x="1388886" y="94173"/>
                </a:lnTo>
                <a:lnTo>
                  <a:pt x="1450925" y="85768"/>
                </a:lnTo>
                <a:lnTo>
                  <a:pt x="1457443" y="88764"/>
                </a:lnTo>
                <a:lnTo>
                  <a:pt x="1459449" y="94271"/>
                </a:lnTo>
                <a:lnTo>
                  <a:pt x="1458447" y="101452"/>
                </a:lnTo>
                <a:lnTo>
                  <a:pt x="1451094" y="115670"/>
                </a:lnTo>
                <a:lnTo>
                  <a:pt x="1419473" y="150889"/>
                </a:lnTo>
                <a:lnTo>
                  <a:pt x="1365916" y="186000"/>
                </a:lnTo>
                <a:lnTo>
                  <a:pt x="1311694" y="217978"/>
                </a:lnTo>
                <a:lnTo>
                  <a:pt x="1259004" y="240109"/>
                </a:lnTo>
                <a:lnTo>
                  <a:pt x="1200981" y="262480"/>
                </a:lnTo>
                <a:lnTo>
                  <a:pt x="1140438" y="280663"/>
                </a:lnTo>
                <a:lnTo>
                  <a:pt x="1079014" y="298294"/>
                </a:lnTo>
                <a:lnTo>
                  <a:pt x="1016651" y="315853"/>
                </a:lnTo>
                <a:lnTo>
                  <a:pt x="953514" y="326166"/>
                </a:lnTo>
                <a:lnTo>
                  <a:pt x="895101" y="334442"/>
                </a:lnTo>
                <a:lnTo>
                  <a:pt x="844802" y="336180"/>
                </a:lnTo>
                <a:lnTo>
                  <a:pt x="786583" y="342356"/>
                </a:lnTo>
                <a:lnTo>
                  <a:pt x="726816" y="345266"/>
                </a:lnTo>
                <a:lnTo>
                  <a:pt x="675669" y="338908"/>
                </a:lnTo>
                <a:lnTo>
                  <a:pt x="620852" y="337306"/>
                </a:lnTo>
                <a:lnTo>
                  <a:pt x="564964" y="328584"/>
                </a:lnTo>
                <a:lnTo>
                  <a:pt x="505745" y="318715"/>
                </a:lnTo>
                <a:lnTo>
                  <a:pt x="449247" y="310830"/>
                </a:lnTo>
                <a:lnTo>
                  <a:pt x="387291" y="294598"/>
                </a:lnTo>
                <a:lnTo>
                  <a:pt x="332912" y="280720"/>
                </a:lnTo>
                <a:lnTo>
                  <a:pt x="274528" y="263207"/>
                </a:lnTo>
                <a:lnTo>
                  <a:pt x="215108" y="245664"/>
                </a:lnTo>
                <a:lnTo>
                  <a:pt x="161572" y="228117"/>
                </a:lnTo>
                <a:lnTo>
                  <a:pt x="98278" y="201471"/>
                </a:lnTo>
                <a:lnTo>
                  <a:pt x="35096" y="175908"/>
                </a:lnTo>
                <a:lnTo>
                  <a:pt x="3510" y="165074"/>
                </a:lnTo>
                <a:lnTo>
                  <a:pt x="0" y="165031"/>
                </a:lnTo>
                <a:lnTo>
                  <a:pt x="1169" y="167342"/>
                </a:lnTo>
                <a:lnTo>
                  <a:pt x="11828" y="174980"/>
                </a:lnTo>
                <a:lnTo>
                  <a:pt x="68426" y="192957"/>
                </a:lnTo>
                <a:lnTo>
                  <a:pt x="117370" y="203531"/>
                </a:lnTo>
                <a:lnTo>
                  <a:pt x="170670" y="216415"/>
                </a:lnTo>
                <a:lnTo>
                  <a:pt x="228164" y="223293"/>
                </a:lnTo>
                <a:lnTo>
                  <a:pt x="289911" y="229981"/>
                </a:lnTo>
                <a:lnTo>
                  <a:pt x="348338" y="238537"/>
                </a:lnTo>
                <a:lnTo>
                  <a:pt x="396709" y="242253"/>
                </a:lnTo>
                <a:lnTo>
                  <a:pt x="455568" y="250276"/>
                </a:lnTo>
                <a:lnTo>
                  <a:pt x="517844" y="252208"/>
                </a:lnTo>
                <a:lnTo>
                  <a:pt x="578065" y="253759"/>
                </a:lnTo>
                <a:lnTo>
                  <a:pt x="635021" y="257878"/>
                </a:lnTo>
                <a:lnTo>
                  <a:pt x="691332" y="253710"/>
                </a:lnTo>
                <a:lnTo>
                  <a:pt x="739062" y="252988"/>
                </a:lnTo>
                <a:lnTo>
                  <a:pt x="790250" y="258362"/>
                </a:lnTo>
                <a:lnTo>
                  <a:pt x="851542" y="262254"/>
                </a:lnTo>
                <a:lnTo>
                  <a:pt x="905591" y="259903"/>
                </a:lnTo>
                <a:lnTo>
                  <a:pt x="955998" y="254109"/>
                </a:lnTo>
                <a:lnTo>
                  <a:pt x="1013507" y="258085"/>
                </a:lnTo>
                <a:lnTo>
                  <a:pt x="1067960" y="244989"/>
                </a:lnTo>
                <a:lnTo>
                  <a:pt x="1105680" y="237276"/>
                </a:lnTo>
                <a:lnTo>
                  <a:pt x="1166796" y="241281"/>
                </a:lnTo>
                <a:lnTo>
                  <a:pt x="1227226" y="250373"/>
                </a:lnTo>
                <a:lnTo>
                  <a:pt x="1281443" y="252227"/>
                </a:lnTo>
                <a:lnTo>
                  <a:pt x="1344449" y="252593"/>
                </a:lnTo>
                <a:lnTo>
                  <a:pt x="1403167" y="252666"/>
                </a:lnTo>
                <a:lnTo>
                  <a:pt x="1459827" y="252680"/>
                </a:lnTo>
                <a:lnTo>
                  <a:pt x="1514909" y="251513"/>
                </a:lnTo>
                <a:lnTo>
                  <a:pt x="1571636" y="238029"/>
                </a:lnTo>
                <a:lnTo>
                  <a:pt x="1624816" y="221017"/>
                </a:lnTo>
                <a:lnTo>
                  <a:pt x="1676360" y="202370"/>
                </a:lnTo>
                <a:lnTo>
                  <a:pt x="1731158" y="172940"/>
                </a:lnTo>
                <a:lnTo>
                  <a:pt x="1794609" y="150993"/>
                </a:lnTo>
                <a:lnTo>
                  <a:pt x="1846938" y="140007"/>
                </a:lnTo>
                <a:lnTo>
                  <a:pt x="1902334" y="137489"/>
                </a:lnTo>
                <a:lnTo>
                  <a:pt x="1958337" y="129757"/>
                </a:lnTo>
                <a:lnTo>
                  <a:pt x="2011340" y="123896"/>
                </a:lnTo>
                <a:lnTo>
                  <a:pt x="2067855" y="108472"/>
                </a:lnTo>
                <a:lnTo>
                  <a:pt x="2128748" y="85615"/>
                </a:lnTo>
                <a:lnTo>
                  <a:pt x="2173250" y="68817"/>
                </a:lnTo>
                <a:lnTo>
                  <a:pt x="2209942" y="62504"/>
                </a:lnTo>
                <a:lnTo>
                  <a:pt x="2267815" y="35806"/>
                </a:lnTo>
                <a:lnTo>
                  <a:pt x="2297753" y="23607"/>
                </a:lnTo>
                <a:lnTo>
                  <a:pt x="2321961" y="8034"/>
                </a:lnTo>
                <a:lnTo>
                  <a:pt x="2351364" y="0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4"/>
          <p:cNvSpPr/>
          <p:nvPr/>
        </p:nvSpPr>
        <p:spPr>
          <a:xfrm>
            <a:off x="5274817" y="4937886"/>
            <a:ext cx="673737" cy="147322"/>
          </a:xfrm>
          <a:custGeom>
            <a:avLst/>
            <a:gdLst/>
            <a:ahLst/>
            <a:cxnLst/>
            <a:rect l="0" t="0" r="0" b="0"/>
            <a:pathLst>
              <a:path w="673737" h="147322">
                <a:moveTo>
                  <a:pt x="673736" y="0"/>
                </a:moveTo>
                <a:lnTo>
                  <a:pt x="0" y="147321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9" name="Group 208"/>
          <p:cNvGrpSpPr/>
          <p:nvPr/>
        </p:nvGrpSpPr>
        <p:grpSpPr>
          <a:xfrm>
            <a:off x="3348101" y="4832580"/>
            <a:ext cx="3032169" cy="621182"/>
            <a:chOff x="3348101" y="4832580"/>
            <a:chExt cx="3032169" cy="621182"/>
          </a:xfrm>
        </p:grpSpPr>
        <p:sp>
          <p:nvSpPr>
            <p:cNvPr id="206" name="Freeform 205"/>
            <p:cNvSpPr/>
            <p:nvPr/>
          </p:nvSpPr>
          <p:spPr>
            <a:xfrm>
              <a:off x="3348101" y="4906264"/>
              <a:ext cx="2484628" cy="189484"/>
            </a:xfrm>
            <a:custGeom>
              <a:avLst/>
              <a:gdLst/>
              <a:ahLst/>
              <a:cxnLst/>
              <a:rect l="0" t="0" r="0" b="0"/>
              <a:pathLst>
                <a:path w="2484628" h="189484">
                  <a:moveTo>
                    <a:pt x="2484627" y="189483"/>
                  </a:move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390176" y="4927336"/>
              <a:ext cx="1337120" cy="526426"/>
            </a:xfrm>
            <a:custGeom>
              <a:avLst/>
              <a:gdLst/>
              <a:ahLst/>
              <a:cxnLst/>
              <a:rect l="0" t="0" r="0" b="0"/>
              <a:pathLst>
                <a:path w="1337120" h="526426">
                  <a:moveTo>
                    <a:pt x="0" y="0"/>
                  </a:moveTo>
                  <a:lnTo>
                    <a:pt x="9575" y="24047"/>
                  </a:lnTo>
                  <a:lnTo>
                    <a:pt x="59898" y="86288"/>
                  </a:lnTo>
                  <a:lnTo>
                    <a:pt x="118361" y="140090"/>
                  </a:lnTo>
                  <a:lnTo>
                    <a:pt x="175437" y="196521"/>
                  </a:lnTo>
                  <a:lnTo>
                    <a:pt x="225776" y="244495"/>
                  </a:lnTo>
                  <a:lnTo>
                    <a:pt x="276275" y="278226"/>
                  </a:lnTo>
                  <a:lnTo>
                    <a:pt x="299188" y="297427"/>
                  </a:lnTo>
                  <a:lnTo>
                    <a:pt x="358354" y="323659"/>
                  </a:lnTo>
                  <a:lnTo>
                    <a:pt x="421173" y="360686"/>
                  </a:lnTo>
                  <a:lnTo>
                    <a:pt x="484314" y="385667"/>
                  </a:lnTo>
                  <a:lnTo>
                    <a:pt x="547482" y="407069"/>
                  </a:lnTo>
                  <a:lnTo>
                    <a:pt x="610653" y="428157"/>
                  </a:lnTo>
                  <a:lnTo>
                    <a:pt x="673824" y="449216"/>
                  </a:lnTo>
                  <a:lnTo>
                    <a:pt x="726466" y="466764"/>
                  </a:lnTo>
                  <a:lnTo>
                    <a:pt x="776986" y="472396"/>
                  </a:lnTo>
                  <a:lnTo>
                    <a:pt x="840383" y="479190"/>
                  </a:lnTo>
                  <a:lnTo>
                    <a:pt x="892424" y="483300"/>
                  </a:lnTo>
                  <a:lnTo>
                    <a:pt x="947765" y="484111"/>
                  </a:lnTo>
                  <a:lnTo>
                    <a:pt x="1003756" y="484272"/>
                  </a:lnTo>
                  <a:lnTo>
                    <a:pt x="1058707" y="485473"/>
                  </a:lnTo>
                  <a:lnTo>
                    <a:pt x="1120995" y="493375"/>
                  </a:lnTo>
                  <a:lnTo>
                    <a:pt x="1181580" y="506100"/>
                  </a:lnTo>
                  <a:lnTo>
                    <a:pt x="1235816" y="513962"/>
                  </a:lnTo>
                  <a:lnTo>
                    <a:pt x="1297263" y="523975"/>
                  </a:lnTo>
                  <a:lnTo>
                    <a:pt x="1337119" y="526425"/>
                  </a:lnTo>
                </a:path>
              </a:pathLst>
            </a:custGeom>
            <a:ln w="2667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348269" y="4832580"/>
              <a:ext cx="2032001" cy="557949"/>
            </a:xfrm>
            <a:custGeom>
              <a:avLst/>
              <a:gdLst/>
              <a:ahLst/>
              <a:cxnLst/>
              <a:rect l="0" t="0" r="0" b="0"/>
              <a:pathLst>
                <a:path w="2032001" h="557949">
                  <a:moveTo>
                    <a:pt x="0" y="431668"/>
                  </a:moveTo>
                  <a:lnTo>
                    <a:pt x="11179" y="448436"/>
                  </a:lnTo>
                  <a:lnTo>
                    <a:pt x="29145" y="459788"/>
                  </a:lnTo>
                  <a:lnTo>
                    <a:pt x="85076" y="480345"/>
                  </a:lnTo>
                  <a:lnTo>
                    <a:pt x="137731" y="491629"/>
                  </a:lnTo>
                  <a:lnTo>
                    <a:pt x="198768" y="502822"/>
                  </a:lnTo>
                  <a:lnTo>
                    <a:pt x="258106" y="519533"/>
                  </a:lnTo>
                  <a:lnTo>
                    <a:pt x="312723" y="532299"/>
                  </a:lnTo>
                  <a:lnTo>
                    <a:pt x="365452" y="539153"/>
                  </a:lnTo>
                  <a:lnTo>
                    <a:pt x="427975" y="547555"/>
                  </a:lnTo>
                  <a:lnTo>
                    <a:pt x="489414" y="556403"/>
                  </a:lnTo>
                  <a:lnTo>
                    <a:pt x="544287" y="557693"/>
                  </a:lnTo>
                  <a:lnTo>
                    <a:pt x="600187" y="557948"/>
                  </a:lnTo>
                  <a:lnTo>
                    <a:pt x="663087" y="550766"/>
                  </a:lnTo>
                  <a:lnTo>
                    <a:pt x="716590" y="548131"/>
                  </a:lnTo>
                  <a:lnTo>
                    <a:pt x="766630" y="542021"/>
                  </a:lnTo>
                  <a:lnTo>
                    <a:pt x="824086" y="529288"/>
                  </a:lnTo>
                  <a:lnTo>
                    <a:pt x="883384" y="518396"/>
                  </a:lnTo>
                  <a:lnTo>
                    <a:pt x="942492" y="501725"/>
                  </a:lnTo>
                  <a:lnTo>
                    <a:pt x="1002659" y="484293"/>
                  </a:lnTo>
                  <a:lnTo>
                    <a:pt x="1062315" y="466761"/>
                  </a:lnTo>
                  <a:lnTo>
                    <a:pt x="1115881" y="449216"/>
                  </a:lnTo>
                  <a:lnTo>
                    <a:pt x="1179180" y="428159"/>
                  </a:lnTo>
                  <a:lnTo>
                    <a:pt x="1242362" y="398037"/>
                  </a:lnTo>
                  <a:lnTo>
                    <a:pt x="1305533" y="366580"/>
                  </a:lnTo>
                  <a:lnTo>
                    <a:pt x="1368705" y="335006"/>
                  </a:lnTo>
                  <a:lnTo>
                    <a:pt x="1424467" y="312947"/>
                  </a:lnTo>
                  <a:lnTo>
                    <a:pt x="1483542" y="280377"/>
                  </a:lnTo>
                  <a:lnTo>
                    <a:pt x="1537033" y="251204"/>
                  </a:lnTo>
                  <a:lnTo>
                    <a:pt x="1592906" y="223561"/>
                  </a:lnTo>
                  <a:lnTo>
                    <a:pt x="1646568" y="207547"/>
                  </a:lnTo>
                  <a:lnTo>
                    <a:pt x="1701059" y="185883"/>
                  </a:lnTo>
                  <a:lnTo>
                    <a:pt x="1757659" y="159804"/>
                  </a:lnTo>
                  <a:lnTo>
                    <a:pt x="1810823" y="137580"/>
                  </a:lnTo>
                  <a:lnTo>
                    <a:pt x="1853000" y="117384"/>
                  </a:lnTo>
                  <a:lnTo>
                    <a:pt x="1915992" y="77312"/>
                  </a:lnTo>
                  <a:lnTo>
                    <a:pt x="1975703" y="24433"/>
                  </a:lnTo>
                  <a:lnTo>
                    <a:pt x="2002451" y="9059"/>
                  </a:lnTo>
                  <a:lnTo>
                    <a:pt x="2032000" y="0"/>
                  </a:lnTo>
                </a:path>
              </a:pathLst>
            </a:custGeom>
            <a:ln w="2667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4474590" y="5032628"/>
            <a:ext cx="1568706" cy="358014"/>
            <a:chOff x="4474590" y="5032628"/>
            <a:chExt cx="1568706" cy="358014"/>
          </a:xfrm>
        </p:grpSpPr>
        <p:sp>
          <p:nvSpPr>
            <p:cNvPr id="210" name="Freeform 209"/>
            <p:cNvSpPr/>
            <p:nvPr/>
          </p:nvSpPr>
          <p:spPr>
            <a:xfrm>
              <a:off x="5295772" y="5032628"/>
              <a:ext cx="747524" cy="231650"/>
            </a:xfrm>
            <a:custGeom>
              <a:avLst/>
              <a:gdLst/>
              <a:ahLst/>
              <a:cxnLst/>
              <a:rect l="0" t="0" r="0" b="0"/>
              <a:pathLst>
                <a:path w="747524" h="231650">
                  <a:moveTo>
                    <a:pt x="747523" y="0"/>
                  </a:moveTo>
                  <a:lnTo>
                    <a:pt x="0" y="231649"/>
                  </a:lnTo>
                </a:path>
              </a:pathLst>
            </a:custGeom>
            <a:ln w="2667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5127371" y="5137911"/>
              <a:ext cx="779145" cy="168404"/>
            </a:xfrm>
            <a:custGeom>
              <a:avLst/>
              <a:gdLst/>
              <a:ahLst/>
              <a:cxnLst/>
              <a:rect l="0" t="0" r="0" b="0"/>
              <a:pathLst>
                <a:path w="779145" h="168404">
                  <a:moveTo>
                    <a:pt x="779144" y="0"/>
                  </a:moveTo>
                  <a:lnTo>
                    <a:pt x="0" y="168403"/>
                  </a:lnTo>
                </a:path>
              </a:pathLst>
            </a:custGeom>
            <a:ln w="2667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474590" y="5222113"/>
              <a:ext cx="1147574" cy="168529"/>
            </a:xfrm>
            <a:custGeom>
              <a:avLst/>
              <a:gdLst/>
              <a:ahLst/>
              <a:cxnLst/>
              <a:rect l="0" t="0" r="0" b="0"/>
              <a:pathLst>
                <a:path w="1147574" h="168529">
                  <a:moveTo>
                    <a:pt x="1147573" y="0"/>
                  </a:moveTo>
                  <a:lnTo>
                    <a:pt x="0" y="168528"/>
                  </a:lnTo>
                </a:path>
              </a:pathLst>
            </a:custGeom>
            <a:ln w="2667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4" name="Freeform 213"/>
          <p:cNvSpPr/>
          <p:nvPr/>
        </p:nvSpPr>
        <p:spPr>
          <a:xfrm>
            <a:off x="4843145" y="4885182"/>
            <a:ext cx="600076" cy="126365"/>
          </a:xfrm>
          <a:custGeom>
            <a:avLst/>
            <a:gdLst/>
            <a:ahLst/>
            <a:cxnLst/>
            <a:rect l="0" t="0" r="0" b="0"/>
            <a:pathLst>
              <a:path w="600076" h="126365">
                <a:moveTo>
                  <a:pt x="0" y="126364"/>
                </a:moveTo>
                <a:lnTo>
                  <a:pt x="600075" y="0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2813740" y="4612360"/>
            <a:ext cx="839649" cy="388677"/>
          </a:xfrm>
          <a:custGeom>
            <a:avLst/>
            <a:gdLst/>
            <a:ahLst/>
            <a:cxnLst/>
            <a:rect l="0" t="0" r="0" b="0"/>
            <a:pathLst>
              <a:path w="839649" h="388677">
                <a:moveTo>
                  <a:pt x="839648" y="388676"/>
                </a:moveTo>
                <a:lnTo>
                  <a:pt x="784603" y="370718"/>
                </a:lnTo>
                <a:lnTo>
                  <a:pt x="725136" y="353527"/>
                </a:lnTo>
                <a:lnTo>
                  <a:pt x="671363" y="336027"/>
                </a:lnTo>
                <a:lnTo>
                  <a:pt x="608037" y="314976"/>
                </a:lnTo>
                <a:lnTo>
                  <a:pt x="544852" y="285586"/>
                </a:lnTo>
                <a:lnTo>
                  <a:pt x="491558" y="269786"/>
                </a:lnTo>
                <a:lnTo>
                  <a:pt x="430338" y="251862"/>
                </a:lnTo>
                <a:lnTo>
                  <a:pt x="376566" y="233096"/>
                </a:lnTo>
                <a:lnTo>
                  <a:pt x="313238" y="203649"/>
                </a:lnTo>
                <a:lnTo>
                  <a:pt x="250054" y="181701"/>
                </a:lnTo>
                <a:lnTo>
                  <a:pt x="219637" y="169943"/>
                </a:lnTo>
                <a:lnTo>
                  <a:pt x="171868" y="142819"/>
                </a:lnTo>
                <a:lnTo>
                  <a:pt x="228386" y="149321"/>
                </a:lnTo>
                <a:lnTo>
                  <a:pt x="281558" y="165606"/>
                </a:lnTo>
                <a:lnTo>
                  <a:pt x="314370" y="180771"/>
                </a:lnTo>
                <a:lnTo>
                  <a:pt x="374928" y="193188"/>
                </a:lnTo>
                <a:lnTo>
                  <a:pt x="427794" y="205219"/>
                </a:lnTo>
                <a:lnTo>
                  <a:pt x="490229" y="208808"/>
                </a:lnTo>
                <a:lnTo>
                  <a:pt x="547969" y="209517"/>
                </a:lnTo>
                <a:lnTo>
                  <a:pt x="590358" y="209640"/>
                </a:lnTo>
                <a:lnTo>
                  <a:pt x="596246" y="207317"/>
                </a:lnTo>
                <a:lnTo>
                  <a:pt x="596661" y="203430"/>
                </a:lnTo>
                <a:lnTo>
                  <a:pt x="593429" y="198498"/>
                </a:lnTo>
                <a:lnTo>
                  <a:pt x="580479" y="189899"/>
                </a:lnTo>
                <a:lnTo>
                  <a:pt x="561855" y="183347"/>
                </a:lnTo>
                <a:lnTo>
                  <a:pt x="503820" y="173207"/>
                </a:lnTo>
                <a:lnTo>
                  <a:pt x="452431" y="168690"/>
                </a:lnTo>
                <a:lnTo>
                  <a:pt x="397220" y="167797"/>
                </a:lnTo>
                <a:lnTo>
                  <a:pt x="346843" y="162032"/>
                </a:lnTo>
                <a:lnTo>
                  <a:pt x="289315" y="149372"/>
                </a:lnTo>
                <a:lnTo>
                  <a:pt x="228836" y="139660"/>
                </a:lnTo>
                <a:lnTo>
                  <a:pt x="191643" y="134739"/>
                </a:lnTo>
                <a:lnTo>
                  <a:pt x="134749" y="107406"/>
                </a:lnTo>
                <a:lnTo>
                  <a:pt x="74734" y="55117"/>
                </a:lnTo>
                <a:lnTo>
                  <a:pt x="15901" y="15684"/>
                </a:lnTo>
                <a:lnTo>
                  <a:pt x="1316" y="2193"/>
                </a:lnTo>
                <a:lnTo>
                  <a:pt x="0" y="0"/>
                </a:lnTo>
                <a:lnTo>
                  <a:pt x="7897" y="3801"/>
                </a:lnTo>
                <a:lnTo>
                  <a:pt x="63796" y="52083"/>
                </a:lnTo>
                <a:lnTo>
                  <a:pt x="125365" y="100916"/>
                </a:lnTo>
                <a:lnTo>
                  <a:pt x="181437" y="143012"/>
                </a:lnTo>
                <a:lnTo>
                  <a:pt x="239627" y="192144"/>
                </a:lnTo>
                <a:lnTo>
                  <a:pt x="295086" y="238157"/>
                </a:lnTo>
                <a:lnTo>
                  <a:pt x="321498" y="254001"/>
                </a:lnTo>
                <a:lnTo>
                  <a:pt x="379816" y="305703"/>
                </a:lnTo>
                <a:lnTo>
                  <a:pt x="407980" y="314976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2854392" y="4644262"/>
            <a:ext cx="925339" cy="641045"/>
          </a:xfrm>
          <a:custGeom>
            <a:avLst/>
            <a:gdLst/>
            <a:ahLst/>
            <a:cxnLst/>
            <a:rect l="0" t="0" r="0" b="0"/>
            <a:pathLst>
              <a:path w="925339" h="641045">
                <a:moveTo>
                  <a:pt x="504198" y="304132"/>
                </a:moveTo>
                <a:lnTo>
                  <a:pt x="460236" y="318786"/>
                </a:lnTo>
                <a:lnTo>
                  <a:pt x="440206" y="319223"/>
                </a:lnTo>
                <a:lnTo>
                  <a:pt x="377784" y="303608"/>
                </a:lnTo>
                <a:lnTo>
                  <a:pt x="326374" y="285345"/>
                </a:lnTo>
                <a:lnTo>
                  <a:pt x="271595" y="248733"/>
                </a:lnTo>
                <a:lnTo>
                  <a:pt x="216550" y="215382"/>
                </a:lnTo>
                <a:lnTo>
                  <a:pt x="157484" y="167202"/>
                </a:lnTo>
                <a:lnTo>
                  <a:pt x="100634" y="109937"/>
                </a:lnTo>
                <a:lnTo>
                  <a:pt x="51475" y="52098"/>
                </a:lnTo>
                <a:lnTo>
                  <a:pt x="0" y="0"/>
                </a:lnTo>
                <a:lnTo>
                  <a:pt x="60131" y="51773"/>
                </a:lnTo>
                <a:lnTo>
                  <a:pt x="118081" y="107612"/>
                </a:lnTo>
                <a:lnTo>
                  <a:pt x="167282" y="165066"/>
                </a:lnTo>
                <a:lnTo>
                  <a:pt x="223438" y="223327"/>
                </a:lnTo>
                <a:lnTo>
                  <a:pt x="285179" y="279562"/>
                </a:lnTo>
                <a:lnTo>
                  <a:pt x="348516" y="328698"/>
                </a:lnTo>
                <a:lnTo>
                  <a:pt x="371632" y="348585"/>
                </a:lnTo>
                <a:lnTo>
                  <a:pt x="432946" y="389010"/>
                </a:lnTo>
                <a:lnTo>
                  <a:pt x="489687" y="437530"/>
                </a:lnTo>
                <a:lnTo>
                  <a:pt x="546887" y="470545"/>
                </a:lnTo>
                <a:lnTo>
                  <a:pt x="600469" y="505731"/>
                </a:lnTo>
                <a:lnTo>
                  <a:pt x="662259" y="543222"/>
                </a:lnTo>
                <a:lnTo>
                  <a:pt x="719720" y="575865"/>
                </a:lnTo>
                <a:lnTo>
                  <a:pt x="778374" y="601954"/>
                </a:lnTo>
                <a:lnTo>
                  <a:pt x="841149" y="623454"/>
                </a:lnTo>
                <a:lnTo>
                  <a:pt x="893758" y="637919"/>
                </a:lnTo>
                <a:lnTo>
                  <a:pt x="925338" y="641044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3179572" y="4885182"/>
            <a:ext cx="621157" cy="347472"/>
          </a:xfrm>
          <a:custGeom>
            <a:avLst/>
            <a:gdLst/>
            <a:ahLst/>
            <a:cxnLst/>
            <a:rect l="0" t="0" r="0" b="0"/>
            <a:pathLst>
              <a:path w="621157" h="347472">
                <a:moveTo>
                  <a:pt x="621156" y="347471"/>
                </a:move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5281285" y="4633997"/>
            <a:ext cx="1371556" cy="788024"/>
          </a:xfrm>
          <a:custGeom>
            <a:avLst/>
            <a:gdLst/>
            <a:ahLst/>
            <a:cxnLst/>
            <a:rect l="0" t="0" r="0" b="0"/>
            <a:pathLst>
              <a:path w="1371556" h="788024">
                <a:moveTo>
                  <a:pt x="98777" y="303868"/>
                </a:moveTo>
                <a:lnTo>
                  <a:pt x="87598" y="292690"/>
                </a:lnTo>
                <a:lnTo>
                  <a:pt x="88985" y="288227"/>
                </a:lnTo>
                <a:lnTo>
                  <a:pt x="103004" y="280149"/>
                </a:lnTo>
                <a:lnTo>
                  <a:pt x="158215" y="261866"/>
                </a:lnTo>
                <a:lnTo>
                  <a:pt x="217363" y="253327"/>
                </a:lnTo>
                <a:lnTo>
                  <a:pt x="274106" y="244405"/>
                </a:lnTo>
                <a:lnTo>
                  <a:pt x="330375" y="238310"/>
                </a:lnTo>
                <a:lnTo>
                  <a:pt x="357297" y="234956"/>
                </a:lnTo>
                <a:lnTo>
                  <a:pt x="403176" y="236097"/>
                </a:lnTo>
                <a:lnTo>
                  <a:pt x="424748" y="233973"/>
                </a:lnTo>
                <a:lnTo>
                  <a:pt x="446034" y="236928"/>
                </a:lnTo>
                <a:lnTo>
                  <a:pt x="449605" y="239355"/>
                </a:lnTo>
                <a:lnTo>
                  <a:pt x="448476" y="242142"/>
                </a:lnTo>
                <a:lnTo>
                  <a:pt x="444213" y="245170"/>
                </a:lnTo>
                <a:lnTo>
                  <a:pt x="391000" y="253548"/>
                </a:lnTo>
                <a:lnTo>
                  <a:pt x="336914" y="260133"/>
                </a:lnTo>
                <a:lnTo>
                  <a:pt x="275499" y="269874"/>
                </a:lnTo>
                <a:lnTo>
                  <a:pt x="221163" y="277396"/>
                </a:lnTo>
                <a:lnTo>
                  <a:pt x="164199" y="281742"/>
                </a:lnTo>
                <a:lnTo>
                  <a:pt x="104074" y="285719"/>
                </a:lnTo>
                <a:lnTo>
                  <a:pt x="46531" y="291834"/>
                </a:lnTo>
                <a:lnTo>
                  <a:pt x="1499" y="297938"/>
                </a:lnTo>
                <a:lnTo>
                  <a:pt x="0" y="295235"/>
                </a:lnTo>
                <a:lnTo>
                  <a:pt x="1340" y="291094"/>
                </a:lnTo>
                <a:lnTo>
                  <a:pt x="12188" y="283373"/>
                </a:lnTo>
                <a:lnTo>
                  <a:pt x="29877" y="277212"/>
                </a:lnTo>
                <a:lnTo>
                  <a:pt x="92852" y="267342"/>
                </a:lnTo>
                <a:lnTo>
                  <a:pt x="154192" y="261688"/>
                </a:lnTo>
                <a:lnTo>
                  <a:pt x="208769" y="253639"/>
                </a:lnTo>
                <a:lnTo>
                  <a:pt x="269592" y="251703"/>
                </a:lnTo>
                <a:lnTo>
                  <a:pt x="329328" y="256502"/>
                </a:lnTo>
                <a:lnTo>
                  <a:pt x="392480" y="251921"/>
                </a:lnTo>
                <a:lnTo>
                  <a:pt x="454797" y="248243"/>
                </a:lnTo>
                <a:lnTo>
                  <a:pt x="506924" y="236598"/>
                </a:lnTo>
                <a:lnTo>
                  <a:pt x="559421" y="231438"/>
                </a:lnTo>
                <a:lnTo>
                  <a:pt x="611732" y="227300"/>
                </a:lnTo>
                <a:lnTo>
                  <a:pt x="661795" y="221153"/>
                </a:lnTo>
                <a:lnTo>
                  <a:pt x="715575" y="218769"/>
                </a:lnTo>
                <a:lnTo>
                  <a:pt x="777613" y="205025"/>
                </a:lnTo>
                <a:lnTo>
                  <a:pt x="838165" y="187979"/>
                </a:lnTo>
                <a:lnTo>
                  <a:pt x="892396" y="174001"/>
                </a:lnTo>
                <a:lnTo>
                  <a:pt x="953842" y="156467"/>
                </a:lnTo>
                <a:lnTo>
                  <a:pt x="1014837" y="140091"/>
                </a:lnTo>
                <a:lnTo>
                  <a:pt x="1076320" y="130439"/>
                </a:lnTo>
                <a:lnTo>
                  <a:pt x="1128129" y="118745"/>
                </a:lnTo>
                <a:lnTo>
                  <a:pt x="1180304" y="112103"/>
                </a:lnTo>
                <a:lnTo>
                  <a:pt x="1242707" y="103747"/>
                </a:lnTo>
                <a:lnTo>
                  <a:pt x="1298542" y="89316"/>
                </a:lnTo>
                <a:lnTo>
                  <a:pt x="1324879" y="73531"/>
                </a:lnTo>
                <a:lnTo>
                  <a:pt x="1337032" y="57606"/>
                </a:lnTo>
                <a:lnTo>
                  <a:pt x="1359956" y="24377"/>
                </a:lnTo>
                <a:lnTo>
                  <a:pt x="1361873" y="22784"/>
                </a:lnTo>
                <a:lnTo>
                  <a:pt x="1357764" y="30373"/>
                </a:lnTo>
                <a:lnTo>
                  <a:pt x="1334891" y="55435"/>
                </a:lnTo>
                <a:lnTo>
                  <a:pt x="1275408" y="103870"/>
                </a:lnTo>
                <a:lnTo>
                  <a:pt x="1218774" y="152962"/>
                </a:lnTo>
                <a:lnTo>
                  <a:pt x="1162173" y="209112"/>
                </a:lnTo>
                <a:lnTo>
                  <a:pt x="1103958" y="258245"/>
                </a:lnTo>
                <a:lnTo>
                  <a:pt x="1046398" y="314397"/>
                </a:lnTo>
                <a:lnTo>
                  <a:pt x="1039360" y="321416"/>
                </a:lnTo>
                <a:lnTo>
                  <a:pt x="1037008" y="322585"/>
                </a:lnTo>
                <a:lnTo>
                  <a:pt x="1040634" y="314527"/>
                </a:lnTo>
                <a:lnTo>
                  <a:pt x="1075149" y="275495"/>
                </a:lnTo>
                <a:lnTo>
                  <a:pt x="1133146" y="219406"/>
                </a:lnTo>
                <a:lnTo>
                  <a:pt x="1195784" y="160106"/>
                </a:lnTo>
                <a:lnTo>
                  <a:pt x="1256718" y="103832"/>
                </a:lnTo>
                <a:lnTo>
                  <a:pt x="1313056" y="40439"/>
                </a:lnTo>
                <a:lnTo>
                  <a:pt x="1348158" y="2485"/>
                </a:lnTo>
                <a:lnTo>
                  <a:pt x="1355177" y="0"/>
                </a:lnTo>
                <a:lnTo>
                  <a:pt x="1362196" y="684"/>
                </a:lnTo>
                <a:lnTo>
                  <a:pt x="1369215" y="3479"/>
                </a:lnTo>
                <a:lnTo>
                  <a:pt x="1371555" y="8852"/>
                </a:lnTo>
                <a:lnTo>
                  <a:pt x="1370775" y="15944"/>
                </a:lnTo>
                <a:lnTo>
                  <a:pt x="1353751" y="61448"/>
                </a:lnTo>
                <a:lnTo>
                  <a:pt x="1302342" y="121227"/>
                </a:lnTo>
                <a:lnTo>
                  <a:pt x="1246156" y="170498"/>
                </a:lnTo>
                <a:lnTo>
                  <a:pt x="1185600" y="219640"/>
                </a:lnTo>
                <a:lnTo>
                  <a:pt x="1125154" y="268773"/>
                </a:lnTo>
                <a:lnTo>
                  <a:pt x="1066924" y="310887"/>
                </a:lnTo>
                <a:lnTo>
                  <a:pt x="1009775" y="353001"/>
                </a:lnTo>
                <a:lnTo>
                  <a:pt x="948001" y="392581"/>
                </a:lnTo>
                <a:lnTo>
                  <a:pt x="888100" y="432635"/>
                </a:lnTo>
                <a:lnTo>
                  <a:pt x="826386" y="459052"/>
                </a:lnTo>
                <a:lnTo>
                  <a:pt x="771623" y="488860"/>
                </a:lnTo>
                <a:lnTo>
                  <a:pt x="709344" y="518075"/>
                </a:lnTo>
                <a:lnTo>
                  <a:pt x="646252" y="550622"/>
                </a:lnTo>
                <a:lnTo>
                  <a:pt x="593615" y="584772"/>
                </a:lnTo>
                <a:lnTo>
                  <a:pt x="591276" y="588233"/>
                </a:lnTo>
                <a:lnTo>
                  <a:pt x="594396" y="589371"/>
                </a:lnTo>
                <a:lnTo>
                  <a:pt x="627436" y="582792"/>
                </a:lnTo>
                <a:lnTo>
                  <a:pt x="678138" y="563719"/>
                </a:lnTo>
                <a:lnTo>
                  <a:pt x="741041" y="527791"/>
                </a:lnTo>
                <a:lnTo>
                  <a:pt x="769489" y="512155"/>
                </a:lnTo>
                <a:lnTo>
                  <a:pt x="795855" y="495824"/>
                </a:lnTo>
                <a:lnTo>
                  <a:pt x="853902" y="469419"/>
                </a:lnTo>
                <a:lnTo>
                  <a:pt x="914855" y="423021"/>
                </a:lnTo>
                <a:lnTo>
                  <a:pt x="962823" y="391193"/>
                </a:lnTo>
                <a:lnTo>
                  <a:pt x="990790" y="375366"/>
                </a:lnTo>
                <a:lnTo>
                  <a:pt x="1001765" y="367230"/>
                </a:lnTo>
                <a:lnTo>
                  <a:pt x="1001416" y="368336"/>
                </a:lnTo>
                <a:lnTo>
                  <a:pt x="944335" y="426906"/>
                </a:lnTo>
                <a:lnTo>
                  <a:pt x="887778" y="468833"/>
                </a:lnTo>
                <a:lnTo>
                  <a:pt x="834252" y="510930"/>
                </a:lnTo>
                <a:lnTo>
                  <a:pt x="772467" y="538389"/>
                </a:lnTo>
                <a:lnTo>
                  <a:pt x="709418" y="560008"/>
                </a:lnTo>
                <a:lnTo>
                  <a:pt x="646258" y="586703"/>
                </a:lnTo>
                <a:lnTo>
                  <a:pt x="583088" y="612270"/>
                </a:lnTo>
                <a:lnTo>
                  <a:pt x="527325" y="630194"/>
                </a:lnTo>
                <a:lnTo>
                  <a:pt x="468250" y="647791"/>
                </a:lnTo>
                <a:lnTo>
                  <a:pt x="422233" y="658716"/>
                </a:lnTo>
                <a:lnTo>
                  <a:pt x="362991" y="669831"/>
                </a:lnTo>
                <a:lnTo>
                  <a:pt x="303889" y="686532"/>
                </a:lnTo>
                <a:lnTo>
                  <a:pt x="249301" y="699297"/>
                </a:lnTo>
                <a:lnTo>
                  <a:pt x="196577" y="706151"/>
                </a:lnTo>
                <a:lnTo>
                  <a:pt x="146431" y="712834"/>
                </a:lnTo>
                <a:lnTo>
                  <a:pt x="92636" y="729796"/>
                </a:lnTo>
                <a:lnTo>
                  <a:pt x="36184" y="749280"/>
                </a:lnTo>
                <a:lnTo>
                  <a:pt x="31312" y="754058"/>
                </a:lnTo>
                <a:lnTo>
                  <a:pt x="30403" y="759582"/>
                </a:lnTo>
                <a:lnTo>
                  <a:pt x="32137" y="765605"/>
                </a:lnTo>
                <a:lnTo>
                  <a:pt x="37973" y="769620"/>
                </a:lnTo>
                <a:lnTo>
                  <a:pt x="100000" y="784181"/>
                </a:lnTo>
                <a:lnTo>
                  <a:pt x="152354" y="787389"/>
                </a:lnTo>
                <a:lnTo>
                  <a:pt x="207756" y="788023"/>
                </a:lnTo>
                <a:lnTo>
                  <a:pt x="266333" y="776706"/>
                </a:lnTo>
                <a:lnTo>
                  <a:pt x="319757" y="759978"/>
                </a:lnTo>
                <a:lnTo>
                  <a:pt x="383036" y="737865"/>
                </a:lnTo>
                <a:lnTo>
                  <a:pt x="446216" y="708435"/>
                </a:lnTo>
                <a:lnTo>
                  <a:pt x="509389" y="678083"/>
                </a:lnTo>
                <a:lnTo>
                  <a:pt x="571389" y="644392"/>
                </a:lnTo>
                <a:lnTo>
                  <a:pt x="628048" y="598466"/>
                </a:lnTo>
                <a:lnTo>
                  <a:pt x="684414" y="549521"/>
                </a:lnTo>
                <a:lnTo>
                  <a:pt x="743523" y="509952"/>
                </a:lnTo>
                <a:lnTo>
                  <a:pt x="766455" y="490752"/>
                </a:lnTo>
                <a:lnTo>
                  <a:pt x="825628" y="459625"/>
                </a:lnTo>
                <a:lnTo>
                  <a:pt x="867357" y="451267"/>
                </a:lnTo>
              </a:path>
            </a:pathLst>
          </a:custGeom>
          <a:ln w="762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1" name="Group 220"/>
          <p:cNvGrpSpPr/>
          <p:nvPr/>
        </p:nvGrpSpPr>
        <p:grpSpPr>
          <a:xfrm>
            <a:off x="4751020" y="5053679"/>
            <a:ext cx="1429209" cy="534676"/>
            <a:chOff x="4751020" y="5053679"/>
            <a:chExt cx="1429209" cy="534676"/>
          </a:xfrm>
        </p:grpSpPr>
        <p:sp>
          <p:nvSpPr>
            <p:cNvPr id="219" name="Freeform 218"/>
            <p:cNvSpPr/>
            <p:nvPr/>
          </p:nvSpPr>
          <p:spPr>
            <a:xfrm>
              <a:off x="4751020" y="5053679"/>
              <a:ext cx="1429209" cy="534676"/>
            </a:xfrm>
            <a:custGeom>
              <a:avLst/>
              <a:gdLst/>
              <a:ahLst/>
              <a:cxnLst/>
              <a:rect l="0" t="0" r="0" b="0"/>
              <a:pathLst>
                <a:path w="1429209" h="534676">
                  <a:moveTo>
                    <a:pt x="1429208" y="0"/>
                  </a:moveTo>
                  <a:lnTo>
                    <a:pt x="1392121" y="34746"/>
                  </a:lnTo>
                  <a:lnTo>
                    <a:pt x="1342374" y="67728"/>
                  </a:lnTo>
                  <a:lnTo>
                    <a:pt x="1284057" y="115874"/>
                  </a:lnTo>
                  <a:lnTo>
                    <a:pt x="1224574" y="171967"/>
                  </a:lnTo>
                  <a:lnTo>
                    <a:pt x="1186145" y="196922"/>
                  </a:lnTo>
                  <a:lnTo>
                    <a:pt x="1166762" y="208013"/>
                  </a:lnTo>
                  <a:lnTo>
                    <a:pt x="1132135" y="237491"/>
                  </a:lnTo>
                  <a:lnTo>
                    <a:pt x="1076252" y="271135"/>
                  </a:lnTo>
                  <a:lnTo>
                    <a:pt x="1019256" y="290945"/>
                  </a:lnTo>
                  <a:lnTo>
                    <a:pt x="973493" y="302139"/>
                  </a:lnTo>
                  <a:lnTo>
                    <a:pt x="913135" y="312142"/>
                  </a:lnTo>
                  <a:lnTo>
                    <a:pt x="851735" y="320955"/>
                  </a:lnTo>
                  <a:lnTo>
                    <a:pt x="799936" y="325310"/>
                  </a:lnTo>
                  <a:lnTo>
                    <a:pt x="747763" y="329290"/>
                  </a:lnTo>
                  <a:lnTo>
                    <a:pt x="691426" y="343143"/>
                  </a:lnTo>
                  <a:lnTo>
                    <a:pt x="653505" y="348507"/>
                  </a:lnTo>
                  <a:lnTo>
                    <a:pt x="605538" y="363855"/>
                  </a:lnTo>
                  <a:lnTo>
                    <a:pt x="544709" y="375121"/>
                  </a:lnTo>
                  <a:lnTo>
                    <a:pt x="483246" y="384101"/>
                  </a:lnTo>
                  <a:lnTo>
                    <a:pt x="420879" y="391956"/>
                  </a:lnTo>
                  <a:lnTo>
                    <a:pt x="357741" y="399012"/>
                  </a:lnTo>
                  <a:lnTo>
                    <a:pt x="302447" y="399871"/>
                  </a:lnTo>
                  <a:lnTo>
                    <a:pt x="246465" y="400041"/>
                  </a:lnTo>
                  <a:lnTo>
                    <a:pt x="187764" y="394863"/>
                  </a:lnTo>
                  <a:lnTo>
                    <a:pt x="125918" y="399395"/>
                  </a:lnTo>
                  <a:lnTo>
                    <a:pt x="73901" y="403066"/>
                  </a:lnTo>
                  <a:lnTo>
                    <a:pt x="19937" y="419193"/>
                  </a:lnTo>
                  <a:lnTo>
                    <a:pt x="3089" y="430413"/>
                  </a:lnTo>
                  <a:lnTo>
                    <a:pt x="0" y="436680"/>
                  </a:lnTo>
                  <a:lnTo>
                    <a:pt x="281" y="443199"/>
                  </a:lnTo>
                  <a:lnTo>
                    <a:pt x="6831" y="456680"/>
                  </a:lnTo>
                  <a:lnTo>
                    <a:pt x="24843" y="477423"/>
                  </a:lnTo>
                  <a:lnTo>
                    <a:pt x="61778" y="502274"/>
                  </a:lnTo>
                  <a:lnTo>
                    <a:pt x="114483" y="521338"/>
                  </a:lnTo>
                  <a:lnTo>
                    <a:pt x="174875" y="531344"/>
                  </a:lnTo>
                  <a:lnTo>
                    <a:pt x="225381" y="534675"/>
                  </a:lnTo>
                  <a:lnTo>
                    <a:pt x="281130" y="522153"/>
                  </a:lnTo>
                  <a:lnTo>
                    <a:pt x="334182" y="505267"/>
                  </a:lnTo>
                  <a:lnTo>
                    <a:pt x="397409" y="484301"/>
                  </a:lnTo>
                  <a:lnTo>
                    <a:pt x="451227" y="467932"/>
                  </a:lnTo>
                  <a:lnTo>
                    <a:pt x="511765" y="458280"/>
                  </a:lnTo>
                  <a:lnTo>
                    <a:pt x="574011" y="442004"/>
                  </a:lnTo>
                  <a:lnTo>
                    <a:pt x="635963" y="431859"/>
                  </a:lnTo>
                  <a:lnTo>
                    <a:pt x="691738" y="417193"/>
                  </a:lnTo>
                  <a:lnTo>
                    <a:pt x="744793" y="396905"/>
                  </a:lnTo>
                  <a:lnTo>
                    <a:pt x="808021" y="369142"/>
                  </a:lnTo>
                  <a:lnTo>
                    <a:pt x="867904" y="351034"/>
                  </a:lnTo>
                  <a:lnTo>
                    <a:pt x="923406" y="333413"/>
                  </a:lnTo>
                  <a:lnTo>
                    <a:pt x="976482" y="315854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4850645" y="5264248"/>
              <a:ext cx="876858" cy="289676"/>
            </a:xfrm>
            <a:custGeom>
              <a:avLst/>
              <a:gdLst/>
              <a:ahLst/>
              <a:cxnLst/>
              <a:rect l="0" t="0" r="0" b="0"/>
              <a:pathLst>
                <a:path w="876858" h="289676">
                  <a:moveTo>
                    <a:pt x="876857" y="0"/>
                  </a:moveTo>
                  <a:lnTo>
                    <a:pt x="822743" y="42662"/>
                  </a:lnTo>
                  <a:lnTo>
                    <a:pt x="764034" y="84276"/>
                  </a:lnTo>
                  <a:lnTo>
                    <a:pt x="747165" y="97118"/>
                  </a:lnTo>
                  <a:lnTo>
                    <a:pt x="685881" y="122424"/>
                  </a:lnTo>
                  <a:lnTo>
                    <a:pt x="625598" y="140327"/>
                  </a:lnTo>
                  <a:lnTo>
                    <a:pt x="565479" y="157921"/>
                  </a:lnTo>
                  <a:lnTo>
                    <a:pt x="511324" y="171964"/>
                  </a:lnTo>
                  <a:lnTo>
                    <a:pt x="459596" y="178768"/>
                  </a:lnTo>
                  <a:lnTo>
                    <a:pt x="397997" y="187867"/>
                  </a:lnTo>
                  <a:lnTo>
                    <a:pt x="337502" y="200750"/>
                  </a:lnTo>
                  <a:lnTo>
                    <a:pt x="283277" y="208630"/>
                  </a:lnTo>
                  <a:lnTo>
                    <a:pt x="221833" y="221768"/>
                  </a:lnTo>
                  <a:lnTo>
                    <a:pt x="167492" y="229680"/>
                  </a:lnTo>
                  <a:lnTo>
                    <a:pt x="111699" y="238478"/>
                  </a:lnTo>
                  <a:lnTo>
                    <a:pt x="58737" y="238310"/>
                  </a:lnTo>
                  <a:lnTo>
                    <a:pt x="8544" y="232947"/>
                  </a:lnTo>
                  <a:lnTo>
                    <a:pt x="2014" y="234847"/>
                  </a:lnTo>
                  <a:lnTo>
                    <a:pt x="0" y="238453"/>
                  </a:lnTo>
                  <a:lnTo>
                    <a:pt x="998" y="243197"/>
                  </a:lnTo>
                  <a:lnTo>
                    <a:pt x="5172" y="247529"/>
                  </a:lnTo>
                  <a:lnTo>
                    <a:pt x="46780" y="266506"/>
                  </a:lnTo>
                  <a:lnTo>
                    <a:pt x="89890" y="279548"/>
                  </a:lnTo>
                  <a:lnTo>
                    <a:pt x="152305" y="283337"/>
                  </a:lnTo>
                  <a:lnTo>
                    <a:pt x="209781" y="289675"/>
                  </a:lnTo>
                  <a:lnTo>
                    <a:pt x="262165" y="285381"/>
                  </a:lnTo>
                  <a:lnTo>
                    <a:pt x="318315" y="269916"/>
                  </a:lnTo>
                  <a:lnTo>
                    <a:pt x="366922" y="254962"/>
                  </a:lnTo>
                  <a:lnTo>
                    <a:pt x="423640" y="224409"/>
                  </a:lnTo>
                  <a:lnTo>
                    <a:pt x="479660" y="178768"/>
                  </a:lnTo>
                  <a:lnTo>
                    <a:pt x="534985" y="133732"/>
                  </a:lnTo>
                  <a:lnTo>
                    <a:pt x="571531" y="105285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2790063" y="4611496"/>
            <a:ext cx="2895327" cy="972189"/>
            <a:chOff x="2790063" y="4611496"/>
            <a:chExt cx="2895327" cy="972189"/>
          </a:xfrm>
        </p:grpSpPr>
        <p:sp>
          <p:nvSpPr>
            <p:cNvPr id="222" name="Freeform 221"/>
            <p:cNvSpPr/>
            <p:nvPr/>
          </p:nvSpPr>
          <p:spPr>
            <a:xfrm>
              <a:off x="4114126" y="4855116"/>
              <a:ext cx="1571264" cy="728569"/>
            </a:xfrm>
            <a:custGeom>
              <a:avLst/>
              <a:gdLst/>
              <a:ahLst/>
              <a:cxnLst/>
              <a:rect l="0" t="0" r="0" b="0"/>
              <a:pathLst>
                <a:path w="1571264" h="728569">
                  <a:moveTo>
                    <a:pt x="1571263" y="124863"/>
                  </a:moveTo>
                  <a:lnTo>
                    <a:pt x="1527300" y="101144"/>
                  </a:lnTo>
                  <a:lnTo>
                    <a:pt x="1467929" y="91194"/>
                  </a:lnTo>
                  <a:lnTo>
                    <a:pt x="1412422" y="76625"/>
                  </a:lnTo>
                  <a:lnTo>
                    <a:pt x="1351661" y="67211"/>
                  </a:lnTo>
                  <a:lnTo>
                    <a:pt x="1299940" y="55547"/>
                  </a:lnTo>
                  <a:lnTo>
                    <a:pt x="1247783" y="48910"/>
                  </a:lnTo>
                  <a:lnTo>
                    <a:pt x="1185383" y="40555"/>
                  </a:lnTo>
                  <a:lnTo>
                    <a:pt x="1123960" y="31714"/>
                  </a:lnTo>
                  <a:lnTo>
                    <a:pt x="1066609" y="18865"/>
                  </a:lnTo>
                  <a:lnTo>
                    <a:pt x="1018332" y="10988"/>
                  </a:lnTo>
                  <a:lnTo>
                    <a:pt x="963736" y="9432"/>
                  </a:lnTo>
                  <a:lnTo>
                    <a:pt x="907891" y="6005"/>
                  </a:lnTo>
                  <a:lnTo>
                    <a:pt x="851800" y="0"/>
                  </a:lnTo>
                  <a:lnTo>
                    <a:pt x="789956" y="7049"/>
                  </a:lnTo>
                  <a:lnTo>
                    <a:pt x="730080" y="17192"/>
                  </a:lnTo>
                  <a:lnTo>
                    <a:pt x="676484" y="33764"/>
                  </a:lnTo>
                  <a:lnTo>
                    <a:pt x="644797" y="44188"/>
                  </a:lnTo>
                  <a:lnTo>
                    <a:pt x="641274" y="47683"/>
                  </a:lnTo>
                  <a:lnTo>
                    <a:pt x="642434" y="51183"/>
                  </a:lnTo>
                  <a:lnTo>
                    <a:pt x="646717" y="54686"/>
                  </a:lnTo>
                  <a:lnTo>
                    <a:pt x="653082" y="55852"/>
                  </a:lnTo>
                  <a:lnTo>
                    <a:pt x="704083" y="52012"/>
                  </a:lnTo>
                  <a:lnTo>
                    <a:pt x="757686" y="51331"/>
                  </a:lnTo>
                  <a:lnTo>
                    <a:pt x="810215" y="54316"/>
                  </a:lnTo>
                  <a:lnTo>
                    <a:pt x="832936" y="57244"/>
                  </a:lnTo>
                  <a:lnTo>
                    <a:pt x="896368" y="51851"/>
                  </a:lnTo>
                  <a:lnTo>
                    <a:pt x="843960" y="51224"/>
                  </a:lnTo>
                  <a:lnTo>
                    <a:pt x="786313" y="54295"/>
                  </a:lnTo>
                  <a:lnTo>
                    <a:pt x="729258" y="60231"/>
                  </a:lnTo>
                  <a:lnTo>
                    <a:pt x="670069" y="62573"/>
                  </a:lnTo>
                  <a:lnTo>
                    <a:pt x="613317" y="66849"/>
                  </a:lnTo>
                  <a:lnTo>
                    <a:pt x="557046" y="62711"/>
                  </a:lnTo>
                  <a:lnTo>
                    <a:pt x="499701" y="63063"/>
                  </a:lnTo>
                  <a:lnTo>
                    <a:pt x="436381" y="73185"/>
                  </a:lnTo>
                  <a:lnTo>
                    <a:pt x="378466" y="86449"/>
                  </a:lnTo>
                  <a:lnTo>
                    <a:pt x="330458" y="96843"/>
                  </a:lnTo>
                  <a:lnTo>
                    <a:pt x="272579" y="119241"/>
                  </a:lnTo>
                  <a:lnTo>
                    <a:pt x="213779" y="161251"/>
                  </a:lnTo>
                  <a:lnTo>
                    <a:pt x="182331" y="202631"/>
                  </a:lnTo>
                  <a:lnTo>
                    <a:pt x="170171" y="228446"/>
                  </a:lnTo>
                  <a:lnTo>
                    <a:pt x="162365" y="283148"/>
                  </a:lnTo>
                  <a:lnTo>
                    <a:pt x="164133" y="321891"/>
                  </a:lnTo>
                  <a:lnTo>
                    <a:pt x="175210" y="366423"/>
                  </a:lnTo>
                  <a:lnTo>
                    <a:pt x="204668" y="421072"/>
                  </a:lnTo>
                  <a:lnTo>
                    <a:pt x="248510" y="483890"/>
                  </a:lnTo>
                  <a:lnTo>
                    <a:pt x="297333" y="545141"/>
                  </a:lnTo>
                  <a:lnTo>
                    <a:pt x="330983" y="573909"/>
                  </a:lnTo>
                  <a:lnTo>
                    <a:pt x="392253" y="601524"/>
                  </a:lnTo>
                  <a:lnTo>
                    <a:pt x="453070" y="619619"/>
                  </a:lnTo>
                  <a:lnTo>
                    <a:pt x="474164" y="627854"/>
                  </a:lnTo>
                  <a:lnTo>
                    <a:pt x="529832" y="657328"/>
                  </a:lnTo>
                  <a:lnTo>
                    <a:pt x="592190" y="686513"/>
                  </a:lnTo>
                  <a:lnTo>
                    <a:pt x="613204" y="695409"/>
                  </a:lnTo>
                  <a:lnTo>
                    <a:pt x="617871" y="700589"/>
                  </a:lnTo>
                  <a:lnTo>
                    <a:pt x="618644" y="706382"/>
                  </a:lnTo>
                  <a:lnTo>
                    <a:pt x="616819" y="712584"/>
                  </a:lnTo>
                  <a:lnTo>
                    <a:pt x="612093" y="717888"/>
                  </a:lnTo>
                  <a:lnTo>
                    <a:pt x="597483" y="726902"/>
                  </a:lnTo>
                  <a:lnTo>
                    <a:pt x="576172" y="728568"/>
                  </a:lnTo>
                  <a:lnTo>
                    <a:pt x="524362" y="725694"/>
                  </a:lnTo>
                  <a:lnTo>
                    <a:pt x="463434" y="716747"/>
                  </a:lnTo>
                  <a:lnTo>
                    <a:pt x="403678" y="706355"/>
                  </a:lnTo>
                  <a:lnTo>
                    <a:pt x="350099" y="689749"/>
                  </a:lnTo>
                  <a:lnTo>
                    <a:pt x="286798" y="668823"/>
                  </a:lnTo>
                  <a:lnTo>
                    <a:pt x="232681" y="638712"/>
                  </a:lnTo>
                  <a:lnTo>
                    <a:pt x="184427" y="616775"/>
                  </a:lnTo>
                  <a:lnTo>
                    <a:pt x="166424" y="605534"/>
                  </a:lnTo>
                  <a:lnTo>
                    <a:pt x="108820" y="585052"/>
                  </a:lnTo>
                  <a:lnTo>
                    <a:pt x="52173" y="570238"/>
                  </a:lnTo>
                  <a:lnTo>
                    <a:pt x="0" y="562583"/>
                  </a:lnTo>
                  <a:lnTo>
                    <a:pt x="839" y="565245"/>
                  </a:lnTo>
                  <a:lnTo>
                    <a:pt x="4907" y="569359"/>
                  </a:lnTo>
                  <a:lnTo>
                    <a:pt x="21906" y="573931"/>
                  </a:lnTo>
                  <a:lnTo>
                    <a:pt x="77166" y="584342"/>
                  </a:lnTo>
                  <a:lnTo>
                    <a:pt x="129739" y="587371"/>
                  </a:lnTo>
                  <a:lnTo>
                    <a:pt x="185184" y="587969"/>
                  </a:lnTo>
                  <a:lnTo>
                    <a:pt x="213086" y="588117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286149" y="5023175"/>
              <a:ext cx="988422" cy="309834"/>
            </a:xfrm>
            <a:custGeom>
              <a:avLst/>
              <a:gdLst/>
              <a:ahLst/>
              <a:cxnLst/>
              <a:rect l="0" t="0" r="0" b="0"/>
              <a:pathLst>
                <a:path w="988422" h="309834">
                  <a:moveTo>
                    <a:pt x="988421" y="304244"/>
                  </a:moveTo>
                  <a:lnTo>
                    <a:pt x="971653" y="309833"/>
                  </a:lnTo>
                  <a:lnTo>
                    <a:pt x="909856" y="305789"/>
                  </a:lnTo>
                  <a:lnTo>
                    <a:pt x="860637" y="304702"/>
                  </a:lnTo>
                  <a:lnTo>
                    <a:pt x="809009" y="304380"/>
                  </a:lnTo>
                  <a:lnTo>
                    <a:pt x="750341" y="298682"/>
                  </a:lnTo>
                  <a:lnTo>
                    <a:pt x="691040" y="286037"/>
                  </a:lnTo>
                  <a:lnTo>
                    <a:pt x="630328" y="275157"/>
                  </a:lnTo>
                  <a:lnTo>
                    <a:pt x="568882" y="258488"/>
                  </a:lnTo>
                  <a:lnTo>
                    <a:pt x="514849" y="241056"/>
                  </a:lnTo>
                  <a:lnTo>
                    <a:pt x="451486" y="220015"/>
                  </a:lnTo>
                  <a:lnTo>
                    <a:pt x="388298" y="195840"/>
                  </a:lnTo>
                  <a:lnTo>
                    <a:pt x="328418" y="171859"/>
                  </a:lnTo>
                  <a:lnTo>
                    <a:pt x="280542" y="160158"/>
                  </a:lnTo>
                  <a:lnTo>
                    <a:pt x="220902" y="148876"/>
                  </a:lnTo>
                  <a:lnTo>
                    <a:pt x="189739" y="137846"/>
                  </a:lnTo>
                  <a:lnTo>
                    <a:pt x="127572" y="101717"/>
                  </a:lnTo>
                  <a:lnTo>
                    <a:pt x="80068" y="64990"/>
                  </a:lnTo>
                  <a:lnTo>
                    <a:pt x="53644" y="49301"/>
                  </a:lnTo>
                  <a:lnTo>
                    <a:pt x="0" y="0"/>
                  </a:lnTo>
                  <a:lnTo>
                    <a:pt x="60044" y="51884"/>
                  </a:lnTo>
                  <a:lnTo>
                    <a:pt x="117992" y="107725"/>
                  </a:lnTo>
                  <a:lnTo>
                    <a:pt x="175526" y="156846"/>
                  </a:lnTo>
                  <a:lnTo>
                    <a:pt x="231100" y="198960"/>
                  </a:lnTo>
                  <a:lnTo>
                    <a:pt x="293604" y="237954"/>
                  </a:lnTo>
                  <a:lnTo>
                    <a:pt x="325144" y="247558"/>
                  </a:lnTo>
                  <a:lnTo>
                    <a:pt x="356711" y="251602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865210" y="4666175"/>
              <a:ext cx="756594" cy="534903"/>
            </a:xfrm>
            <a:custGeom>
              <a:avLst/>
              <a:gdLst/>
              <a:ahLst/>
              <a:cxnLst/>
              <a:rect l="0" t="0" r="0" b="0"/>
              <a:pathLst>
                <a:path w="756594" h="534903">
                  <a:moveTo>
                    <a:pt x="756593" y="534902"/>
                  </a:moveTo>
                  <a:lnTo>
                    <a:pt x="697976" y="534902"/>
                  </a:lnTo>
                  <a:lnTo>
                    <a:pt x="638259" y="523450"/>
                  </a:lnTo>
                  <a:lnTo>
                    <a:pt x="578663" y="506705"/>
                  </a:lnTo>
                  <a:lnTo>
                    <a:pt x="525104" y="483674"/>
                  </a:lnTo>
                  <a:lnTo>
                    <a:pt x="461997" y="436514"/>
                  </a:lnTo>
                  <a:lnTo>
                    <a:pt x="401036" y="387496"/>
                  </a:lnTo>
                  <a:lnTo>
                    <a:pt x="342566" y="331351"/>
                  </a:lnTo>
                  <a:lnTo>
                    <a:pt x="286323" y="275199"/>
                  </a:lnTo>
                  <a:lnTo>
                    <a:pt x="237187" y="216514"/>
                  </a:lnTo>
                  <a:lnTo>
                    <a:pt x="181035" y="159424"/>
                  </a:lnTo>
                  <a:lnTo>
                    <a:pt x="117864" y="96216"/>
                  </a:lnTo>
                  <a:lnTo>
                    <a:pt x="67561" y="48252"/>
                  </a:lnTo>
                  <a:lnTo>
                    <a:pt x="17064" y="14521"/>
                  </a:lnTo>
                  <a:lnTo>
                    <a:pt x="2484" y="1025"/>
                  </a:lnTo>
                  <a:lnTo>
                    <a:pt x="0" y="0"/>
                  </a:lnTo>
                  <a:lnTo>
                    <a:pt x="683" y="2826"/>
                  </a:lnTo>
                  <a:lnTo>
                    <a:pt x="12824" y="20451"/>
                  </a:lnTo>
                  <a:lnTo>
                    <a:pt x="72338" y="82215"/>
                  </a:lnTo>
                  <a:lnTo>
                    <a:pt x="135632" y="138330"/>
                  </a:lnTo>
                  <a:lnTo>
                    <a:pt x="194945" y="194481"/>
                  </a:lnTo>
                  <a:lnTo>
                    <a:pt x="251220" y="253752"/>
                  </a:lnTo>
                  <a:lnTo>
                    <a:pt x="300358" y="309861"/>
                  </a:lnTo>
                  <a:lnTo>
                    <a:pt x="357126" y="343306"/>
                  </a:lnTo>
                  <a:lnTo>
                    <a:pt x="402995" y="362590"/>
                  </a:lnTo>
                  <a:lnTo>
                    <a:pt x="419681" y="366446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2875834" y="4728465"/>
              <a:ext cx="503814" cy="358518"/>
            </a:xfrm>
            <a:custGeom>
              <a:avLst/>
              <a:gdLst/>
              <a:ahLst/>
              <a:cxnLst/>
              <a:rect l="0" t="0" r="0" b="0"/>
              <a:pathLst>
                <a:path w="503814" h="358518">
                  <a:moveTo>
                    <a:pt x="503813" y="325214"/>
                  </a:moveTo>
                  <a:lnTo>
                    <a:pt x="468916" y="354522"/>
                  </a:lnTo>
                  <a:lnTo>
                    <a:pt x="446579" y="358517"/>
                  </a:lnTo>
                  <a:lnTo>
                    <a:pt x="422224" y="355223"/>
                  </a:lnTo>
                  <a:lnTo>
                    <a:pt x="389951" y="340214"/>
                  </a:lnTo>
                  <a:lnTo>
                    <a:pt x="328551" y="286509"/>
                  </a:lnTo>
                  <a:lnTo>
                    <a:pt x="286243" y="229832"/>
                  </a:lnTo>
                  <a:lnTo>
                    <a:pt x="244112" y="181886"/>
                  </a:lnTo>
                  <a:lnTo>
                    <a:pt x="184255" y="141777"/>
                  </a:lnTo>
                  <a:lnTo>
                    <a:pt x="125632" y="100523"/>
                  </a:lnTo>
                  <a:lnTo>
                    <a:pt x="71141" y="58484"/>
                  </a:lnTo>
                  <a:lnTo>
                    <a:pt x="9840" y="9358"/>
                  </a:lnTo>
                  <a:lnTo>
                    <a:pt x="0" y="0"/>
                  </a:lnTo>
                  <a:lnTo>
                    <a:pt x="8785" y="7885"/>
                  </a:lnTo>
                  <a:lnTo>
                    <a:pt x="68423" y="58708"/>
                  </a:lnTo>
                  <a:lnTo>
                    <a:pt x="131801" y="121668"/>
                  </a:lnTo>
                  <a:lnTo>
                    <a:pt x="194977" y="184834"/>
                  </a:lnTo>
                  <a:lnTo>
                    <a:pt x="245280" y="243519"/>
                  </a:lnTo>
                  <a:lnTo>
                    <a:pt x="303121" y="293571"/>
                  </a:lnTo>
                  <a:lnTo>
                    <a:pt x="318691" y="306471"/>
                  </a:lnTo>
                  <a:lnTo>
                    <a:pt x="377857" y="331819"/>
                  </a:lnTo>
                  <a:lnTo>
                    <a:pt x="419662" y="343069"/>
                  </a:lnTo>
                  <a:lnTo>
                    <a:pt x="451171" y="34627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2790063" y="4611496"/>
              <a:ext cx="715899" cy="263145"/>
            </a:xfrm>
            <a:custGeom>
              <a:avLst/>
              <a:gdLst/>
              <a:ahLst/>
              <a:cxnLst/>
              <a:rect l="0" t="0" r="0" b="0"/>
              <a:pathLst>
                <a:path w="715899" h="263145">
                  <a:moveTo>
                    <a:pt x="715898" y="263144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4179823" y="4749420"/>
            <a:ext cx="2210976" cy="693801"/>
            <a:chOff x="4179823" y="4749420"/>
            <a:chExt cx="2210976" cy="693801"/>
          </a:xfrm>
        </p:grpSpPr>
        <p:sp>
          <p:nvSpPr>
            <p:cNvPr id="228" name="Freeform 227"/>
            <p:cNvSpPr/>
            <p:nvPr/>
          </p:nvSpPr>
          <p:spPr>
            <a:xfrm>
              <a:off x="4417390" y="4749420"/>
              <a:ext cx="1973409" cy="504301"/>
            </a:xfrm>
            <a:custGeom>
              <a:avLst/>
              <a:gdLst/>
              <a:ahLst/>
              <a:cxnLst/>
              <a:rect l="0" t="0" r="0" b="0"/>
              <a:pathLst>
                <a:path w="1973409" h="504301">
                  <a:moveTo>
                    <a:pt x="1973408" y="9460"/>
                  </a:moveTo>
                  <a:lnTo>
                    <a:pt x="1935930" y="1127"/>
                  </a:lnTo>
                  <a:lnTo>
                    <a:pt x="1897962" y="2702"/>
                  </a:lnTo>
                  <a:lnTo>
                    <a:pt x="1872026" y="5287"/>
                  </a:lnTo>
                  <a:lnTo>
                    <a:pt x="1810405" y="0"/>
                  </a:lnTo>
                  <a:lnTo>
                    <a:pt x="1761575" y="6378"/>
                  </a:lnTo>
                  <a:lnTo>
                    <a:pt x="1701150" y="8852"/>
                  </a:lnTo>
                  <a:lnTo>
                    <a:pt x="1643808" y="9340"/>
                  </a:lnTo>
                  <a:lnTo>
                    <a:pt x="1581697" y="17778"/>
                  </a:lnTo>
                  <a:lnTo>
                    <a:pt x="1527276" y="25141"/>
                  </a:lnTo>
                  <a:lnTo>
                    <a:pt x="1472635" y="30625"/>
                  </a:lnTo>
                  <a:lnTo>
                    <a:pt x="1420595" y="38641"/>
                  </a:lnTo>
                  <a:lnTo>
                    <a:pt x="1360272" y="40571"/>
                  </a:lnTo>
                  <a:lnTo>
                    <a:pt x="1303296" y="48188"/>
                  </a:lnTo>
                  <a:lnTo>
                    <a:pt x="1246981" y="50905"/>
                  </a:lnTo>
                  <a:lnTo>
                    <a:pt x="1190797" y="57031"/>
                  </a:lnTo>
                  <a:lnTo>
                    <a:pt x="1127403" y="61101"/>
                  </a:lnTo>
                  <a:lnTo>
                    <a:pt x="1071727" y="65025"/>
                  </a:lnTo>
                  <a:lnTo>
                    <a:pt x="1015409" y="71129"/>
                  </a:lnTo>
                  <a:lnTo>
                    <a:pt x="963600" y="79570"/>
                  </a:lnTo>
                  <a:lnTo>
                    <a:pt x="909520" y="85570"/>
                  </a:lnTo>
                  <a:lnTo>
                    <a:pt x="847008" y="99855"/>
                  </a:lnTo>
                  <a:lnTo>
                    <a:pt x="793552" y="106475"/>
                  </a:lnTo>
                  <a:lnTo>
                    <a:pt x="737933" y="113112"/>
                  </a:lnTo>
                  <a:lnTo>
                    <a:pt x="681886" y="115592"/>
                  </a:lnTo>
                  <a:lnTo>
                    <a:pt x="628874" y="126135"/>
                  </a:lnTo>
                  <a:lnTo>
                    <a:pt x="578672" y="133893"/>
                  </a:lnTo>
                  <a:lnTo>
                    <a:pt x="523695" y="143831"/>
                  </a:lnTo>
                  <a:lnTo>
                    <a:pt x="467776" y="153940"/>
                  </a:lnTo>
                  <a:lnTo>
                    <a:pt x="411669" y="156283"/>
                  </a:lnTo>
                  <a:lnTo>
                    <a:pt x="361592" y="171217"/>
                  </a:lnTo>
                  <a:lnTo>
                    <a:pt x="304041" y="179713"/>
                  </a:lnTo>
                  <a:lnTo>
                    <a:pt x="247005" y="186720"/>
                  </a:lnTo>
                  <a:lnTo>
                    <a:pt x="193885" y="180868"/>
                  </a:lnTo>
                  <a:lnTo>
                    <a:pt x="135732" y="175380"/>
                  </a:lnTo>
                  <a:lnTo>
                    <a:pt x="110832" y="172110"/>
                  </a:lnTo>
                  <a:lnTo>
                    <a:pt x="56719" y="176423"/>
                  </a:lnTo>
                  <a:lnTo>
                    <a:pt x="18078" y="174355"/>
                  </a:lnTo>
                  <a:lnTo>
                    <a:pt x="6559" y="172032"/>
                  </a:lnTo>
                  <a:lnTo>
                    <a:pt x="1220" y="172824"/>
                  </a:lnTo>
                  <a:lnTo>
                    <a:pt x="0" y="175691"/>
                  </a:lnTo>
                  <a:lnTo>
                    <a:pt x="1526" y="179943"/>
                  </a:lnTo>
                  <a:lnTo>
                    <a:pt x="15700" y="187786"/>
                  </a:lnTo>
                  <a:lnTo>
                    <a:pt x="70167" y="205906"/>
                  </a:lnTo>
                  <a:lnTo>
                    <a:pt x="129665" y="223133"/>
                  </a:lnTo>
                  <a:lnTo>
                    <a:pt x="192414" y="248719"/>
                  </a:lnTo>
                  <a:lnTo>
                    <a:pt x="251559" y="267898"/>
                  </a:lnTo>
                  <a:lnTo>
                    <a:pt x="301369" y="289191"/>
                  </a:lnTo>
                  <a:lnTo>
                    <a:pt x="361511" y="320910"/>
                  </a:lnTo>
                  <a:lnTo>
                    <a:pt x="415862" y="353663"/>
                  </a:lnTo>
                  <a:lnTo>
                    <a:pt x="473987" y="382427"/>
                  </a:lnTo>
                  <a:lnTo>
                    <a:pt x="532868" y="416430"/>
                  </a:lnTo>
                  <a:lnTo>
                    <a:pt x="592803" y="443003"/>
                  </a:lnTo>
                  <a:lnTo>
                    <a:pt x="644423" y="465589"/>
                  </a:lnTo>
                  <a:lnTo>
                    <a:pt x="699680" y="482529"/>
                  </a:lnTo>
                  <a:lnTo>
                    <a:pt x="755655" y="497140"/>
                  </a:lnTo>
                  <a:lnTo>
                    <a:pt x="814328" y="502886"/>
                  </a:lnTo>
                  <a:lnTo>
                    <a:pt x="836330" y="504300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4179823" y="5348478"/>
              <a:ext cx="747524" cy="94743"/>
            </a:xfrm>
            <a:custGeom>
              <a:avLst/>
              <a:gdLst/>
              <a:ahLst/>
              <a:cxnLst/>
              <a:rect l="0" t="0" r="0" b="0"/>
              <a:pathLst>
                <a:path w="747524" h="94743">
                  <a:moveTo>
                    <a:pt x="747523" y="0"/>
                  </a:moveTo>
                  <a:lnTo>
                    <a:pt x="0" y="94742"/>
                  </a:lnTo>
                </a:path>
              </a:pathLst>
            </a:custGeom>
            <a:ln w="76200" cap="flat" cmpd="sng" algn="ctr">
              <a:solidFill>
                <a:srgbClr val="00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6338155" y="981213"/>
            <a:ext cx="780323" cy="808632"/>
            <a:chOff x="6338155" y="981213"/>
            <a:chExt cx="780323" cy="808632"/>
          </a:xfrm>
        </p:grpSpPr>
        <p:sp>
          <p:nvSpPr>
            <p:cNvPr id="231" name="Freeform 230"/>
            <p:cNvSpPr/>
            <p:nvPr/>
          </p:nvSpPr>
          <p:spPr>
            <a:xfrm>
              <a:off x="6338155" y="981213"/>
              <a:ext cx="780323" cy="808632"/>
            </a:xfrm>
            <a:custGeom>
              <a:avLst/>
              <a:gdLst/>
              <a:ahLst/>
              <a:cxnLst/>
              <a:rect l="0" t="0" r="0" b="0"/>
              <a:pathLst>
                <a:path w="780323" h="808632">
                  <a:moveTo>
                    <a:pt x="0" y="40051"/>
                  </a:moveTo>
                  <a:lnTo>
                    <a:pt x="61111" y="22093"/>
                  </a:lnTo>
                  <a:lnTo>
                    <a:pt x="115542" y="4902"/>
                  </a:lnTo>
                  <a:lnTo>
                    <a:pt x="152908" y="0"/>
                  </a:lnTo>
                  <a:lnTo>
                    <a:pt x="173635" y="5093"/>
                  </a:lnTo>
                  <a:lnTo>
                    <a:pt x="190644" y="16325"/>
                  </a:lnTo>
                  <a:lnTo>
                    <a:pt x="249082" y="78346"/>
                  </a:lnTo>
                  <a:lnTo>
                    <a:pt x="305323" y="137915"/>
                  </a:lnTo>
                  <a:lnTo>
                    <a:pt x="361479" y="201198"/>
                  </a:lnTo>
                  <a:lnTo>
                    <a:pt x="410612" y="258937"/>
                  </a:lnTo>
                  <a:lnTo>
                    <a:pt x="466764" y="317215"/>
                  </a:lnTo>
                  <a:lnTo>
                    <a:pt x="515897" y="374762"/>
                  </a:lnTo>
                  <a:lnTo>
                    <a:pt x="572048" y="434199"/>
                  </a:lnTo>
                  <a:lnTo>
                    <a:pt x="621182" y="495240"/>
                  </a:lnTo>
                  <a:lnTo>
                    <a:pt x="645359" y="521972"/>
                  </a:lnTo>
                  <a:lnTo>
                    <a:pt x="701466" y="582420"/>
                  </a:lnTo>
                  <a:lnTo>
                    <a:pt x="749837" y="634232"/>
                  </a:lnTo>
                  <a:lnTo>
                    <a:pt x="780083" y="685985"/>
                  </a:lnTo>
                  <a:lnTo>
                    <a:pt x="780322" y="704989"/>
                  </a:lnTo>
                  <a:lnTo>
                    <a:pt x="773409" y="722014"/>
                  </a:lnTo>
                  <a:lnTo>
                    <a:pt x="749907" y="752007"/>
                  </a:lnTo>
                  <a:lnTo>
                    <a:pt x="714330" y="779292"/>
                  </a:lnTo>
                  <a:lnTo>
                    <a:pt x="687385" y="793179"/>
                  </a:lnTo>
                  <a:lnTo>
                    <a:pt x="673824" y="808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917222" y="1359133"/>
              <a:ext cx="167642" cy="41158"/>
            </a:xfrm>
            <a:custGeom>
              <a:avLst/>
              <a:gdLst/>
              <a:ahLst/>
              <a:cxnLst/>
              <a:rect l="0" t="0" r="0" b="0"/>
              <a:pathLst>
                <a:path w="167642" h="41158">
                  <a:moveTo>
                    <a:pt x="0" y="41157"/>
                  </a:moveTo>
                  <a:lnTo>
                    <a:pt x="17981" y="25516"/>
                  </a:lnTo>
                  <a:lnTo>
                    <a:pt x="64153" y="6313"/>
                  </a:lnTo>
                  <a:lnTo>
                    <a:pt x="127396" y="0"/>
                  </a:lnTo>
                  <a:lnTo>
                    <a:pt x="154887" y="1808"/>
                  </a:lnTo>
                  <a:lnTo>
                    <a:pt x="167641" y="5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6893994" y="3640688"/>
            <a:ext cx="652768" cy="974931"/>
            <a:chOff x="6893994" y="3640688"/>
            <a:chExt cx="652768" cy="974931"/>
          </a:xfrm>
        </p:grpSpPr>
        <p:sp>
          <p:nvSpPr>
            <p:cNvPr id="234" name="Freeform 233"/>
            <p:cNvSpPr/>
            <p:nvPr/>
          </p:nvSpPr>
          <p:spPr>
            <a:xfrm>
              <a:off x="6893994" y="3640688"/>
              <a:ext cx="510228" cy="974931"/>
            </a:xfrm>
            <a:custGeom>
              <a:avLst/>
              <a:gdLst/>
              <a:ahLst/>
              <a:cxnLst/>
              <a:rect l="0" t="0" r="0" b="0"/>
              <a:pathLst>
                <a:path w="510228" h="974931">
                  <a:moveTo>
                    <a:pt x="410612" y="0"/>
                  </a:moveTo>
                  <a:lnTo>
                    <a:pt x="469228" y="9065"/>
                  </a:lnTo>
                  <a:lnTo>
                    <a:pt x="504018" y="15684"/>
                  </a:lnTo>
                  <a:lnTo>
                    <a:pt x="509147" y="20985"/>
                  </a:lnTo>
                  <a:lnTo>
                    <a:pt x="510227" y="28028"/>
                  </a:lnTo>
                  <a:lnTo>
                    <a:pt x="497602" y="81853"/>
                  </a:lnTo>
                  <a:lnTo>
                    <a:pt x="480703" y="136558"/>
                  </a:lnTo>
                  <a:lnTo>
                    <a:pt x="471575" y="197805"/>
                  </a:lnTo>
                  <a:lnTo>
                    <a:pt x="455944" y="253559"/>
                  </a:lnTo>
                  <a:lnTo>
                    <a:pt x="445259" y="306193"/>
                  </a:lnTo>
                  <a:lnTo>
                    <a:pt x="434195" y="367225"/>
                  </a:lnTo>
                  <a:lnTo>
                    <a:pt x="423090" y="426562"/>
                  </a:lnTo>
                  <a:lnTo>
                    <a:pt x="409944" y="483638"/>
                  </a:lnTo>
                  <a:lnTo>
                    <a:pt x="392976" y="544101"/>
                  </a:lnTo>
                  <a:lnTo>
                    <a:pt x="369916" y="599679"/>
                  </a:lnTo>
                  <a:lnTo>
                    <a:pt x="336637" y="652709"/>
                  </a:lnTo>
                  <a:lnTo>
                    <a:pt x="294774" y="715933"/>
                  </a:lnTo>
                  <a:lnTo>
                    <a:pt x="252682" y="775989"/>
                  </a:lnTo>
                  <a:lnTo>
                    <a:pt x="234746" y="802361"/>
                  </a:lnTo>
                  <a:lnTo>
                    <a:pt x="218903" y="829282"/>
                  </a:lnTo>
                  <a:lnTo>
                    <a:pt x="178792" y="885102"/>
                  </a:lnTo>
                  <a:lnTo>
                    <a:pt x="129840" y="943481"/>
                  </a:lnTo>
                  <a:lnTo>
                    <a:pt x="114381" y="970531"/>
                  </a:lnTo>
                  <a:lnTo>
                    <a:pt x="109009" y="974574"/>
                  </a:lnTo>
                  <a:lnTo>
                    <a:pt x="103088" y="974930"/>
                  </a:lnTo>
                  <a:lnTo>
                    <a:pt x="48407" y="957723"/>
                  </a:lnTo>
                  <a:lnTo>
                    <a:pt x="0" y="947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325662" y="4093414"/>
              <a:ext cx="221100" cy="67297"/>
            </a:xfrm>
            <a:custGeom>
              <a:avLst/>
              <a:gdLst/>
              <a:ahLst/>
              <a:cxnLst/>
              <a:rect l="0" t="0" r="0" b="0"/>
              <a:pathLst>
                <a:path w="221100" h="67297">
                  <a:moveTo>
                    <a:pt x="0" y="52642"/>
                  </a:moveTo>
                  <a:lnTo>
                    <a:pt x="43963" y="67296"/>
                  </a:lnTo>
                  <a:lnTo>
                    <a:pt x="63993" y="64614"/>
                  </a:lnTo>
                  <a:lnTo>
                    <a:pt x="126414" y="39121"/>
                  </a:lnTo>
                  <a:lnTo>
                    <a:pt x="189520" y="11190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7" name="Group 256"/>
          <p:cNvGrpSpPr/>
          <p:nvPr/>
        </p:nvGrpSpPr>
        <p:grpSpPr>
          <a:xfrm>
            <a:off x="7138321" y="621266"/>
            <a:ext cx="2726882" cy="866737"/>
            <a:chOff x="7138321" y="621266"/>
            <a:chExt cx="2726882" cy="866737"/>
          </a:xfrm>
        </p:grpSpPr>
        <p:sp>
          <p:nvSpPr>
            <p:cNvPr id="237" name="Freeform 236"/>
            <p:cNvSpPr/>
            <p:nvPr/>
          </p:nvSpPr>
          <p:spPr>
            <a:xfrm>
              <a:off x="7264663" y="1273948"/>
              <a:ext cx="52644" cy="178985"/>
            </a:xfrm>
            <a:custGeom>
              <a:avLst/>
              <a:gdLst/>
              <a:ahLst/>
              <a:cxnLst/>
              <a:rect l="0" t="0" r="0" b="0"/>
              <a:pathLst>
                <a:path w="52644" h="178985">
                  <a:moveTo>
                    <a:pt x="0" y="0"/>
                  </a:moveTo>
                  <a:lnTo>
                    <a:pt x="14654" y="58617"/>
                  </a:lnTo>
                  <a:lnTo>
                    <a:pt x="28198" y="111621"/>
                  </a:lnTo>
                  <a:lnTo>
                    <a:pt x="42138" y="153979"/>
                  </a:lnTo>
                  <a:lnTo>
                    <a:pt x="5264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138321" y="1210777"/>
              <a:ext cx="231628" cy="94757"/>
            </a:xfrm>
            <a:custGeom>
              <a:avLst/>
              <a:gdLst/>
              <a:ahLst/>
              <a:cxnLst/>
              <a:rect l="0" t="0" r="0" b="0"/>
              <a:pathLst>
                <a:path w="231628" h="94757">
                  <a:moveTo>
                    <a:pt x="231627" y="0"/>
                  </a:moveTo>
                  <a:lnTo>
                    <a:pt x="188935" y="3119"/>
                  </a:lnTo>
                  <a:lnTo>
                    <a:pt x="128389" y="19128"/>
                  </a:lnTo>
                  <a:lnTo>
                    <a:pt x="65058" y="49803"/>
                  </a:lnTo>
                  <a:lnTo>
                    <a:pt x="17015" y="8119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359419" y="1337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335071" y="1260172"/>
              <a:ext cx="129634" cy="177893"/>
            </a:xfrm>
            <a:custGeom>
              <a:avLst/>
              <a:gdLst/>
              <a:ahLst/>
              <a:cxnLst/>
              <a:rect l="0" t="0" r="0" b="0"/>
              <a:pathLst>
                <a:path w="129634" h="177893">
                  <a:moveTo>
                    <a:pt x="55934" y="87475"/>
                  </a:moveTo>
                  <a:lnTo>
                    <a:pt x="72702" y="76297"/>
                  </a:lnTo>
                  <a:lnTo>
                    <a:pt x="84053" y="61450"/>
                  </a:lnTo>
                  <a:lnTo>
                    <a:pt x="88718" y="52578"/>
                  </a:lnTo>
                  <a:lnTo>
                    <a:pt x="90782" y="30241"/>
                  </a:lnTo>
                  <a:lnTo>
                    <a:pt x="89695" y="17734"/>
                  </a:lnTo>
                  <a:lnTo>
                    <a:pt x="84290" y="9395"/>
                  </a:lnTo>
                  <a:lnTo>
                    <a:pt x="76008" y="3836"/>
                  </a:lnTo>
                  <a:lnTo>
                    <a:pt x="65807" y="131"/>
                  </a:lnTo>
                  <a:lnTo>
                    <a:pt x="56666" y="0"/>
                  </a:lnTo>
                  <a:lnTo>
                    <a:pt x="40271" y="6093"/>
                  </a:lnTo>
                  <a:lnTo>
                    <a:pt x="17888" y="28267"/>
                  </a:lnTo>
                  <a:lnTo>
                    <a:pt x="2027" y="57064"/>
                  </a:lnTo>
                  <a:lnTo>
                    <a:pt x="0" y="77469"/>
                  </a:lnTo>
                  <a:lnTo>
                    <a:pt x="8231" y="119164"/>
                  </a:lnTo>
                  <a:lnTo>
                    <a:pt x="23342" y="145088"/>
                  </a:lnTo>
                  <a:lnTo>
                    <a:pt x="53816" y="167587"/>
                  </a:lnTo>
                  <a:lnTo>
                    <a:pt x="92481" y="177892"/>
                  </a:lnTo>
                  <a:lnTo>
                    <a:pt x="110392" y="177184"/>
                  </a:lnTo>
                  <a:lnTo>
                    <a:pt x="129633" y="171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522286" y="1242329"/>
              <a:ext cx="237218" cy="138440"/>
            </a:xfrm>
            <a:custGeom>
              <a:avLst/>
              <a:gdLst/>
              <a:ahLst/>
              <a:cxnLst/>
              <a:rect l="0" t="0" r="0" b="0"/>
              <a:pathLst>
                <a:path w="237218" h="138440">
                  <a:moveTo>
                    <a:pt x="5590" y="63204"/>
                  </a:moveTo>
                  <a:lnTo>
                    <a:pt x="0" y="79972"/>
                  </a:lnTo>
                  <a:lnTo>
                    <a:pt x="376" y="97563"/>
                  </a:lnTo>
                  <a:lnTo>
                    <a:pt x="10148" y="137451"/>
                  </a:lnTo>
                  <a:lnTo>
                    <a:pt x="10968" y="138439"/>
                  </a:lnTo>
                  <a:lnTo>
                    <a:pt x="7386" y="75374"/>
                  </a:lnTo>
                  <a:lnTo>
                    <a:pt x="11457" y="48336"/>
                  </a:lnTo>
                  <a:lnTo>
                    <a:pt x="16520" y="38084"/>
                  </a:lnTo>
                  <a:lnTo>
                    <a:pt x="31504" y="23574"/>
                  </a:lnTo>
                  <a:lnTo>
                    <a:pt x="39243" y="21576"/>
                  </a:lnTo>
                  <a:lnTo>
                    <a:pt x="46743" y="22584"/>
                  </a:lnTo>
                  <a:lnTo>
                    <a:pt x="61314" y="29943"/>
                  </a:lnTo>
                  <a:lnTo>
                    <a:pt x="75589" y="41013"/>
                  </a:lnTo>
                  <a:lnTo>
                    <a:pt x="91191" y="65988"/>
                  </a:lnTo>
                  <a:lnTo>
                    <a:pt x="95412" y="68569"/>
                  </a:lnTo>
                  <a:lnTo>
                    <a:pt x="99397" y="66781"/>
                  </a:lnTo>
                  <a:lnTo>
                    <a:pt x="103222" y="62079"/>
                  </a:lnTo>
                  <a:lnTo>
                    <a:pt x="112872" y="23251"/>
                  </a:lnTo>
                  <a:lnTo>
                    <a:pt x="126970" y="6063"/>
                  </a:lnTo>
                  <a:lnTo>
                    <a:pt x="135643" y="1713"/>
                  </a:lnTo>
                  <a:lnTo>
                    <a:pt x="154638" y="0"/>
                  </a:lnTo>
                  <a:lnTo>
                    <a:pt x="171659" y="6258"/>
                  </a:lnTo>
                  <a:lnTo>
                    <a:pt x="187023" y="18008"/>
                  </a:lnTo>
                  <a:lnTo>
                    <a:pt x="207656" y="44353"/>
                  </a:lnTo>
                  <a:lnTo>
                    <a:pt x="237217" y="94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812145" y="1169226"/>
              <a:ext cx="92046" cy="318777"/>
            </a:xfrm>
            <a:custGeom>
              <a:avLst/>
              <a:gdLst/>
              <a:ahLst/>
              <a:cxnLst/>
              <a:rect l="0" t="0" r="0" b="0"/>
              <a:pathLst>
                <a:path w="92046" h="318777">
                  <a:moveTo>
                    <a:pt x="0" y="94193"/>
                  </a:moveTo>
                  <a:lnTo>
                    <a:pt x="0" y="116550"/>
                  </a:lnTo>
                  <a:lnTo>
                    <a:pt x="19786" y="171184"/>
                  </a:lnTo>
                  <a:lnTo>
                    <a:pt x="38437" y="230111"/>
                  </a:lnTo>
                  <a:lnTo>
                    <a:pt x="56130" y="283581"/>
                  </a:lnTo>
                  <a:lnTo>
                    <a:pt x="67846" y="318776"/>
                  </a:lnTo>
                  <a:lnTo>
                    <a:pt x="48768" y="261553"/>
                  </a:lnTo>
                  <a:lnTo>
                    <a:pt x="31537" y="198409"/>
                  </a:lnTo>
                  <a:lnTo>
                    <a:pt x="17538" y="143115"/>
                  </a:lnTo>
                  <a:lnTo>
                    <a:pt x="3119" y="81442"/>
                  </a:lnTo>
                  <a:lnTo>
                    <a:pt x="4043" y="40892"/>
                  </a:lnTo>
                  <a:lnTo>
                    <a:pt x="6204" y="27074"/>
                  </a:lnTo>
                  <a:lnTo>
                    <a:pt x="11155" y="16692"/>
                  </a:lnTo>
                  <a:lnTo>
                    <a:pt x="26015" y="2036"/>
                  </a:lnTo>
                  <a:lnTo>
                    <a:pt x="33721" y="0"/>
                  </a:lnTo>
                  <a:lnTo>
                    <a:pt x="41198" y="982"/>
                  </a:lnTo>
                  <a:lnTo>
                    <a:pt x="55745" y="8312"/>
                  </a:lnTo>
                  <a:lnTo>
                    <a:pt x="70008" y="19369"/>
                  </a:lnTo>
                  <a:lnTo>
                    <a:pt x="85604" y="44337"/>
                  </a:lnTo>
                  <a:lnTo>
                    <a:pt x="92045" y="79551"/>
                  </a:lnTo>
                  <a:lnTo>
                    <a:pt x="87313" y="102893"/>
                  </a:lnTo>
                  <a:lnTo>
                    <a:pt x="76240" y="123796"/>
                  </a:lnTo>
                  <a:lnTo>
                    <a:pt x="42114" y="157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934729" y="1113258"/>
              <a:ext cx="130101" cy="166451"/>
            </a:xfrm>
            <a:custGeom>
              <a:avLst/>
              <a:gdLst/>
              <a:ahLst/>
              <a:cxnLst/>
              <a:rect l="0" t="0" r="0" b="0"/>
              <a:pathLst>
                <a:path w="130101" h="166451">
                  <a:moveTo>
                    <a:pt x="35344" y="76462"/>
                  </a:moveTo>
                  <a:lnTo>
                    <a:pt x="57700" y="76462"/>
                  </a:lnTo>
                  <a:lnTo>
                    <a:pt x="88371" y="65283"/>
                  </a:lnTo>
                  <a:lnTo>
                    <a:pt x="114097" y="47153"/>
                  </a:lnTo>
                  <a:lnTo>
                    <a:pt x="117091" y="39375"/>
                  </a:lnTo>
                  <a:lnTo>
                    <a:pt x="116749" y="30680"/>
                  </a:lnTo>
                  <a:lnTo>
                    <a:pt x="114180" y="21374"/>
                  </a:lnTo>
                  <a:lnTo>
                    <a:pt x="108959" y="14001"/>
                  </a:lnTo>
                  <a:lnTo>
                    <a:pt x="93798" y="2688"/>
                  </a:lnTo>
                  <a:lnTo>
                    <a:pt x="75361" y="0"/>
                  </a:lnTo>
                  <a:lnTo>
                    <a:pt x="55468" y="3874"/>
                  </a:lnTo>
                  <a:lnTo>
                    <a:pt x="34929" y="13395"/>
                  </a:lnTo>
                  <a:lnTo>
                    <a:pt x="20342" y="28545"/>
                  </a:lnTo>
                  <a:lnTo>
                    <a:pt x="1444" y="66867"/>
                  </a:lnTo>
                  <a:lnTo>
                    <a:pt x="0" y="87405"/>
                  </a:lnTo>
                  <a:lnTo>
                    <a:pt x="8604" y="129186"/>
                  </a:lnTo>
                  <a:lnTo>
                    <a:pt x="21120" y="147078"/>
                  </a:lnTo>
                  <a:lnTo>
                    <a:pt x="29370" y="155125"/>
                  </a:lnTo>
                  <a:lnTo>
                    <a:pt x="51016" y="164066"/>
                  </a:lnTo>
                  <a:lnTo>
                    <a:pt x="63340" y="166450"/>
                  </a:lnTo>
                  <a:lnTo>
                    <a:pt x="83271" y="162860"/>
                  </a:lnTo>
                  <a:lnTo>
                    <a:pt x="130100" y="139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8093274" y="1042321"/>
              <a:ext cx="66312" cy="165096"/>
            </a:xfrm>
            <a:custGeom>
              <a:avLst/>
              <a:gdLst/>
              <a:ahLst/>
              <a:cxnLst/>
              <a:rect l="0" t="0" r="0" b="0"/>
              <a:pathLst>
                <a:path w="66312" h="165096">
                  <a:moveTo>
                    <a:pt x="13669" y="94756"/>
                  </a:moveTo>
                  <a:lnTo>
                    <a:pt x="56330" y="155629"/>
                  </a:lnTo>
                  <a:lnTo>
                    <a:pt x="65385" y="165095"/>
                  </a:lnTo>
                  <a:lnTo>
                    <a:pt x="61611" y="157603"/>
                  </a:lnTo>
                  <a:lnTo>
                    <a:pt x="16468" y="102016"/>
                  </a:lnTo>
                  <a:lnTo>
                    <a:pt x="184" y="62525"/>
                  </a:lnTo>
                  <a:lnTo>
                    <a:pt x="0" y="53382"/>
                  </a:lnTo>
                  <a:lnTo>
                    <a:pt x="6033" y="36983"/>
                  </a:lnTo>
                  <a:lnTo>
                    <a:pt x="28174" y="14597"/>
                  </a:lnTo>
                  <a:lnTo>
                    <a:pt x="43902" y="6488"/>
                  </a:lnTo>
                  <a:lnTo>
                    <a:pt x="663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8230223" y="1053601"/>
              <a:ext cx="182047" cy="126097"/>
            </a:xfrm>
            <a:custGeom>
              <a:avLst/>
              <a:gdLst/>
              <a:ahLst/>
              <a:cxnLst/>
              <a:rect l="0" t="0" r="0" b="0"/>
              <a:pathLst>
                <a:path w="182047" h="126097">
                  <a:moveTo>
                    <a:pt x="66233" y="51891"/>
                  </a:moveTo>
                  <a:lnTo>
                    <a:pt x="77411" y="35123"/>
                  </a:lnTo>
                  <a:lnTo>
                    <a:pt x="78365" y="26674"/>
                  </a:lnTo>
                  <a:lnTo>
                    <a:pt x="73184" y="7928"/>
                  </a:lnTo>
                  <a:lnTo>
                    <a:pt x="66188" y="2695"/>
                  </a:lnTo>
                  <a:lnTo>
                    <a:pt x="45936" y="0"/>
                  </a:lnTo>
                  <a:lnTo>
                    <a:pt x="27576" y="5822"/>
                  </a:lnTo>
                  <a:lnTo>
                    <a:pt x="19405" y="10649"/>
                  </a:lnTo>
                  <a:lnTo>
                    <a:pt x="7205" y="25372"/>
                  </a:lnTo>
                  <a:lnTo>
                    <a:pt x="2315" y="34212"/>
                  </a:lnTo>
                  <a:lnTo>
                    <a:pt x="0" y="56512"/>
                  </a:lnTo>
                  <a:lnTo>
                    <a:pt x="8046" y="103366"/>
                  </a:lnTo>
                  <a:lnTo>
                    <a:pt x="13404" y="111944"/>
                  </a:lnTo>
                  <a:lnTo>
                    <a:pt x="28716" y="124595"/>
                  </a:lnTo>
                  <a:lnTo>
                    <a:pt x="37712" y="126096"/>
                  </a:lnTo>
                  <a:lnTo>
                    <a:pt x="57066" y="121526"/>
                  </a:lnTo>
                  <a:lnTo>
                    <a:pt x="71127" y="108576"/>
                  </a:lnTo>
                  <a:lnTo>
                    <a:pt x="76515" y="100209"/>
                  </a:lnTo>
                  <a:lnTo>
                    <a:pt x="84098" y="66078"/>
                  </a:lnTo>
                  <a:lnTo>
                    <a:pt x="80593" y="28047"/>
                  </a:lnTo>
                  <a:lnTo>
                    <a:pt x="81656" y="28976"/>
                  </a:lnTo>
                  <a:lnTo>
                    <a:pt x="87125" y="38197"/>
                  </a:lnTo>
                  <a:lnTo>
                    <a:pt x="97355" y="50094"/>
                  </a:lnTo>
                  <a:lnTo>
                    <a:pt x="121857" y="64357"/>
                  </a:lnTo>
                  <a:lnTo>
                    <a:pt x="182046" y="72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391212" y="894922"/>
              <a:ext cx="84229" cy="231628"/>
            </a:xfrm>
            <a:custGeom>
              <a:avLst/>
              <a:gdLst/>
              <a:ahLst/>
              <a:cxnLst/>
              <a:rect l="0" t="0" r="0" b="0"/>
              <a:pathLst>
                <a:path w="84229" h="231628">
                  <a:moveTo>
                    <a:pt x="0" y="0"/>
                  </a:moveTo>
                  <a:lnTo>
                    <a:pt x="14654" y="53027"/>
                  </a:lnTo>
                  <a:lnTo>
                    <a:pt x="28198" y="103238"/>
                  </a:lnTo>
                  <a:lnTo>
                    <a:pt x="45258" y="155097"/>
                  </a:lnTo>
                  <a:lnTo>
                    <a:pt x="78264" y="214611"/>
                  </a:lnTo>
                  <a:lnTo>
                    <a:pt x="8422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370155" y="937036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93525" y="28681"/>
                  </a:lnTo>
                  <a:lnTo>
                    <a:pt x="32648" y="5746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509873" y="905057"/>
              <a:ext cx="176138" cy="185821"/>
            </a:xfrm>
            <a:custGeom>
              <a:avLst/>
              <a:gdLst/>
              <a:ahLst/>
              <a:cxnLst/>
              <a:rect l="0" t="0" r="0" b="0"/>
              <a:pathLst>
                <a:path w="176138" h="185821">
                  <a:moveTo>
                    <a:pt x="28738" y="95150"/>
                  </a:moveTo>
                  <a:lnTo>
                    <a:pt x="46719" y="79509"/>
                  </a:lnTo>
                  <a:lnTo>
                    <a:pt x="87301" y="54717"/>
                  </a:lnTo>
                  <a:lnTo>
                    <a:pt x="103543" y="29357"/>
                  </a:lnTo>
                  <a:lnTo>
                    <a:pt x="104344" y="20872"/>
                  </a:lnTo>
                  <a:lnTo>
                    <a:pt x="98996" y="5206"/>
                  </a:lnTo>
                  <a:lnTo>
                    <a:pt x="93124" y="1262"/>
                  </a:lnTo>
                  <a:lnTo>
                    <a:pt x="77241" y="0"/>
                  </a:lnTo>
                  <a:lnTo>
                    <a:pt x="48568" y="11455"/>
                  </a:lnTo>
                  <a:lnTo>
                    <a:pt x="23436" y="29667"/>
                  </a:lnTo>
                  <a:lnTo>
                    <a:pt x="6760" y="55470"/>
                  </a:lnTo>
                  <a:lnTo>
                    <a:pt x="0" y="90932"/>
                  </a:lnTo>
                  <a:lnTo>
                    <a:pt x="3586" y="125486"/>
                  </a:lnTo>
                  <a:lnTo>
                    <a:pt x="12100" y="144117"/>
                  </a:lnTo>
                  <a:lnTo>
                    <a:pt x="24853" y="160197"/>
                  </a:lnTo>
                  <a:lnTo>
                    <a:pt x="42219" y="175142"/>
                  </a:lnTo>
                  <a:lnTo>
                    <a:pt x="64756" y="183345"/>
                  </a:lnTo>
                  <a:lnTo>
                    <a:pt x="89199" y="185820"/>
                  </a:lnTo>
                  <a:lnTo>
                    <a:pt x="111761" y="183021"/>
                  </a:lnTo>
                  <a:lnTo>
                    <a:pt x="152502" y="164456"/>
                  </a:lnTo>
                  <a:lnTo>
                    <a:pt x="176137" y="147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928165" y="800165"/>
              <a:ext cx="94758" cy="210571"/>
            </a:xfrm>
            <a:custGeom>
              <a:avLst/>
              <a:gdLst/>
              <a:ahLst/>
              <a:cxnLst/>
              <a:rect l="0" t="0" r="0" b="0"/>
              <a:pathLst>
                <a:path w="94758" h="210571">
                  <a:moveTo>
                    <a:pt x="0" y="0"/>
                  </a:moveTo>
                  <a:lnTo>
                    <a:pt x="17959" y="63451"/>
                  </a:lnTo>
                  <a:lnTo>
                    <a:pt x="34787" y="121545"/>
                  </a:lnTo>
                  <a:lnTo>
                    <a:pt x="59867" y="177183"/>
                  </a:lnTo>
                  <a:lnTo>
                    <a:pt x="77140" y="199638"/>
                  </a:lnTo>
                  <a:lnTo>
                    <a:pt x="947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8838348" y="750219"/>
              <a:ext cx="321445" cy="207875"/>
            </a:xfrm>
            <a:custGeom>
              <a:avLst/>
              <a:gdLst/>
              <a:ahLst/>
              <a:cxnLst/>
              <a:rect l="0" t="0" r="0" b="0"/>
              <a:pathLst>
                <a:path w="321445" h="207875">
                  <a:moveTo>
                    <a:pt x="5590" y="123646"/>
                  </a:moveTo>
                  <a:lnTo>
                    <a:pt x="0" y="106878"/>
                  </a:lnTo>
                  <a:lnTo>
                    <a:pt x="693" y="99599"/>
                  </a:lnTo>
                  <a:lnTo>
                    <a:pt x="7703" y="85272"/>
                  </a:lnTo>
                  <a:lnTo>
                    <a:pt x="65398" y="21876"/>
                  </a:lnTo>
                  <a:lnTo>
                    <a:pt x="91941" y="6404"/>
                  </a:lnTo>
                  <a:lnTo>
                    <a:pt x="127621" y="0"/>
                  </a:lnTo>
                  <a:lnTo>
                    <a:pt x="151073" y="4741"/>
                  </a:lnTo>
                  <a:lnTo>
                    <a:pt x="180887" y="20565"/>
                  </a:lnTo>
                  <a:lnTo>
                    <a:pt x="211922" y="46872"/>
                  </a:lnTo>
                  <a:lnTo>
                    <a:pt x="215674" y="54916"/>
                  </a:lnTo>
                  <a:lnTo>
                    <a:pt x="216724" y="73212"/>
                  </a:lnTo>
                  <a:lnTo>
                    <a:pt x="210171" y="89922"/>
                  </a:lnTo>
                  <a:lnTo>
                    <a:pt x="183785" y="128044"/>
                  </a:lnTo>
                  <a:lnTo>
                    <a:pt x="183444" y="146657"/>
                  </a:lnTo>
                  <a:lnTo>
                    <a:pt x="190311" y="163509"/>
                  </a:lnTo>
                  <a:lnTo>
                    <a:pt x="195418" y="171278"/>
                  </a:lnTo>
                  <a:lnTo>
                    <a:pt x="210450" y="183030"/>
                  </a:lnTo>
                  <a:lnTo>
                    <a:pt x="248697" y="200107"/>
                  </a:lnTo>
                  <a:lnTo>
                    <a:pt x="302607" y="206851"/>
                  </a:lnTo>
                  <a:lnTo>
                    <a:pt x="321444" y="2078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9135516" y="799749"/>
              <a:ext cx="97977" cy="137288"/>
            </a:xfrm>
            <a:custGeom>
              <a:avLst/>
              <a:gdLst/>
              <a:ahLst/>
              <a:cxnLst/>
              <a:rect l="0" t="0" r="0" b="0"/>
              <a:pathLst>
                <a:path w="97977" h="137288">
                  <a:moveTo>
                    <a:pt x="24276" y="74116"/>
                  </a:moveTo>
                  <a:lnTo>
                    <a:pt x="55559" y="64540"/>
                  </a:lnTo>
                  <a:lnTo>
                    <a:pt x="71715" y="53872"/>
                  </a:lnTo>
                  <a:lnTo>
                    <a:pt x="75789" y="46582"/>
                  </a:lnTo>
                  <a:lnTo>
                    <a:pt x="77197" y="29123"/>
                  </a:lnTo>
                  <a:lnTo>
                    <a:pt x="70803" y="12785"/>
                  </a:lnTo>
                  <a:lnTo>
                    <a:pt x="65823" y="5153"/>
                  </a:lnTo>
                  <a:lnTo>
                    <a:pt x="58993" y="1234"/>
                  </a:lnTo>
                  <a:lnTo>
                    <a:pt x="42046" y="0"/>
                  </a:lnTo>
                  <a:lnTo>
                    <a:pt x="33783" y="3648"/>
                  </a:lnTo>
                  <a:lnTo>
                    <a:pt x="18363" y="17061"/>
                  </a:lnTo>
                  <a:lnTo>
                    <a:pt x="2117" y="49932"/>
                  </a:lnTo>
                  <a:lnTo>
                    <a:pt x="0" y="72726"/>
                  </a:lnTo>
                  <a:lnTo>
                    <a:pt x="4129" y="93385"/>
                  </a:lnTo>
                  <a:lnTo>
                    <a:pt x="13762" y="110366"/>
                  </a:lnTo>
                  <a:lnTo>
                    <a:pt x="37928" y="133080"/>
                  </a:lnTo>
                  <a:lnTo>
                    <a:pt x="48586" y="136822"/>
                  </a:lnTo>
                  <a:lnTo>
                    <a:pt x="97976" y="137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9279190" y="776810"/>
              <a:ext cx="136860" cy="233926"/>
            </a:xfrm>
            <a:custGeom>
              <a:avLst/>
              <a:gdLst/>
              <a:ahLst/>
              <a:cxnLst/>
              <a:rect l="0" t="0" r="0" b="0"/>
              <a:pathLst>
                <a:path w="136860" h="233926">
                  <a:moveTo>
                    <a:pt x="91172" y="86526"/>
                  </a:moveTo>
                  <a:lnTo>
                    <a:pt x="85584" y="24434"/>
                  </a:lnTo>
                  <a:lnTo>
                    <a:pt x="80428" y="15885"/>
                  </a:lnTo>
                  <a:lnTo>
                    <a:pt x="65340" y="3268"/>
                  </a:lnTo>
                  <a:lnTo>
                    <a:pt x="43816" y="0"/>
                  </a:lnTo>
                  <a:lnTo>
                    <a:pt x="31526" y="766"/>
                  </a:lnTo>
                  <a:lnTo>
                    <a:pt x="22163" y="4786"/>
                  </a:lnTo>
                  <a:lnTo>
                    <a:pt x="8639" y="18612"/>
                  </a:lnTo>
                  <a:lnTo>
                    <a:pt x="1848" y="39575"/>
                  </a:lnTo>
                  <a:lnTo>
                    <a:pt x="0" y="63319"/>
                  </a:lnTo>
                  <a:lnTo>
                    <a:pt x="3078" y="85571"/>
                  </a:lnTo>
                  <a:lnTo>
                    <a:pt x="9046" y="92908"/>
                  </a:lnTo>
                  <a:lnTo>
                    <a:pt x="28155" y="101061"/>
                  </a:lnTo>
                  <a:lnTo>
                    <a:pt x="37463" y="99726"/>
                  </a:lnTo>
                  <a:lnTo>
                    <a:pt x="54044" y="88883"/>
                  </a:lnTo>
                  <a:lnTo>
                    <a:pt x="70943" y="63048"/>
                  </a:lnTo>
                  <a:lnTo>
                    <a:pt x="76517" y="59176"/>
                  </a:lnTo>
                  <a:lnTo>
                    <a:pt x="82572" y="58934"/>
                  </a:lnTo>
                  <a:lnTo>
                    <a:pt x="88949" y="61112"/>
                  </a:lnTo>
                  <a:lnTo>
                    <a:pt x="99153" y="72892"/>
                  </a:lnTo>
                  <a:lnTo>
                    <a:pt x="130868" y="129292"/>
                  </a:lnTo>
                  <a:lnTo>
                    <a:pt x="135184" y="139603"/>
                  </a:lnTo>
                  <a:lnTo>
                    <a:pt x="136859" y="160419"/>
                  </a:lnTo>
                  <a:lnTo>
                    <a:pt x="135668" y="170883"/>
                  </a:lnTo>
                  <a:lnTo>
                    <a:pt x="131365" y="179029"/>
                  </a:lnTo>
                  <a:lnTo>
                    <a:pt x="117225" y="191200"/>
                  </a:lnTo>
                  <a:lnTo>
                    <a:pt x="59102" y="221605"/>
                  </a:lnTo>
                  <a:lnTo>
                    <a:pt x="28002" y="2339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9454591" y="747523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20243" y="43962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9423005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9552368" y="692107"/>
              <a:ext cx="100753" cy="118667"/>
            </a:xfrm>
            <a:custGeom>
              <a:avLst/>
              <a:gdLst/>
              <a:ahLst/>
              <a:cxnLst/>
              <a:rect l="0" t="0" r="0" b="0"/>
              <a:pathLst>
                <a:path w="100753" h="118667">
                  <a:moveTo>
                    <a:pt x="60150" y="13302"/>
                  </a:moveTo>
                  <a:lnTo>
                    <a:pt x="48972" y="2123"/>
                  </a:lnTo>
                  <a:lnTo>
                    <a:pt x="42170" y="0"/>
                  </a:lnTo>
                  <a:lnTo>
                    <a:pt x="25252" y="761"/>
                  </a:lnTo>
                  <a:lnTo>
                    <a:pt x="18167" y="4941"/>
                  </a:lnTo>
                  <a:lnTo>
                    <a:pt x="7176" y="18945"/>
                  </a:lnTo>
                  <a:lnTo>
                    <a:pt x="0" y="52149"/>
                  </a:lnTo>
                  <a:lnTo>
                    <a:pt x="4561" y="75021"/>
                  </a:lnTo>
                  <a:lnTo>
                    <a:pt x="20283" y="104508"/>
                  </a:lnTo>
                  <a:lnTo>
                    <a:pt x="26553" y="112711"/>
                  </a:lnTo>
                  <a:lnTo>
                    <a:pt x="35412" y="117009"/>
                  </a:lnTo>
                  <a:lnTo>
                    <a:pt x="57735" y="118666"/>
                  </a:lnTo>
                  <a:lnTo>
                    <a:pt x="80133" y="109263"/>
                  </a:lnTo>
                  <a:lnTo>
                    <a:pt x="91020" y="101843"/>
                  </a:lnTo>
                  <a:lnTo>
                    <a:pt x="97108" y="92216"/>
                  </a:lnTo>
                  <a:lnTo>
                    <a:pt x="100752" y="69042"/>
                  </a:lnTo>
                  <a:lnTo>
                    <a:pt x="96227" y="35277"/>
                  </a:lnTo>
                  <a:lnTo>
                    <a:pt x="81207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9696746" y="621266"/>
              <a:ext cx="168457" cy="171990"/>
            </a:xfrm>
            <a:custGeom>
              <a:avLst/>
              <a:gdLst/>
              <a:ahLst/>
              <a:cxnLst/>
              <a:rect l="0" t="0" r="0" b="0"/>
              <a:pathLst>
                <a:path w="168457" h="171990">
                  <a:moveTo>
                    <a:pt x="0" y="63086"/>
                  </a:moveTo>
                  <a:lnTo>
                    <a:pt x="17959" y="116961"/>
                  </a:lnTo>
                  <a:lnTo>
                    <a:pt x="36300" y="171989"/>
                  </a:lnTo>
                  <a:lnTo>
                    <a:pt x="17184" y="114637"/>
                  </a:lnTo>
                  <a:lnTo>
                    <a:pt x="13014" y="58928"/>
                  </a:lnTo>
                  <a:lnTo>
                    <a:pt x="16702" y="34332"/>
                  </a:lnTo>
                  <a:lnTo>
                    <a:pt x="25361" y="14821"/>
                  </a:lnTo>
                  <a:lnTo>
                    <a:pt x="30946" y="6343"/>
                  </a:lnTo>
                  <a:lnTo>
                    <a:pt x="39348" y="1861"/>
                  </a:lnTo>
                  <a:lnTo>
                    <a:pt x="61162" y="0"/>
                  </a:lnTo>
                  <a:lnTo>
                    <a:pt x="83335" y="9311"/>
                  </a:lnTo>
                  <a:lnTo>
                    <a:pt x="112429" y="34284"/>
                  </a:lnTo>
                  <a:lnTo>
                    <a:pt x="132748" y="63911"/>
                  </a:lnTo>
                  <a:lnTo>
                    <a:pt x="157565" y="126329"/>
                  </a:lnTo>
                  <a:lnTo>
                    <a:pt x="168456" y="157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7654218" y="3906072"/>
            <a:ext cx="168456" cy="315856"/>
            <a:chOff x="7654218" y="3906072"/>
            <a:chExt cx="168456" cy="315856"/>
          </a:xfrm>
        </p:grpSpPr>
        <p:sp>
          <p:nvSpPr>
            <p:cNvPr id="258" name="Freeform 257"/>
            <p:cNvSpPr/>
            <p:nvPr/>
          </p:nvSpPr>
          <p:spPr>
            <a:xfrm>
              <a:off x="7743385" y="3979772"/>
              <a:ext cx="5590" cy="242156"/>
            </a:xfrm>
            <a:custGeom>
              <a:avLst/>
              <a:gdLst/>
              <a:ahLst/>
              <a:cxnLst/>
              <a:rect l="0" t="0" r="0" b="0"/>
              <a:pathLst>
                <a:path w="5590" h="24215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4168"/>
                  </a:lnTo>
                  <a:lnTo>
                    <a:pt x="5385" y="142285"/>
                  </a:lnTo>
                  <a:lnTo>
                    <a:pt x="5548" y="204707"/>
                  </a:lnTo>
                  <a:lnTo>
                    <a:pt x="558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7654218" y="3906072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09839" y="14654"/>
                  </a:lnTo>
                  <a:lnTo>
                    <a:pt x="50122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7818022" y="3663917"/>
            <a:ext cx="1404943" cy="831752"/>
            <a:chOff x="7818022" y="3663917"/>
            <a:chExt cx="1404943" cy="831752"/>
          </a:xfrm>
        </p:grpSpPr>
        <p:sp>
          <p:nvSpPr>
            <p:cNvPr id="261" name="Freeform 260"/>
            <p:cNvSpPr/>
            <p:nvPr/>
          </p:nvSpPr>
          <p:spPr>
            <a:xfrm>
              <a:off x="7818022" y="4000450"/>
              <a:ext cx="88880" cy="147779"/>
            </a:xfrm>
            <a:custGeom>
              <a:avLst/>
              <a:gdLst/>
              <a:ahLst/>
              <a:cxnLst/>
              <a:rect l="0" t="0" r="0" b="0"/>
              <a:pathLst>
                <a:path w="88880" h="147779">
                  <a:moveTo>
                    <a:pt x="15180" y="84607"/>
                  </a:moveTo>
                  <a:lnTo>
                    <a:pt x="53554" y="55298"/>
                  </a:lnTo>
                  <a:lnTo>
                    <a:pt x="69184" y="29519"/>
                  </a:lnTo>
                  <a:lnTo>
                    <a:pt x="69899" y="20976"/>
                  </a:lnTo>
                  <a:lnTo>
                    <a:pt x="64456" y="5243"/>
                  </a:lnTo>
                  <a:lnTo>
                    <a:pt x="58559" y="1282"/>
                  </a:lnTo>
                  <a:lnTo>
                    <a:pt x="42648" y="0"/>
                  </a:lnTo>
                  <a:lnTo>
                    <a:pt x="13960" y="11445"/>
                  </a:lnTo>
                  <a:lnTo>
                    <a:pt x="7348" y="19455"/>
                  </a:lnTo>
                  <a:lnTo>
                    <a:pt x="0" y="40832"/>
                  </a:lnTo>
                  <a:lnTo>
                    <a:pt x="1454" y="79175"/>
                  </a:lnTo>
                  <a:lnTo>
                    <a:pt x="14882" y="114583"/>
                  </a:lnTo>
                  <a:lnTo>
                    <a:pt x="39268" y="141712"/>
                  </a:lnTo>
                  <a:lnTo>
                    <a:pt x="48786" y="146073"/>
                  </a:lnTo>
                  <a:lnTo>
                    <a:pt x="88879" y="1477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7906901" y="3989197"/>
              <a:ext cx="178986" cy="161447"/>
            </a:xfrm>
            <a:custGeom>
              <a:avLst/>
              <a:gdLst/>
              <a:ahLst/>
              <a:cxnLst/>
              <a:rect l="0" t="0" r="0" b="0"/>
              <a:pathLst>
                <a:path w="178986" h="161447">
                  <a:moveTo>
                    <a:pt x="0" y="74803"/>
                  </a:moveTo>
                  <a:lnTo>
                    <a:pt x="0" y="97159"/>
                  </a:lnTo>
                  <a:lnTo>
                    <a:pt x="23720" y="159145"/>
                  </a:lnTo>
                  <a:lnTo>
                    <a:pt x="25172" y="161446"/>
                  </a:lnTo>
                  <a:lnTo>
                    <a:pt x="19098" y="134638"/>
                  </a:lnTo>
                  <a:lnTo>
                    <a:pt x="13068" y="102280"/>
                  </a:lnTo>
                  <a:lnTo>
                    <a:pt x="14401" y="66177"/>
                  </a:lnTo>
                  <a:lnTo>
                    <a:pt x="16620" y="55014"/>
                  </a:lnTo>
                  <a:lnTo>
                    <a:pt x="21608" y="46403"/>
                  </a:lnTo>
                  <a:lnTo>
                    <a:pt x="36511" y="33715"/>
                  </a:lnTo>
                  <a:lnTo>
                    <a:pt x="44227" y="32203"/>
                  </a:lnTo>
                  <a:lnTo>
                    <a:pt x="51712" y="33535"/>
                  </a:lnTo>
                  <a:lnTo>
                    <a:pt x="59041" y="36762"/>
                  </a:lnTo>
                  <a:lnTo>
                    <a:pt x="80535" y="58072"/>
                  </a:lnTo>
                  <a:lnTo>
                    <a:pt x="85275" y="58970"/>
                  </a:lnTo>
                  <a:lnTo>
                    <a:pt x="88435" y="54889"/>
                  </a:lnTo>
                  <a:lnTo>
                    <a:pt x="99097" y="20306"/>
                  </a:lnTo>
                  <a:lnTo>
                    <a:pt x="104669" y="12735"/>
                  </a:lnTo>
                  <a:lnTo>
                    <a:pt x="120219" y="1204"/>
                  </a:lnTo>
                  <a:lnTo>
                    <a:pt x="128110" y="0"/>
                  </a:lnTo>
                  <a:lnTo>
                    <a:pt x="135710" y="1538"/>
                  </a:lnTo>
                  <a:lnTo>
                    <a:pt x="143116" y="4903"/>
                  </a:lnTo>
                  <a:lnTo>
                    <a:pt x="154464" y="17999"/>
                  </a:lnTo>
                  <a:lnTo>
                    <a:pt x="171281" y="55003"/>
                  </a:lnTo>
                  <a:lnTo>
                    <a:pt x="177971" y="108648"/>
                  </a:lnTo>
                  <a:lnTo>
                    <a:pt x="178985" y="127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8122348" y="3937769"/>
              <a:ext cx="93539" cy="305324"/>
            </a:xfrm>
            <a:custGeom>
              <a:avLst/>
              <a:gdLst/>
              <a:ahLst/>
              <a:cxnLst/>
              <a:rect l="0" t="0" r="0" b="0"/>
              <a:pathLst>
                <a:path w="93539" h="305324">
                  <a:moveTo>
                    <a:pt x="16180" y="94645"/>
                  </a:moveTo>
                  <a:lnTo>
                    <a:pt x="25246" y="153262"/>
                  </a:lnTo>
                  <a:lnTo>
                    <a:pt x="34826" y="206266"/>
                  </a:lnTo>
                  <a:lnTo>
                    <a:pt x="51420" y="262549"/>
                  </a:lnTo>
                  <a:lnTo>
                    <a:pt x="56257" y="300112"/>
                  </a:lnTo>
                  <a:lnTo>
                    <a:pt x="54597" y="305323"/>
                  </a:lnTo>
                  <a:lnTo>
                    <a:pt x="51149" y="305287"/>
                  </a:lnTo>
                  <a:lnTo>
                    <a:pt x="46512" y="301754"/>
                  </a:lnTo>
                  <a:lnTo>
                    <a:pt x="23398" y="242280"/>
                  </a:lnTo>
                  <a:lnTo>
                    <a:pt x="10371" y="184335"/>
                  </a:lnTo>
                  <a:lnTo>
                    <a:pt x="3464" y="129736"/>
                  </a:lnTo>
                  <a:lnTo>
                    <a:pt x="0" y="104392"/>
                  </a:lnTo>
                  <a:lnTo>
                    <a:pt x="7308" y="46701"/>
                  </a:lnTo>
                  <a:lnTo>
                    <a:pt x="14577" y="24203"/>
                  </a:lnTo>
                  <a:lnTo>
                    <a:pt x="25606" y="6406"/>
                  </a:lnTo>
                  <a:lnTo>
                    <a:pt x="34163" y="1894"/>
                  </a:lnTo>
                  <a:lnTo>
                    <a:pt x="56148" y="0"/>
                  </a:lnTo>
                  <a:lnTo>
                    <a:pt x="65053" y="3472"/>
                  </a:lnTo>
                  <a:lnTo>
                    <a:pt x="78066" y="16689"/>
                  </a:lnTo>
                  <a:lnTo>
                    <a:pt x="91969" y="43861"/>
                  </a:lnTo>
                  <a:lnTo>
                    <a:pt x="93538" y="63885"/>
                  </a:lnTo>
                  <a:lnTo>
                    <a:pt x="85013" y="105337"/>
                  </a:lnTo>
                  <a:lnTo>
                    <a:pt x="68823" y="1367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8272258" y="3892335"/>
              <a:ext cx="118955" cy="146124"/>
            </a:xfrm>
            <a:custGeom>
              <a:avLst/>
              <a:gdLst/>
              <a:ahLst/>
              <a:cxnLst/>
              <a:rect l="0" t="0" r="0" b="0"/>
              <a:pathLst>
                <a:path w="118955" h="146124">
                  <a:moveTo>
                    <a:pt x="3141" y="76908"/>
                  </a:moveTo>
                  <a:lnTo>
                    <a:pt x="19908" y="82497"/>
                  </a:lnTo>
                  <a:lnTo>
                    <a:pt x="37499" y="82122"/>
                  </a:lnTo>
                  <a:lnTo>
                    <a:pt x="57015" y="76886"/>
                  </a:lnTo>
                  <a:lnTo>
                    <a:pt x="77388" y="66760"/>
                  </a:lnTo>
                  <a:lnTo>
                    <a:pt x="91902" y="51341"/>
                  </a:lnTo>
                  <a:lnTo>
                    <a:pt x="97410" y="42316"/>
                  </a:lnTo>
                  <a:lnTo>
                    <a:pt x="98742" y="33959"/>
                  </a:lnTo>
                  <a:lnTo>
                    <a:pt x="97291" y="26049"/>
                  </a:lnTo>
                  <a:lnTo>
                    <a:pt x="93984" y="18435"/>
                  </a:lnTo>
                  <a:lnTo>
                    <a:pt x="80950" y="6857"/>
                  </a:lnTo>
                  <a:lnTo>
                    <a:pt x="72562" y="2131"/>
                  </a:lnTo>
                  <a:lnTo>
                    <a:pt x="53881" y="0"/>
                  </a:lnTo>
                  <a:lnTo>
                    <a:pt x="35051" y="4122"/>
                  </a:lnTo>
                  <a:lnTo>
                    <a:pt x="18883" y="13753"/>
                  </a:lnTo>
                  <a:lnTo>
                    <a:pt x="7018" y="32072"/>
                  </a:lnTo>
                  <a:lnTo>
                    <a:pt x="2216" y="43508"/>
                  </a:lnTo>
                  <a:lnTo>
                    <a:pt x="0" y="68692"/>
                  </a:lnTo>
                  <a:lnTo>
                    <a:pt x="4085" y="93144"/>
                  </a:lnTo>
                  <a:lnTo>
                    <a:pt x="13699" y="111810"/>
                  </a:lnTo>
                  <a:lnTo>
                    <a:pt x="37855" y="135473"/>
                  </a:lnTo>
                  <a:lnTo>
                    <a:pt x="60293" y="143881"/>
                  </a:lnTo>
                  <a:lnTo>
                    <a:pt x="72828" y="146123"/>
                  </a:lnTo>
                  <a:lnTo>
                    <a:pt x="92994" y="142376"/>
                  </a:lnTo>
                  <a:lnTo>
                    <a:pt x="118954" y="1295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8428414" y="3842901"/>
              <a:ext cx="78613" cy="160525"/>
            </a:xfrm>
            <a:custGeom>
              <a:avLst/>
              <a:gdLst/>
              <a:ahLst/>
              <a:cxnLst/>
              <a:rect l="0" t="0" r="0" b="0"/>
              <a:pathLst>
                <a:path w="78613" h="160525">
                  <a:moveTo>
                    <a:pt x="4913" y="105285"/>
                  </a:moveTo>
                  <a:lnTo>
                    <a:pt x="20531" y="160524"/>
                  </a:lnTo>
                  <a:lnTo>
                    <a:pt x="4389" y="104307"/>
                  </a:lnTo>
                  <a:lnTo>
                    <a:pt x="0" y="83794"/>
                  </a:lnTo>
                  <a:lnTo>
                    <a:pt x="1949" y="62978"/>
                  </a:lnTo>
                  <a:lnTo>
                    <a:pt x="9835" y="45148"/>
                  </a:lnTo>
                  <a:lnTo>
                    <a:pt x="15214" y="37117"/>
                  </a:lnTo>
                  <a:lnTo>
                    <a:pt x="30547" y="25076"/>
                  </a:lnTo>
                  <a:lnTo>
                    <a:pt x="786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8531203" y="3859812"/>
              <a:ext cx="175865" cy="142664"/>
            </a:xfrm>
            <a:custGeom>
              <a:avLst/>
              <a:gdLst/>
              <a:ahLst/>
              <a:cxnLst/>
              <a:rect l="0" t="0" r="0" b="0"/>
              <a:pathLst>
                <a:path w="175865" h="142664">
                  <a:moveTo>
                    <a:pt x="81108" y="88374"/>
                  </a:moveTo>
                  <a:lnTo>
                    <a:pt x="92286" y="77196"/>
                  </a:lnTo>
                  <a:lnTo>
                    <a:pt x="94410" y="69224"/>
                  </a:lnTo>
                  <a:lnTo>
                    <a:pt x="93648" y="47887"/>
                  </a:lnTo>
                  <a:lnTo>
                    <a:pt x="81054" y="15157"/>
                  </a:lnTo>
                  <a:lnTo>
                    <a:pt x="72883" y="7977"/>
                  </a:lnTo>
                  <a:lnTo>
                    <a:pt x="51326" y="0"/>
                  </a:lnTo>
                  <a:lnTo>
                    <a:pt x="41366" y="212"/>
                  </a:lnTo>
                  <a:lnTo>
                    <a:pt x="24060" y="6687"/>
                  </a:lnTo>
                  <a:lnTo>
                    <a:pt x="11689" y="20483"/>
                  </a:lnTo>
                  <a:lnTo>
                    <a:pt x="3462" y="39483"/>
                  </a:lnTo>
                  <a:lnTo>
                    <a:pt x="0" y="75318"/>
                  </a:lnTo>
                  <a:lnTo>
                    <a:pt x="3336" y="97779"/>
                  </a:lnTo>
                  <a:lnTo>
                    <a:pt x="11838" y="116341"/>
                  </a:lnTo>
                  <a:lnTo>
                    <a:pt x="17380" y="124566"/>
                  </a:lnTo>
                  <a:lnTo>
                    <a:pt x="32897" y="136825"/>
                  </a:lnTo>
                  <a:lnTo>
                    <a:pt x="41948" y="141732"/>
                  </a:lnTo>
                  <a:lnTo>
                    <a:pt x="50322" y="142663"/>
                  </a:lnTo>
                  <a:lnTo>
                    <a:pt x="65866" y="137459"/>
                  </a:lnTo>
                  <a:lnTo>
                    <a:pt x="77452" y="124228"/>
                  </a:lnTo>
                  <a:lnTo>
                    <a:pt x="85333" y="105479"/>
                  </a:lnTo>
                  <a:lnTo>
                    <a:pt x="88835" y="81548"/>
                  </a:lnTo>
                  <a:lnTo>
                    <a:pt x="90938" y="76805"/>
                  </a:lnTo>
                  <a:lnTo>
                    <a:pt x="93511" y="77152"/>
                  </a:lnTo>
                  <a:lnTo>
                    <a:pt x="99488" y="86896"/>
                  </a:lnTo>
                  <a:lnTo>
                    <a:pt x="106044" y="102925"/>
                  </a:lnTo>
                  <a:lnTo>
                    <a:pt x="119097" y="115508"/>
                  </a:lnTo>
                  <a:lnTo>
                    <a:pt x="127491" y="120502"/>
                  </a:lnTo>
                  <a:lnTo>
                    <a:pt x="146176" y="122930"/>
                  </a:lnTo>
                  <a:lnTo>
                    <a:pt x="175864" y="119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8717596" y="3663917"/>
              <a:ext cx="63172" cy="305327"/>
            </a:xfrm>
            <a:custGeom>
              <a:avLst/>
              <a:gdLst/>
              <a:ahLst/>
              <a:cxnLst/>
              <a:rect l="0" t="0" r="0" b="0"/>
              <a:pathLst>
                <a:path w="63172" h="305327">
                  <a:moveTo>
                    <a:pt x="0" y="0"/>
                  </a:moveTo>
                  <a:lnTo>
                    <a:pt x="8333" y="57264"/>
                  </a:lnTo>
                  <a:lnTo>
                    <a:pt x="15684" y="118156"/>
                  </a:lnTo>
                  <a:lnTo>
                    <a:pt x="31802" y="181026"/>
                  </a:lnTo>
                  <a:lnTo>
                    <a:pt x="45666" y="235539"/>
                  </a:lnTo>
                  <a:lnTo>
                    <a:pt x="60057" y="287688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8686010" y="3805727"/>
              <a:ext cx="168457" cy="26647"/>
            </a:xfrm>
            <a:custGeom>
              <a:avLst/>
              <a:gdLst/>
              <a:ahLst/>
              <a:cxnLst/>
              <a:rect l="0" t="0" r="0" b="0"/>
              <a:pathLst>
                <a:path w="168457" h="26647">
                  <a:moveTo>
                    <a:pt x="168456" y="5589"/>
                  </a:moveTo>
                  <a:lnTo>
                    <a:pt x="151688" y="0"/>
                  </a:lnTo>
                  <a:lnTo>
                    <a:pt x="93010" y="4044"/>
                  </a:lnTo>
                  <a:lnTo>
                    <a:pt x="43849" y="1087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8864995" y="3756224"/>
              <a:ext cx="178985" cy="169584"/>
            </a:xfrm>
            <a:custGeom>
              <a:avLst/>
              <a:gdLst/>
              <a:ahLst/>
              <a:cxnLst/>
              <a:rect l="0" t="0" r="0" b="0"/>
              <a:pathLst>
                <a:path w="178985" h="169584">
                  <a:moveTo>
                    <a:pt x="0" y="76149"/>
                  </a:moveTo>
                  <a:lnTo>
                    <a:pt x="58616" y="76149"/>
                  </a:lnTo>
                  <a:lnTo>
                    <a:pt x="115213" y="64696"/>
                  </a:lnTo>
                  <a:lnTo>
                    <a:pt x="135433" y="57020"/>
                  </a:lnTo>
                  <a:lnTo>
                    <a:pt x="152219" y="45810"/>
                  </a:lnTo>
                  <a:lnTo>
                    <a:pt x="156462" y="38376"/>
                  </a:lnTo>
                  <a:lnTo>
                    <a:pt x="158056" y="20756"/>
                  </a:lnTo>
                  <a:lnTo>
                    <a:pt x="154504" y="13484"/>
                  </a:lnTo>
                  <a:lnTo>
                    <a:pt x="141197" y="2284"/>
                  </a:lnTo>
                  <a:lnTo>
                    <a:pt x="132736" y="0"/>
                  </a:lnTo>
                  <a:lnTo>
                    <a:pt x="113976" y="581"/>
                  </a:lnTo>
                  <a:lnTo>
                    <a:pt x="97059" y="7858"/>
                  </a:lnTo>
                  <a:lnTo>
                    <a:pt x="81741" y="20061"/>
                  </a:lnTo>
                  <a:lnTo>
                    <a:pt x="61134" y="46662"/>
                  </a:lnTo>
                  <a:lnTo>
                    <a:pt x="48270" y="77941"/>
                  </a:lnTo>
                  <a:lnTo>
                    <a:pt x="44849" y="103071"/>
                  </a:lnTo>
                  <a:lnTo>
                    <a:pt x="49569" y="123599"/>
                  </a:lnTo>
                  <a:lnTo>
                    <a:pt x="71662" y="155842"/>
                  </a:lnTo>
                  <a:lnTo>
                    <a:pt x="91121" y="164211"/>
                  </a:lnTo>
                  <a:lnTo>
                    <a:pt x="141742" y="169583"/>
                  </a:lnTo>
                  <a:lnTo>
                    <a:pt x="151816" y="167684"/>
                  </a:lnTo>
                  <a:lnTo>
                    <a:pt x="178984" y="149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8328042" y="4221927"/>
              <a:ext cx="31585" cy="200043"/>
            </a:xfrm>
            <a:custGeom>
              <a:avLst/>
              <a:gdLst/>
              <a:ahLst/>
              <a:cxnLst/>
              <a:rect l="0" t="0" r="0" b="0"/>
              <a:pathLst>
                <a:path w="31585" h="200043">
                  <a:moveTo>
                    <a:pt x="0" y="0"/>
                  </a:moveTo>
                  <a:lnTo>
                    <a:pt x="3119" y="48931"/>
                  </a:lnTo>
                  <a:lnTo>
                    <a:pt x="14654" y="108061"/>
                  </a:lnTo>
                  <a:lnTo>
                    <a:pt x="27027" y="162462"/>
                  </a:lnTo>
                  <a:lnTo>
                    <a:pt x="31584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8233285" y="4152427"/>
              <a:ext cx="326385" cy="313364"/>
            </a:xfrm>
            <a:custGeom>
              <a:avLst/>
              <a:gdLst/>
              <a:ahLst/>
              <a:cxnLst/>
              <a:rect l="0" t="0" r="0" b="0"/>
              <a:pathLst>
                <a:path w="326385" h="313364">
                  <a:moveTo>
                    <a:pt x="0" y="122143"/>
                  </a:moveTo>
                  <a:lnTo>
                    <a:pt x="20243" y="78180"/>
                  </a:lnTo>
                  <a:lnTo>
                    <a:pt x="47325" y="45955"/>
                  </a:lnTo>
                  <a:lnTo>
                    <a:pt x="95443" y="9973"/>
                  </a:lnTo>
                  <a:lnTo>
                    <a:pt x="119237" y="2100"/>
                  </a:lnTo>
                  <a:lnTo>
                    <a:pt x="132134" y="0"/>
                  </a:lnTo>
                  <a:lnTo>
                    <a:pt x="155823" y="3906"/>
                  </a:lnTo>
                  <a:lnTo>
                    <a:pt x="185770" y="19259"/>
                  </a:lnTo>
                  <a:lnTo>
                    <a:pt x="200718" y="33133"/>
                  </a:lnTo>
                  <a:lnTo>
                    <a:pt x="211260" y="50997"/>
                  </a:lnTo>
                  <a:lnTo>
                    <a:pt x="213607" y="70635"/>
                  </a:lnTo>
                  <a:lnTo>
                    <a:pt x="209580" y="91062"/>
                  </a:lnTo>
                  <a:lnTo>
                    <a:pt x="194159" y="121123"/>
                  </a:lnTo>
                  <a:lnTo>
                    <a:pt x="181439" y="137677"/>
                  </a:lnTo>
                  <a:lnTo>
                    <a:pt x="177346" y="159072"/>
                  </a:lnTo>
                  <a:lnTo>
                    <a:pt x="180595" y="183009"/>
                  </a:lnTo>
                  <a:lnTo>
                    <a:pt x="208197" y="237653"/>
                  </a:lnTo>
                  <a:lnTo>
                    <a:pt x="249273" y="295511"/>
                  </a:lnTo>
                  <a:lnTo>
                    <a:pt x="275850" y="312461"/>
                  </a:lnTo>
                  <a:lnTo>
                    <a:pt x="284505" y="313363"/>
                  </a:lnTo>
                  <a:lnTo>
                    <a:pt x="300362" y="308125"/>
                  </a:lnTo>
                  <a:lnTo>
                    <a:pt x="326384" y="290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8509923" y="4206728"/>
              <a:ext cx="82434" cy="152071"/>
            </a:xfrm>
            <a:custGeom>
              <a:avLst/>
              <a:gdLst/>
              <a:ahLst/>
              <a:cxnLst/>
              <a:rect l="0" t="0" r="0" b="0"/>
              <a:pathLst>
                <a:path w="82434" h="152071">
                  <a:moveTo>
                    <a:pt x="18160" y="78370"/>
                  </a:moveTo>
                  <a:lnTo>
                    <a:pt x="62122" y="63716"/>
                  </a:lnTo>
                  <a:lnTo>
                    <a:pt x="75913" y="50800"/>
                  </a:lnTo>
                  <a:lnTo>
                    <a:pt x="81229" y="42442"/>
                  </a:lnTo>
                  <a:lnTo>
                    <a:pt x="82433" y="33362"/>
                  </a:lnTo>
                  <a:lnTo>
                    <a:pt x="77531" y="13913"/>
                  </a:lnTo>
                  <a:lnTo>
                    <a:pt x="70609" y="7322"/>
                  </a:lnTo>
                  <a:lnTo>
                    <a:pt x="50438" y="0"/>
                  </a:lnTo>
                  <a:lnTo>
                    <a:pt x="40849" y="387"/>
                  </a:lnTo>
                  <a:lnTo>
                    <a:pt x="23954" y="7056"/>
                  </a:lnTo>
                  <a:lnTo>
                    <a:pt x="11766" y="20939"/>
                  </a:lnTo>
                  <a:lnTo>
                    <a:pt x="3620" y="39977"/>
                  </a:lnTo>
                  <a:lnTo>
                    <a:pt x="0" y="64036"/>
                  </a:lnTo>
                  <a:lnTo>
                    <a:pt x="4630" y="87207"/>
                  </a:lnTo>
                  <a:lnTo>
                    <a:pt x="20390" y="116863"/>
                  </a:lnTo>
                  <a:lnTo>
                    <a:pt x="34359" y="131743"/>
                  </a:lnTo>
                  <a:lnTo>
                    <a:pt x="59614" y="145527"/>
                  </a:lnTo>
                  <a:lnTo>
                    <a:pt x="81330" y="152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8647258" y="4191479"/>
              <a:ext cx="161974" cy="304190"/>
            </a:xfrm>
            <a:custGeom>
              <a:avLst/>
              <a:gdLst/>
              <a:ahLst/>
              <a:cxnLst/>
              <a:rect l="0" t="0" r="0" b="0"/>
              <a:pathLst>
                <a:path w="161974" h="304190">
                  <a:moveTo>
                    <a:pt x="101923" y="83091"/>
                  </a:moveTo>
                  <a:lnTo>
                    <a:pt x="107513" y="66323"/>
                  </a:lnTo>
                  <a:lnTo>
                    <a:pt x="107137" y="48732"/>
                  </a:lnTo>
                  <a:lnTo>
                    <a:pt x="101900" y="29216"/>
                  </a:lnTo>
                  <a:lnTo>
                    <a:pt x="91775" y="8843"/>
                  </a:lnTo>
                  <a:lnTo>
                    <a:pt x="83459" y="3177"/>
                  </a:lnTo>
                  <a:lnTo>
                    <a:pt x="61742" y="0"/>
                  </a:lnTo>
                  <a:lnTo>
                    <a:pt x="39611" y="5607"/>
                  </a:lnTo>
                  <a:lnTo>
                    <a:pt x="28796" y="10378"/>
                  </a:lnTo>
                  <a:lnTo>
                    <a:pt x="13660" y="28157"/>
                  </a:lnTo>
                  <a:lnTo>
                    <a:pt x="4203" y="51657"/>
                  </a:lnTo>
                  <a:lnTo>
                    <a:pt x="0" y="77699"/>
                  </a:lnTo>
                  <a:lnTo>
                    <a:pt x="4372" y="98632"/>
                  </a:lnTo>
                  <a:lnTo>
                    <a:pt x="8812" y="107489"/>
                  </a:lnTo>
                  <a:lnTo>
                    <a:pt x="16453" y="113395"/>
                  </a:lnTo>
                  <a:lnTo>
                    <a:pt x="37420" y="119956"/>
                  </a:lnTo>
                  <a:lnTo>
                    <a:pt x="47222" y="119366"/>
                  </a:lnTo>
                  <a:lnTo>
                    <a:pt x="64353" y="112471"/>
                  </a:lnTo>
                  <a:lnTo>
                    <a:pt x="87152" y="95435"/>
                  </a:lnTo>
                  <a:lnTo>
                    <a:pt x="103136" y="69981"/>
                  </a:lnTo>
                  <a:lnTo>
                    <a:pt x="107411" y="68502"/>
                  </a:lnTo>
                  <a:lnTo>
                    <a:pt x="111431" y="72195"/>
                  </a:lnTo>
                  <a:lnTo>
                    <a:pt x="133419" y="126097"/>
                  </a:lnTo>
                  <a:lnTo>
                    <a:pt x="154558" y="188454"/>
                  </a:lnTo>
                  <a:lnTo>
                    <a:pt x="161973" y="223104"/>
                  </a:lnTo>
                  <a:lnTo>
                    <a:pt x="161050" y="259887"/>
                  </a:lnTo>
                  <a:lnTo>
                    <a:pt x="158888" y="271145"/>
                  </a:lnTo>
                  <a:lnTo>
                    <a:pt x="153938" y="279820"/>
                  </a:lnTo>
                  <a:lnTo>
                    <a:pt x="139079" y="292579"/>
                  </a:lnTo>
                  <a:lnTo>
                    <a:pt x="117657" y="299029"/>
                  </a:lnTo>
                  <a:lnTo>
                    <a:pt x="82408" y="302660"/>
                  </a:lnTo>
                  <a:lnTo>
                    <a:pt x="49280" y="304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8854466" y="4179813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9" y="53875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8843938" y="4074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930448" y="4127171"/>
              <a:ext cx="89560" cy="147167"/>
            </a:xfrm>
            <a:custGeom>
              <a:avLst/>
              <a:gdLst/>
              <a:ahLst/>
              <a:cxnLst/>
              <a:rect l="0" t="0" r="0" b="0"/>
              <a:pathLst>
                <a:path w="89560" h="147167">
                  <a:moveTo>
                    <a:pt x="50360" y="21057"/>
                  </a:moveTo>
                  <a:lnTo>
                    <a:pt x="33593" y="26646"/>
                  </a:lnTo>
                  <a:lnTo>
                    <a:pt x="22241" y="38749"/>
                  </a:lnTo>
                  <a:lnTo>
                    <a:pt x="5422" y="75114"/>
                  </a:lnTo>
                  <a:lnTo>
                    <a:pt x="0" y="111293"/>
                  </a:lnTo>
                  <a:lnTo>
                    <a:pt x="4971" y="131742"/>
                  </a:lnTo>
                  <a:lnTo>
                    <a:pt x="9572" y="140470"/>
                  </a:lnTo>
                  <a:lnTo>
                    <a:pt x="17319" y="145119"/>
                  </a:lnTo>
                  <a:lnTo>
                    <a:pt x="38405" y="147166"/>
                  </a:lnTo>
                  <a:lnTo>
                    <a:pt x="57135" y="141056"/>
                  </a:lnTo>
                  <a:lnTo>
                    <a:pt x="65406" y="136151"/>
                  </a:lnTo>
                  <a:lnTo>
                    <a:pt x="77714" y="121343"/>
                  </a:lnTo>
                  <a:lnTo>
                    <a:pt x="85914" y="101893"/>
                  </a:lnTo>
                  <a:lnTo>
                    <a:pt x="89559" y="77651"/>
                  </a:lnTo>
                  <a:lnTo>
                    <a:pt x="84939" y="54398"/>
                  </a:lnTo>
                  <a:lnTo>
                    <a:pt x="69184" y="24697"/>
                  </a:lnTo>
                  <a:lnTo>
                    <a:pt x="503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9065036" y="4100462"/>
              <a:ext cx="157929" cy="136737"/>
            </a:xfrm>
            <a:custGeom>
              <a:avLst/>
              <a:gdLst/>
              <a:ahLst/>
              <a:cxnLst/>
              <a:rect l="0" t="0" r="0" b="0"/>
              <a:pathLst>
                <a:path w="157929" h="136737">
                  <a:moveTo>
                    <a:pt x="0" y="89880"/>
                  </a:moveTo>
                  <a:lnTo>
                    <a:pt x="25171" y="136736"/>
                  </a:lnTo>
                  <a:lnTo>
                    <a:pt x="13067" y="85189"/>
                  </a:lnTo>
                  <a:lnTo>
                    <a:pt x="14400" y="49495"/>
                  </a:lnTo>
                  <a:lnTo>
                    <a:pt x="20438" y="28647"/>
                  </a:lnTo>
                  <a:lnTo>
                    <a:pt x="30921" y="11583"/>
                  </a:lnTo>
                  <a:lnTo>
                    <a:pt x="39331" y="6096"/>
                  </a:lnTo>
                  <a:lnTo>
                    <a:pt x="61155" y="0"/>
                  </a:lnTo>
                  <a:lnTo>
                    <a:pt x="83332" y="3530"/>
                  </a:lnTo>
                  <a:lnTo>
                    <a:pt x="103717" y="14067"/>
                  </a:lnTo>
                  <a:lnTo>
                    <a:pt x="120576" y="30449"/>
                  </a:lnTo>
                  <a:lnTo>
                    <a:pt x="146178" y="76724"/>
                  </a:lnTo>
                  <a:lnTo>
                    <a:pt x="157928" y="100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9" name="Freeform 278"/>
          <p:cNvSpPr/>
          <p:nvPr/>
        </p:nvSpPr>
        <p:spPr>
          <a:xfrm>
            <a:off x="7190227" y="647177"/>
            <a:ext cx="2685353" cy="794985"/>
          </a:xfrm>
          <a:custGeom>
            <a:avLst/>
            <a:gdLst/>
            <a:ahLst/>
            <a:cxnLst/>
            <a:rect l="0" t="0" r="0" b="0"/>
            <a:pathLst>
              <a:path w="2685353" h="794985">
                <a:moveTo>
                  <a:pt x="2653918" y="5589"/>
                </a:moveTo>
                <a:lnTo>
                  <a:pt x="2637150" y="0"/>
                </a:lnTo>
                <a:lnTo>
                  <a:pt x="2619559" y="376"/>
                </a:lnTo>
                <a:lnTo>
                  <a:pt x="2562089" y="6073"/>
                </a:lnTo>
                <a:lnTo>
                  <a:pt x="2501316" y="20153"/>
                </a:lnTo>
                <a:lnTo>
                  <a:pt x="2444049" y="37244"/>
                </a:lnTo>
                <a:lnTo>
                  <a:pt x="2383562" y="54731"/>
                </a:lnTo>
                <a:lnTo>
                  <a:pt x="2327980" y="72271"/>
                </a:lnTo>
                <a:lnTo>
                  <a:pt x="2274951" y="98151"/>
                </a:lnTo>
                <a:lnTo>
                  <a:pt x="2211726" y="121210"/>
                </a:lnTo>
                <a:lnTo>
                  <a:pt x="2148551" y="142443"/>
                </a:lnTo>
                <a:lnTo>
                  <a:pt x="2113846" y="149864"/>
                </a:lnTo>
                <a:lnTo>
                  <a:pt x="2053599" y="159812"/>
                </a:lnTo>
                <a:lnTo>
                  <a:pt x="1992214" y="168618"/>
                </a:lnTo>
                <a:lnTo>
                  <a:pt x="1940418" y="180209"/>
                </a:lnTo>
                <a:lnTo>
                  <a:pt x="1888245" y="186831"/>
                </a:lnTo>
                <a:lnTo>
                  <a:pt x="1838208" y="199058"/>
                </a:lnTo>
                <a:lnTo>
                  <a:pt x="1783264" y="212738"/>
                </a:lnTo>
                <a:lnTo>
                  <a:pt x="1727351" y="223586"/>
                </a:lnTo>
                <a:lnTo>
                  <a:pt x="1665618" y="234685"/>
                </a:lnTo>
                <a:lnTo>
                  <a:pt x="1606189" y="251383"/>
                </a:lnTo>
                <a:lnTo>
                  <a:pt x="1549100" y="268819"/>
                </a:lnTo>
                <a:lnTo>
                  <a:pt x="1495872" y="286352"/>
                </a:lnTo>
                <a:lnTo>
                  <a:pt x="1437563" y="303897"/>
                </a:lnTo>
                <a:lnTo>
                  <a:pt x="1384241" y="317935"/>
                </a:lnTo>
                <a:lnTo>
                  <a:pt x="1322300" y="329893"/>
                </a:lnTo>
                <a:lnTo>
                  <a:pt x="1266197" y="346033"/>
                </a:lnTo>
                <a:lnTo>
                  <a:pt x="1206241" y="357887"/>
                </a:lnTo>
                <a:lnTo>
                  <a:pt x="1181094" y="366887"/>
                </a:lnTo>
                <a:lnTo>
                  <a:pt x="1118528" y="378728"/>
                </a:lnTo>
                <a:lnTo>
                  <a:pt x="1064348" y="395293"/>
                </a:lnTo>
                <a:lnTo>
                  <a:pt x="1003097" y="412711"/>
                </a:lnTo>
                <a:lnTo>
                  <a:pt x="939674" y="430241"/>
                </a:lnTo>
                <a:lnTo>
                  <a:pt x="882261" y="444667"/>
                </a:lnTo>
                <a:lnTo>
                  <a:pt x="822968" y="455781"/>
                </a:lnTo>
                <a:lnTo>
                  <a:pt x="763861" y="472481"/>
                </a:lnTo>
                <a:lnTo>
                  <a:pt x="703205" y="480350"/>
                </a:lnTo>
                <a:lnTo>
                  <a:pt x="651883" y="498889"/>
                </a:lnTo>
                <a:lnTo>
                  <a:pt x="597031" y="514163"/>
                </a:lnTo>
                <a:lnTo>
                  <a:pt x="535453" y="528855"/>
                </a:lnTo>
                <a:lnTo>
                  <a:pt x="473271" y="538834"/>
                </a:lnTo>
                <a:lnTo>
                  <a:pt x="415954" y="544930"/>
                </a:lnTo>
                <a:lnTo>
                  <a:pt x="364555" y="551463"/>
                </a:lnTo>
                <a:lnTo>
                  <a:pt x="303714" y="561193"/>
                </a:lnTo>
                <a:lnTo>
                  <a:pt x="242799" y="570518"/>
                </a:lnTo>
                <a:lnTo>
                  <a:pt x="181326" y="579242"/>
                </a:lnTo>
                <a:lnTo>
                  <a:pt x="127289" y="595397"/>
                </a:lnTo>
                <a:lnTo>
                  <a:pt x="63926" y="616261"/>
                </a:lnTo>
                <a:lnTo>
                  <a:pt x="21797" y="630284"/>
                </a:lnTo>
                <a:lnTo>
                  <a:pt x="6977" y="643540"/>
                </a:lnTo>
                <a:lnTo>
                  <a:pt x="1388" y="651988"/>
                </a:lnTo>
                <a:lnTo>
                  <a:pt x="0" y="661130"/>
                </a:lnTo>
                <a:lnTo>
                  <a:pt x="4698" y="680646"/>
                </a:lnTo>
                <a:lnTo>
                  <a:pt x="39997" y="742692"/>
                </a:lnTo>
                <a:lnTo>
                  <a:pt x="55003" y="774202"/>
                </a:lnTo>
                <a:lnTo>
                  <a:pt x="62651" y="781210"/>
                </a:lnTo>
                <a:lnTo>
                  <a:pt x="83626" y="788997"/>
                </a:lnTo>
                <a:lnTo>
                  <a:pt x="135219" y="793996"/>
                </a:lnTo>
                <a:lnTo>
                  <a:pt x="190471" y="794984"/>
                </a:lnTo>
                <a:lnTo>
                  <a:pt x="240856" y="789589"/>
                </a:lnTo>
                <a:lnTo>
                  <a:pt x="298386" y="773890"/>
                </a:lnTo>
                <a:lnTo>
                  <a:pt x="352249" y="765666"/>
                </a:lnTo>
                <a:lnTo>
                  <a:pt x="413617" y="755574"/>
                </a:lnTo>
                <a:lnTo>
                  <a:pt x="467948" y="753599"/>
                </a:lnTo>
                <a:lnTo>
                  <a:pt x="522571" y="754379"/>
                </a:lnTo>
                <a:lnTo>
                  <a:pt x="584789" y="762190"/>
                </a:lnTo>
                <a:lnTo>
                  <a:pt x="645365" y="771783"/>
                </a:lnTo>
                <a:lnTo>
                  <a:pt x="682677" y="770343"/>
                </a:lnTo>
                <a:lnTo>
                  <a:pt x="705074" y="764280"/>
                </a:lnTo>
                <a:lnTo>
                  <a:pt x="744928" y="741324"/>
                </a:lnTo>
                <a:lnTo>
                  <a:pt x="802787" y="693377"/>
                </a:lnTo>
                <a:lnTo>
                  <a:pt x="858649" y="651331"/>
                </a:lnTo>
                <a:lnTo>
                  <a:pt x="917164" y="618288"/>
                </a:lnTo>
                <a:lnTo>
                  <a:pt x="974337" y="586574"/>
                </a:lnTo>
                <a:lnTo>
                  <a:pt x="1032966" y="560567"/>
                </a:lnTo>
                <a:lnTo>
                  <a:pt x="1095739" y="539075"/>
                </a:lnTo>
                <a:lnTo>
                  <a:pt x="1151467" y="521491"/>
                </a:lnTo>
                <a:lnTo>
                  <a:pt x="1210538" y="503939"/>
                </a:lnTo>
                <a:lnTo>
                  <a:pt x="1264028" y="486391"/>
                </a:lnTo>
                <a:lnTo>
                  <a:pt x="1327316" y="465334"/>
                </a:lnTo>
                <a:lnTo>
                  <a:pt x="1390498" y="444277"/>
                </a:lnTo>
                <a:lnTo>
                  <a:pt x="1453670" y="423220"/>
                </a:lnTo>
                <a:lnTo>
                  <a:pt x="1516840" y="402163"/>
                </a:lnTo>
                <a:lnTo>
                  <a:pt x="1580012" y="381106"/>
                </a:lnTo>
                <a:lnTo>
                  <a:pt x="1643182" y="360049"/>
                </a:lnTo>
                <a:lnTo>
                  <a:pt x="1706353" y="338992"/>
                </a:lnTo>
                <a:lnTo>
                  <a:pt x="1756872" y="326124"/>
                </a:lnTo>
                <a:lnTo>
                  <a:pt x="1820269" y="316471"/>
                </a:lnTo>
                <a:lnTo>
                  <a:pt x="1872312" y="304778"/>
                </a:lnTo>
                <a:lnTo>
                  <a:pt x="1924532" y="298135"/>
                </a:lnTo>
                <a:lnTo>
                  <a:pt x="1974578" y="291494"/>
                </a:lnTo>
                <a:lnTo>
                  <a:pt x="2029524" y="289012"/>
                </a:lnTo>
                <a:lnTo>
                  <a:pt x="2085438" y="281589"/>
                </a:lnTo>
                <a:lnTo>
                  <a:pt x="2147172" y="271222"/>
                </a:lnTo>
                <a:lnTo>
                  <a:pt x="2201012" y="254620"/>
                </a:lnTo>
                <a:lnTo>
                  <a:pt x="2264348" y="233694"/>
                </a:lnTo>
                <a:lnTo>
                  <a:pt x="2320123" y="216158"/>
                </a:lnTo>
                <a:lnTo>
                  <a:pt x="2380370" y="198612"/>
                </a:lnTo>
                <a:lnTo>
                  <a:pt x="2441756" y="181064"/>
                </a:lnTo>
                <a:lnTo>
                  <a:pt x="2495781" y="160397"/>
                </a:lnTo>
                <a:lnTo>
                  <a:pt x="2518125" y="150432"/>
                </a:lnTo>
                <a:lnTo>
                  <a:pt x="2578743" y="137921"/>
                </a:lnTo>
                <a:lnTo>
                  <a:pt x="2620871" y="123539"/>
                </a:lnTo>
                <a:lnTo>
                  <a:pt x="2665872" y="92684"/>
                </a:lnTo>
                <a:lnTo>
                  <a:pt x="2679898" y="75884"/>
                </a:lnTo>
                <a:lnTo>
                  <a:pt x="2685276" y="66490"/>
                </a:lnTo>
                <a:lnTo>
                  <a:pt x="2685352" y="59058"/>
                </a:lnTo>
                <a:lnTo>
                  <a:pt x="2681892" y="52933"/>
                </a:lnTo>
                <a:lnTo>
                  <a:pt x="2676077" y="47681"/>
                </a:lnTo>
                <a:lnTo>
                  <a:pt x="2657137" y="41844"/>
                </a:lnTo>
                <a:lnTo>
                  <a:pt x="2606851" y="38097"/>
                </a:lnTo>
                <a:lnTo>
                  <a:pt x="2550687" y="37357"/>
                </a:lnTo>
                <a:lnTo>
                  <a:pt x="2487601" y="37211"/>
                </a:lnTo>
                <a:lnTo>
                  <a:pt x="2424143" y="37182"/>
                </a:lnTo>
                <a:lnTo>
                  <a:pt x="2363689" y="37176"/>
                </a:lnTo>
                <a:lnTo>
                  <a:pt x="2309806" y="40295"/>
                </a:lnTo>
                <a:lnTo>
                  <a:pt x="2259431" y="46240"/>
                </a:lnTo>
                <a:lnTo>
                  <a:pt x="2204421" y="54650"/>
                </a:lnTo>
                <a:lnTo>
                  <a:pt x="2148494" y="60644"/>
                </a:lnTo>
                <a:lnTo>
                  <a:pt x="2092387" y="67157"/>
                </a:lnTo>
                <a:lnTo>
                  <a:pt x="2036244" y="69613"/>
                </a:lnTo>
                <a:lnTo>
                  <a:pt x="1983213" y="80151"/>
                </a:lnTo>
                <a:lnTo>
                  <a:pt x="1926693" y="95780"/>
                </a:lnTo>
                <a:lnTo>
                  <a:pt x="1888752" y="101333"/>
                </a:lnTo>
                <a:lnTo>
                  <a:pt x="1833144" y="123887"/>
                </a:lnTo>
                <a:lnTo>
                  <a:pt x="1776993" y="142325"/>
                </a:lnTo>
                <a:lnTo>
                  <a:pt x="1716695" y="158820"/>
                </a:lnTo>
                <a:lnTo>
                  <a:pt x="1655303" y="168487"/>
                </a:lnTo>
                <a:lnTo>
                  <a:pt x="1601278" y="184766"/>
                </a:lnTo>
                <a:lnTo>
                  <a:pt x="1537916" y="205648"/>
                </a:lnTo>
                <a:lnTo>
                  <a:pt x="1474728" y="226689"/>
                </a:lnTo>
                <a:lnTo>
                  <a:pt x="1411555" y="256078"/>
                </a:lnTo>
                <a:lnTo>
                  <a:pt x="1348385" y="282257"/>
                </a:lnTo>
                <a:lnTo>
                  <a:pt x="1294572" y="312471"/>
                </a:lnTo>
                <a:lnTo>
                  <a:pt x="1248414" y="325911"/>
                </a:lnTo>
                <a:lnTo>
                  <a:pt x="1226737" y="337586"/>
                </a:lnTo>
                <a:lnTo>
                  <a:pt x="1211514" y="342501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0" name="Freeform 279"/>
          <p:cNvSpPr/>
          <p:nvPr/>
        </p:nvSpPr>
        <p:spPr>
          <a:xfrm>
            <a:off x="7695143" y="3739713"/>
            <a:ext cx="1549836" cy="710705"/>
          </a:xfrm>
          <a:custGeom>
            <a:avLst/>
            <a:gdLst/>
            <a:ahLst/>
            <a:cxnLst/>
            <a:rect l="0" t="0" r="0" b="0"/>
            <a:pathLst>
              <a:path w="1549836" h="710705">
                <a:moveTo>
                  <a:pt x="664483" y="155831"/>
                </a:moveTo>
                <a:lnTo>
                  <a:pt x="605867" y="155831"/>
                </a:lnTo>
                <a:lnTo>
                  <a:pt x="551693" y="155831"/>
                </a:lnTo>
                <a:lnTo>
                  <a:pt x="492813" y="155831"/>
                </a:lnTo>
                <a:lnTo>
                  <a:pt x="430792" y="155831"/>
                </a:lnTo>
                <a:lnTo>
                  <a:pt x="372311" y="155831"/>
                </a:lnTo>
                <a:lnTo>
                  <a:pt x="323930" y="154661"/>
                </a:lnTo>
                <a:lnTo>
                  <a:pt x="265068" y="147497"/>
                </a:lnTo>
                <a:lnTo>
                  <a:pt x="208380" y="145736"/>
                </a:lnTo>
                <a:lnTo>
                  <a:pt x="153293" y="146557"/>
                </a:lnTo>
                <a:lnTo>
                  <a:pt x="118397" y="151393"/>
                </a:lnTo>
                <a:lnTo>
                  <a:pt x="75164" y="149972"/>
                </a:lnTo>
                <a:lnTo>
                  <a:pt x="27239" y="160262"/>
                </a:lnTo>
                <a:lnTo>
                  <a:pt x="17386" y="165804"/>
                </a:lnTo>
                <a:lnTo>
                  <a:pt x="3318" y="181320"/>
                </a:lnTo>
                <a:lnTo>
                  <a:pt x="269" y="190371"/>
                </a:lnTo>
                <a:lnTo>
                  <a:pt x="0" y="209787"/>
                </a:lnTo>
                <a:lnTo>
                  <a:pt x="15738" y="271759"/>
                </a:lnTo>
                <a:lnTo>
                  <a:pt x="20960" y="322187"/>
                </a:lnTo>
                <a:lnTo>
                  <a:pt x="27665" y="385563"/>
                </a:lnTo>
                <a:lnTo>
                  <a:pt x="42438" y="412892"/>
                </a:lnTo>
                <a:lnTo>
                  <a:pt x="50915" y="418452"/>
                </a:lnTo>
                <a:lnTo>
                  <a:pt x="72812" y="424630"/>
                </a:lnTo>
                <a:lnTo>
                  <a:pt x="130377" y="420588"/>
                </a:lnTo>
                <a:lnTo>
                  <a:pt x="190860" y="410841"/>
                </a:lnTo>
                <a:lnTo>
                  <a:pt x="244068" y="400873"/>
                </a:lnTo>
                <a:lnTo>
                  <a:pt x="305224" y="389961"/>
                </a:lnTo>
                <a:lnTo>
                  <a:pt x="364577" y="373287"/>
                </a:lnTo>
                <a:lnTo>
                  <a:pt x="418026" y="368931"/>
                </a:lnTo>
                <a:lnTo>
                  <a:pt x="474404" y="381234"/>
                </a:lnTo>
                <a:lnTo>
                  <a:pt x="500800" y="396792"/>
                </a:lnTo>
                <a:lnTo>
                  <a:pt x="512966" y="412663"/>
                </a:lnTo>
                <a:lnTo>
                  <a:pt x="537780" y="472050"/>
                </a:lnTo>
                <a:lnTo>
                  <a:pt x="556812" y="523206"/>
                </a:lnTo>
                <a:lnTo>
                  <a:pt x="608512" y="583809"/>
                </a:lnTo>
                <a:lnTo>
                  <a:pt x="668198" y="622390"/>
                </a:lnTo>
                <a:lnTo>
                  <a:pt x="726811" y="648004"/>
                </a:lnTo>
                <a:lnTo>
                  <a:pt x="781302" y="677742"/>
                </a:lnTo>
                <a:lnTo>
                  <a:pt x="844726" y="699715"/>
                </a:lnTo>
                <a:lnTo>
                  <a:pt x="897052" y="710704"/>
                </a:lnTo>
                <a:lnTo>
                  <a:pt x="935384" y="709792"/>
                </a:lnTo>
                <a:lnTo>
                  <a:pt x="997729" y="702996"/>
                </a:lnTo>
                <a:lnTo>
                  <a:pt x="1059145" y="694360"/>
                </a:lnTo>
                <a:lnTo>
                  <a:pt x="1116495" y="673206"/>
                </a:lnTo>
                <a:lnTo>
                  <a:pt x="1169758" y="647139"/>
                </a:lnTo>
                <a:lnTo>
                  <a:pt x="1208828" y="627182"/>
                </a:lnTo>
                <a:lnTo>
                  <a:pt x="1265257" y="590405"/>
                </a:lnTo>
                <a:lnTo>
                  <a:pt x="1293266" y="574712"/>
                </a:lnTo>
                <a:lnTo>
                  <a:pt x="1319503" y="558364"/>
                </a:lnTo>
                <a:lnTo>
                  <a:pt x="1346384" y="542991"/>
                </a:lnTo>
                <a:lnTo>
                  <a:pt x="1372286" y="526738"/>
                </a:lnTo>
                <a:lnTo>
                  <a:pt x="1399068" y="511394"/>
                </a:lnTo>
                <a:lnTo>
                  <a:pt x="1446501" y="474594"/>
                </a:lnTo>
                <a:lnTo>
                  <a:pt x="1472920" y="458900"/>
                </a:lnTo>
                <a:lnTo>
                  <a:pt x="1533244" y="411892"/>
                </a:lnTo>
                <a:lnTo>
                  <a:pt x="1549835" y="385339"/>
                </a:lnTo>
                <a:lnTo>
                  <a:pt x="1549515" y="377856"/>
                </a:lnTo>
                <a:lnTo>
                  <a:pt x="1545794" y="371698"/>
                </a:lnTo>
                <a:lnTo>
                  <a:pt x="1539803" y="366423"/>
                </a:lnTo>
                <a:lnTo>
                  <a:pt x="1520668" y="360561"/>
                </a:lnTo>
                <a:lnTo>
                  <a:pt x="1464666" y="356798"/>
                </a:lnTo>
                <a:lnTo>
                  <a:pt x="1402867" y="367447"/>
                </a:lnTo>
                <a:lnTo>
                  <a:pt x="1341783" y="384086"/>
                </a:lnTo>
                <a:lnTo>
                  <a:pt x="1280534" y="401514"/>
                </a:lnTo>
                <a:lnTo>
                  <a:pt x="1218447" y="415537"/>
                </a:lnTo>
                <a:lnTo>
                  <a:pt x="1159910" y="429572"/>
                </a:lnTo>
                <a:lnTo>
                  <a:pt x="1103287" y="443610"/>
                </a:lnTo>
                <a:lnTo>
                  <a:pt x="1039806" y="450412"/>
                </a:lnTo>
                <a:lnTo>
                  <a:pt x="980994" y="458688"/>
                </a:lnTo>
                <a:lnTo>
                  <a:pt x="929905" y="466259"/>
                </a:lnTo>
                <a:lnTo>
                  <a:pt x="867011" y="474091"/>
                </a:lnTo>
                <a:lnTo>
                  <a:pt x="844573" y="477434"/>
                </a:lnTo>
                <a:lnTo>
                  <a:pt x="785382" y="472674"/>
                </a:lnTo>
                <a:lnTo>
                  <a:pt x="728325" y="460363"/>
                </a:lnTo>
                <a:lnTo>
                  <a:pt x="667865" y="450741"/>
                </a:lnTo>
                <a:lnTo>
                  <a:pt x="633900" y="441433"/>
                </a:lnTo>
                <a:lnTo>
                  <a:pt x="580388" y="416865"/>
                </a:lnTo>
                <a:lnTo>
                  <a:pt x="530751" y="386709"/>
                </a:lnTo>
                <a:lnTo>
                  <a:pt x="494567" y="359234"/>
                </a:lnTo>
                <a:lnTo>
                  <a:pt x="490375" y="352264"/>
                </a:lnTo>
                <a:lnTo>
                  <a:pt x="489920" y="345278"/>
                </a:lnTo>
                <a:lnTo>
                  <a:pt x="491956" y="338281"/>
                </a:lnTo>
                <a:lnTo>
                  <a:pt x="496822" y="332446"/>
                </a:lnTo>
                <a:lnTo>
                  <a:pt x="520440" y="318645"/>
                </a:lnTo>
                <a:lnTo>
                  <a:pt x="580550" y="296332"/>
                </a:lnTo>
                <a:lnTo>
                  <a:pt x="632937" y="278679"/>
                </a:lnTo>
                <a:lnTo>
                  <a:pt x="693879" y="269451"/>
                </a:lnTo>
                <a:lnTo>
                  <a:pt x="756828" y="253808"/>
                </a:lnTo>
                <a:lnTo>
                  <a:pt x="812099" y="243121"/>
                </a:lnTo>
                <a:lnTo>
                  <a:pt x="868077" y="235075"/>
                </a:lnTo>
                <a:lnTo>
                  <a:pt x="931431" y="229455"/>
                </a:lnTo>
                <a:lnTo>
                  <a:pt x="990219" y="221414"/>
                </a:lnTo>
                <a:lnTo>
                  <a:pt x="1052481" y="219478"/>
                </a:lnTo>
                <a:lnTo>
                  <a:pt x="1112698" y="219096"/>
                </a:lnTo>
                <a:lnTo>
                  <a:pt x="1172773" y="219020"/>
                </a:lnTo>
                <a:lnTo>
                  <a:pt x="1235030" y="219006"/>
                </a:lnTo>
                <a:lnTo>
                  <a:pt x="1291217" y="217833"/>
                </a:lnTo>
                <a:lnTo>
                  <a:pt x="1353770" y="209937"/>
                </a:lnTo>
                <a:lnTo>
                  <a:pt x="1406440" y="206422"/>
                </a:lnTo>
                <a:lnTo>
                  <a:pt x="1455006" y="179203"/>
                </a:lnTo>
                <a:lnTo>
                  <a:pt x="1460560" y="171412"/>
                </a:lnTo>
                <a:lnTo>
                  <a:pt x="1463093" y="162709"/>
                </a:lnTo>
                <a:lnTo>
                  <a:pt x="1463612" y="153397"/>
                </a:lnTo>
                <a:lnTo>
                  <a:pt x="1457950" y="136812"/>
                </a:lnTo>
                <a:lnTo>
                  <a:pt x="1427503" y="92711"/>
                </a:lnTo>
                <a:lnTo>
                  <a:pt x="1376640" y="48519"/>
                </a:lnTo>
                <a:lnTo>
                  <a:pt x="1316918" y="22908"/>
                </a:lnTo>
                <a:lnTo>
                  <a:pt x="1264564" y="4980"/>
                </a:lnTo>
                <a:lnTo>
                  <a:pt x="1227420" y="0"/>
                </a:lnTo>
                <a:lnTo>
                  <a:pt x="1170501" y="9632"/>
                </a:lnTo>
                <a:lnTo>
                  <a:pt x="1110059" y="18902"/>
                </a:lnTo>
                <a:lnTo>
                  <a:pt x="1048894" y="27864"/>
                </a:lnTo>
                <a:lnTo>
                  <a:pt x="994054" y="30337"/>
                </a:lnTo>
                <a:lnTo>
                  <a:pt x="938161" y="40878"/>
                </a:lnTo>
                <a:lnTo>
                  <a:pt x="876432" y="57678"/>
                </a:lnTo>
                <a:lnTo>
                  <a:pt x="822592" y="75127"/>
                </a:lnTo>
                <a:lnTo>
                  <a:pt x="761460" y="92662"/>
                </a:lnTo>
                <a:lnTo>
                  <a:pt x="698484" y="109038"/>
                </a:lnTo>
                <a:lnTo>
                  <a:pt x="646330" y="115912"/>
                </a:lnTo>
                <a:lnTo>
                  <a:pt x="589997" y="130383"/>
                </a:lnTo>
                <a:lnTo>
                  <a:pt x="529127" y="139785"/>
                </a:lnTo>
                <a:lnTo>
                  <a:pt x="472051" y="152909"/>
                </a:lnTo>
                <a:lnTo>
                  <a:pt x="446767" y="156872"/>
                </a:lnTo>
                <a:lnTo>
                  <a:pt x="385599" y="179379"/>
                </a:lnTo>
                <a:lnTo>
                  <a:pt x="328281" y="197810"/>
                </a:lnTo>
                <a:lnTo>
                  <a:pt x="274930" y="208473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3" name="Group 282"/>
          <p:cNvGrpSpPr/>
          <p:nvPr/>
        </p:nvGrpSpPr>
        <p:grpSpPr>
          <a:xfrm>
            <a:off x="7043565" y="1854645"/>
            <a:ext cx="558011" cy="1672402"/>
            <a:chOff x="7043565" y="1854645"/>
            <a:chExt cx="558011" cy="1672402"/>
          </a:xfrm>
        </p:grpSpPr>
        <p:sp>
          <p:nvSpPr>
            <p:cNvPr id="281" name="Freeform 280"/>
            <p:cNvSpPr/>
            <p:nvPr/>
          </p:nvSpPr>
          <p:spPr>
            <a:xfrm>
              <a:off x="7043565" y="1854645"/>
              <a:ext cx="480270" cy="1672402"/>
            </a:xfrm>
            <a:custGeom>
              <a:avLst/>
              <a:gdLst/>
              <a:ahLst/>
              <a:cxnLst/>
              <a:rect l="0" t="0" r="0" b="0"/>
              <a:pathLst>
                <a:path w="480270" h="1672402">
                  <a:moveTo>
                    <a:pt x="0" y="29956"/>
                  </a:moveTo>
                  <a:lnTo>
                    <a:pt x="62280" y="13167"/>
                  </a:lnTo>
                  <a:lnTo>
                    <a:pt x="124607" y="3871"/>
                  </a:lnTo>
                  <a:lnTo>
                    <a:pt x="163002" y="0"/>
                  </a:lnTo>
                  <a:lnTo>
                    <a:pt x="183969" y="5334"/>
                  </a:lnTo>
                  <a:lnTo>
                    <a:pt x="192836" y="10032"/>
                  </a:lnTo>
                  <a:lnTo>
                    <a:pt x="205808" y="24610"/>
                  </a:lnTo>
                  <a:lnTo>
                    <a:pt x="234328" y="83053"/>
                  </a:lnTo>
                  <a:lnTo>
                    <a:pt x="265644" y="145809"/>
                  </a:lnTo>
                  <a:lnTo>
                    <a:pt x="291391" y="199587"/>
                  </a:lnTo>
                  <a:lnTo>
                    <a:pt x="317760" y="260120"/>
                  </a:lnTo>
                  <a:lnTo>
                    <a:pt x="333085" y="311813"/>
                  </a:lnTo>
                  <a:lnTo>
                    <a:pt x="350497" y="363965"/>
                  </a:lnTo>
                  <a:lnTo>
                    <a:pt x="374532" y="420298"/>
                  </a:lnTo>
                  <a:lnTo>
                    <a:pt x="392934" y="481167"/>
                  </a:lnTo>
                  <a:lnTo>
                    <a:pt x="410593" y="541363"/>
                  </a:lnTo>
                  <a:lnTo>
                    <a:pt x="419056" y="601117"/>
                  </a:lnTo>
                  <a:lnTo>
                    <a:pt x="432318" y="660624"/>
                  </a:lnTo>
                  <a:lnTo>
                    <a:pt x="442065" y="721407"/>
                  </a:lnTo>
                  <a:lnTo>
                    <a:pt x="451090" y="782617"/>
                  </a:lnTo>
                  <a:lnTo>
                    <a:pt x="459638" y="845868"/>
                  </a:lnTo>
                  <a:lnTo>
                    <a:pt x="462183" y="897308"/>
                  </a:lnTo>
                  <a:lnTo>
                    <a:pt x="464106" y="948424"/>
                  </a:lnTo>
                  <a:lnTo>
                    <a:pt x="474644" y="1005092"/>
                  </a:lnTo>
                  <a:lnTo>
                    <a:pt x="478844" y="1029549"/>
                  </a:lnTo>
                  <a:lnTo>
                    <a:pt x="480269" y="1091636"/>
                  </a:lnTo>
                  <a:lnTo>
                    <a:pt x="476276" y="1150753"/>
                  </a:lnTo>
                  <a:lnTo>
                    <a:pt x="474274" y="1208705"/>
                  </a:lnTo>
                  <a:lnTo>
                    <a:pt x="466611" y="1272043"/>
                  </a:lnTo>
                  <a:lnTo>
                    <a:pt x="463917" y="1325600"/>
                  </a:lnTo>
                  <a:lnTo>
                    <a:pt x="457795" y="1375650"/>
                  </a:lnTo>
                  <a:lnTo>
                    <a:pt x="441940" y="1429989"/>
                  </a:lnTo>
                  <a:lnTo>
                    <a:pt x="434711" y="1464874"/>
                  </a:lnTo>
                  <a:lnTo>
                    <a:pt x="426680" y="1512995"/>
                  </a:lnTo>
                  <a:lnTo>
                    <a:pt x="402083" y="1566922"/>
                  </a:lnTo>
                  <a:lnTo>
                    <a:pt x="379202" y="1630270"/>
                  </a:lnTo>
                  <a:lnTo>
                    <a:pt x="375634" y="1640804"/>
                  </a:lnTo>
                  <a:lnTo>
                    <a:pt x="362310" y="1655629"/>
                  </a:lnTo>
                  <a:lnTo>
                    <a:pt x="353843" y="1661219"/>
                  </a:lnTo>
                  <a:lnTo>
                    <a:pt x="319571" y="1669088"/>
                  </a:lnTo>
                  <a:lnTo>
                    <a:pt x="273741" y="1672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7527876" y="2653181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0" y="42114"/>
                  </a:moveTo>
                  <a:lnTo>
                    <a:pt x="43962" y="2187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2" name="Group 301"/>
          <p:cNvGrpSpPr/>
          <p:nvPr/>
        </p:nvGrpSpPr>
        <p:grpSpPr>
          <a:xfrm>
            <a:off x="7591046" y="1800373"/>
            <a:ext cx="1273950" cy="1052850"/>
            <a:chOff x="7591046" y="1800373"/>
            <a:chExt cx="1273950" cy="1052850"/>
          </a:xfrm>
        </p:grpSpPr>
        <p:sp>
          <p:nvSpPr>
            <p:cNvPr id="284" name="Freeform 283"/>
            <p:cNvSpPr/>
            <p:nvPr/>
          </p:nvSpPr>
          <p:spPr>
            <a:xfrm>
              <a:off x="7738446" y="2200455"/>
              <a:ext cx="42114" cy="178986"/>
            </a:xfrm>
            <a:custGeom>
              <a:avLst/>
              <a:gdLst/>
              <a:ahLst/>
              <a:cxnLst/>
              <a:rect l="0" t="0" r="0" b="0"/>
              <a:pathLst>
                <a:path w="42114" h="178986">
                  <a:moveTo>
                    <a:pt x="0" y="0"/>
                  </a:moveTo>
                  <a:lnTo>
                    <a:pt x="14654" y="58617"/>
                  </a:lnTo>
                  <a:lnTo>
                    <a:pt x="28197" y="111622"/>
                  </a:lnTo>
                  <a:lnTo>
                    <a:pt x="39018" y="153980"/>
                  </a:lnTo>
                  <a:lnTo>
                    <a:pt x="4211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7591046" y="2147813"/>
              <a:ext cx="252685" cy="94758"/>
            </a:xfrm>
            <a:custGeom>
              <a:avLst/>
              <a:gdLst/>
              <a:ahLst/>
              <a:cxnLst/>
              <a:rect l="0" t="0" r="0" b="0"/>
              <a:pathLst>
                <a:path w="252685" h="94758">
                  <a:moveTo>
                    <a:pt x="252684" y="0"/>
                  </a:moveTo>
                  <a:lnTo>
                    <a:pt x="197639" y="17958"/>
                  </a:lnTo>
                  <a:lnTo>
                    <a:pt x="146232" y="31667"/>
                  </a:lnTo>
                  <a:lnTo>
                    <a:pt x="84291" y="50314"/>
                  </a:lnTo>
                  <a:lnTo>
                    <a:pt x="22683" y="8133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7843730" y="2179399"/>
              <a:ext cx="94758" cy="120556"/>
            </a:xfrm>
            <a:custGeom>
              <a:avLst/>
              <a:gdLst/>
              <a:ahLst/>
              <a:cxnLst/>
              <a:rect l="0" t="0" r="0" b="0"/>
              <a:pathLst>
                <a:path w="94758" h="120556">
                  <a:moveTo>
                    <a:pt x="0" y="73699"/>
                  </a:moveTo>
                  <a:lnTo>
                    <a:pt x="29309" y="117662"/>
                  </a:lnTo>
                  <a:lnTo>
                    <a:pt x="32407" y="120555"/>
                  </a:lnTo>
                  <a:lnTo>
                    <a:pt x="33303" y="118974"/>
                  </a:lnTo>
                  <a:lnTo>
                    <a:pt x="23403" y="60675"/>
                  </a:lnTo>
                  <a:lnTo>
                    <a:pt x="22621" y="47469"/>
                  </a:lnTo>
                  <a:lnTo>
                    <a:pt x="25609" y="37495"/>
                  </a:lnTo>
                  <a:lnTo>
                    <a:pt x="31111" y="29676"/>
                  </a:lnTo>
                  <a:lnTo>
                    <a:pt x="46582" y="17868"/>
                  </a:lnTo>
                  <a:lnTo>
                    <a:pt x="78871" y="387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8029237" y="2168870"/>
              <a:ext cx="104993" cy="149127"/>
            </a:xfrm>
            <a:custGeom>
              <a:avLst/>
              <a:gdLst/>
              <a:ahLst/>
              <a:cxnLst/>
              <a:rect l="0" t="0" r="0" b="0"/>
              <a:pathLst>
                <a:path w="104993" h="149127">
                  <a:moveTo>
                    <a:pt x="67178" y="0"/>
                  </a:moveTo>
                  <a:lnTo>
                    <a:pt x="43131" y="9575"/>
                  </a:lnTo>
                  <a:lnTo>
                    <a:pt x="28804" y="20244"/>
                  </a:lnTo>
                  <a:lnTo>
                    <a:pt x="13174" y="44993"/>
                  </a:lnTo>
                  <a:lnTo>
                    <a:pt x="1134" y="74552"/>
                  </a:lnTo>
                  <a:lnTo>
                    <a:pt x="0" y="95135"/>
                  </a:lnTo>
                  <a:lnTo>
                    <a:pt x="4565" y="114812"/>
                  </a:lnTo>
                  <a:lnTo>
                    <a:pt x="14393" y="131356"/>
                  </a:lnTo>
                  <a:lnTo>
                    <a:pt x="29679" y="143388"/>
                  </a:lnTo>
                  <a:lnTo>
                    <a:pt x="38669" y="148235"/>
                  </a:lnTo>
                  <a:lnTo>
                    <a:pt x="48172" y="149126"/>
                  </a:lnTo>
                  <a:lnTo>
                    <a:pt x="68089" y="143877"/>
                  </a:lnTo>
                  <a:lnTo>
                    <a:pt x="85520" y="130626"/>
                  </a:lnTo>
                  <a:lnTo>
                    <a:pt x="93444" y="122179"/>
                  </a:lnTo>
                  <a:lnTo>
                    <a:pt x="102248" y="100315"/>
                  </a:lnTo>
                  <a:lnTo>
                    <a:pt x="104992" y="75000"/>
                  </a:lnTo>
                  <a:lnTo>
                    <a:pt x="102311" y="48152"/>
                  </a:lnTo>
                  <a:lnTo>
                    <a:pt x="90982" y="26860"/>
                  </a:lnTo>
                  <a:lnTo>
                    <a:pt x="71111" y="7959"/>
                  </a:lnTo>
                  <a:lnTo>
                    <a:pt x="566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8145758" y="2084498"/>
              <a:ext cx="110624" cy="311969"/>
            </a:xfrm>
            <a:custGeom>
              <a:avLst/>
              <a:gdLst/>
              <a:ahLst/>
              <a:cxnLst/>
              <a:rect l="0" t="0" r="0" b="0"/>
              <a:pathLst>
                <a:path w="110624" h="311969">
                  <a:moveTo>
                    <a:pt x="34884" y="126486"/>
                  </a:moveTo>
                  <a:lnTo>
                    <a:pt x="54013" y="187597"/>
                  </a:lnTo>
                  <a:lnTo>
                    <a:pt x="79098" y="247617"/>
                  </a:lnTo>
                  <a:lnTo>
                    <a:pt x="95437" y="292743"/>
                  </a:lnTo>
                  <a:lnTo>
                    <a:pt x="107030" y="309952"/>
                  </a:lnTo>
                  <a:lnTo>
                    <a:pt x="109888" y="311968"/>
                  </a:lnTo>
                  <a:lnTo>
                    <a:pt x="110623" y="309802"/>
                  </a:lnTo>
                  <a:lnTo>
                    <a:pt x="107151" y="296867"/>
                  </a:lnTo>
                  <a:lnTo>
                    <a:pt x="85857" y="247316"/>
                  </a:lnTo>
                  <a:lnTo>
                    <a:pt x="65975" y="198552"/>
                  </a:lnTo>
                  <a:lnTo>
                    <a:pt x="38296" y="135262"/>
                  </a:lnTo>
                  <a:lnTo>
                    <a:pt x="6405" y="74999"/>
                  </a:lnTo>
                  <a:lnTo>
                    <a:pt x="0" y="53300"/>
                  </a:lnTo>
                  <a:lnTo>
                    <a:pt x="1053" y="31958"/>
                  </a:lnTo>
                  <a:lnTo>
                    <a:pt x="8540" y="13894"/>
                  </a:lnTo>
                  <a:lnTo>
                    <a:pt x="13812" y="5801"/>
                  </a:lnTo>
                  <a:lnTo>
                    <a:pt x="20836" y="1576"/>
                  </a:lnTo>
                  <a:lnTo>
                    <a:pt x="37999" y="0"/>
                  </a:lnTo>
                  <a:lnTo>
                    <a:pt x="54206" y="6319"/>
                  </a:lnTo>
                  <a:lnTo>
                    <a:pt x="83675" y="29440"/>
                  </a:lnTo>
                  <a:lnTo>
                    <a:pt x="87298" y="38392"/>
                  </a:lnTo>
                  <a:lnTo>
                    <a:pt x="88205" y="60817"/>
                  </a:lnTo>
                  <a:lnTo>
                    <a:pt x="81589" y="80142"/>
                  </a:lnTo>
                  <a:lnTo>
                    <a:pt x="45413" y="1264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8306984" y="2074114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4655" y="62092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8285927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8411509" y="2005353"/>
              <a:ext cx="116575" cy="131933"/>
            </a:xfrm>
            <a:custGeom>
              <a:avLst/>
              <a:gdLst/>
              <a:ahLst/>
              <a:cxnLst/>
              <a:rect l="0" t="0" r="0" b="0"/>
              <a:pathLst>
                <a:path w="116575" h="131933">
                  <a:moveTo>
                    <a:pt x="63931" y="5590"/>
                  </a:moveTo>
                  <a:lnTo>
                    <a:pt x="47163" y="0"/>
                  </a:lnTo>
                  <a:lnTo>
                    <a:pt x="39885" y="694"/>
                  </a:lnTo>
                  <a:lnTo>
                    <a:pt x="25558" y="7703"/>
                  </a:lnTo>
                  <a:lnTo>
                    <a:pt x="4338" y="30392"/>
                  </a:lnTo>
                  <a:lnTo>
                    <a:pt x="806" y="40842"/>
                  </a:lnTo>
                  <a:lnTo>
                    <a:pt x="0" y="64931"/>
                  </a:lnTo>
                  <a:lnTo>
                    <a:pt x="6662" y="84996"/>
                  </a:lnTo>
                  <a:lnTo>
                    <a:pt x="30002" y="116941"/>
                  </a:lnTo>
                  <a:lnTo>
                    <a:pt x="49632" y="125269"/>
                  </a:lnTo>
                  <a:lnTo>
                    <a:pt x="83870" y="129957"/>
                  </a:lnTo>
                  <a:lnTo>
                    <a:pt x="116574" y="131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8573400" y="1988784"/>
              <a:ext cx="165254" cy="120448"/>
            </a:xfrm>
            <a:custGeom>
              <a:avLst/>
              <a:gdLst/>
              <a:ahLst/>
              <a:cxnLst/>
              <a:rect l="0" t="0" r="0" b="0"/>
              <a:pathLst>
                <a:path w="165254" h="120448">
                  <a:moveTo>
                    <a:pt x="70496" y="64273"/>
                  </a:moveTo>
                  <a:lnTo>
                    <a:pt x="81674" y="47505"/>
                  </a:lnTo>
                  <a:lnTo>
                    <a:pt x="82628" y="39056"/>
                  </a:lnTo>
                  <a:lnTo>
                    <a:pt x="77447" y="20310"/>
                  </a:lnTo>
                  <a:lnTo>
                    <a:pt x="64227" y="6519"/>
                  </a:lnTo>
                  <a:lnTo>
                    <a:pt x="55788" y="1204"/>
                  </a:lnTo>
                  <a:lnTo>
                    <a:pt x="46653" y="0"/>
                  </a:lnTo>
                  <a:lnTo>
                    <a:pt x="27144" y="4901"/>
                  </a:lnTo>
                  <a:lnTo>
                    <a:pt x="13014" y="17998"/>
                  </a:lnTo>
                  <a:lnTo>
                    <a:pt x="7608" y="26404"/>
                  </a:lnTo>
                  <a:lnTo>
                    <a:pt x="0" y="66180"/>
                  </a:lnTo>
                  <a:lnTo>
                    <a:pt x="4460" y="92026"/>
                  </a:lnTo>
                  <a:lnTo>
                    <a:pt x="8924" y="103832"/>
                  </a:lnTo>
                  <a:lnTo>
                    <a:pt x="16580" y="111703"/>
                  </a:lnTo>
                  <a:lnTo>
                    <a:pt x="37565" y="120447"/>
                  </a:lnTo>
                  <a:lnTo>
                    <a:pt x="47373" y="119270"/>
                  </a:lnTo>
                  <a:lnTo>
                    <a:pt x="64509" y="108603"/>
                  </a:lnTo>
                  <a:lnTo>
                    <a:pt x="81720" y="82867"/>
                  </a:lnTo>
                  <a:lnTo>
                    <a:pt x="87338" y="79008"/>
                  </a:lnTo>
                  <a:lnTo>
                    <a:pt x="93422" y="78776"/>
                  </a:lnTo>
                  <a:lnTo>
                    <a:pt x="142164" y="101421"/>
                  </a:lnTo>
                  <a:lnTo>
                    <a:pt x="165253" y="106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8749181" y="1800373"/>
              <a:ext cx="94758" cy="315855"/>
            </a:xfrm>
            <a:custGeom>
              <a:avLst/>
              <a:gdLst/>
              <a:ahLst/>
              <a:cxnLst/>
              <a:rect l="0" t="0" r="0" b="0"/>
              <a:pathLst>
                <a:path w="94758" h="315855">
                  <a:moveTo>
                    <a:pt x="0" y="0"/>
                  </a:moveTo>
                  <a:lnTo>
                    <a:pt x="5590" y="62092"/>
                  </a:lnTo>
                  <a:lnTo>
                    <a:pt x="21331" y="115671"/>
                  </a:lnTo>
                  <a:lnTo>
                    <a:pt x="42138" y="178972"/>
                  </a:lnTo>
                  <a:lnTo>
                    <a:pt x="61746" y="232274"/>
                  </a:lnTo>
                  <a:lnTo>
                    <a:pt x="83579" y="290377"/>
                  </a:lnTo>
                  <a:lnTo>
                    <a:pt x="94757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8012186" y="2537367"/>
              <a:ext cx="46541" cy="242157"/>
            </a:xfrm>
            <a:custGeom>
              <a:avLst/>
              <a:gdLst/>
              <a:ahLst/>
              <a:cxnLst/>
              <a:rect l="0" t="0" r="0" b="0"/>
              <a:pathLst>
                <a:path w="46541" h="242157">
                  <a:moveTo>
                    <a:pt x="0" y="0"/>
                  </a:moveTo>
                  <a:lnTo>
                    <a:pt x="3120" y="54145"/>
                  </a:lnTo>
                  <a:lnTo>
                    <a:pt x="20244" y="109092"/>
                  </a:lnTo>
                  <a:lnTo>
                    <a:pt x="37751" y="171071"/>
                  </a:lnTo>
                  <a:lnTo>
                    <a:pt x="46540" y="207056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7906901" y="2491891"/>
              <a:ext cx="357970" cy="256047"/>
            </a:xfrm>
            <a:custGeom>
              <a:avLst/>
              <a:gdLst/>
              <a:ahLst/>
              <a:cxnLst/>
              <a:rect l="0" t="0" r="0" b="0"/>
              <a:pathLst>
                <a:path w="357970" h="256047">
                  <a:moveTo>
                    <a:pt x="0" y="98119"/>
                  </a:moveTo>
                  <a:lnTo>
                    <a:pt x="5590" y="81351"/>
                  </a:lnTo>
                  <a:lnTo>
                    <a:pt x="17692" y="66880"/>
                  </a:lnTo>
                  <a:lnTo>
                    <a:pt x="78248" y="11565"/>
                  </a:lnTo>
                  <a:lnTo>
                    <a:pt x="96778" y="1939"/>
                  </a:lnTo>
                  <a:lnTo>
                    <a:pt x="119832" y="0"/>
                  </a:lnTo>
                  <a:lnTo>
                    <a:pt x="144506" y="4208"/>
                  </a:lnTo>
                  <a:lnTo>
                    <a:pt x="167171" y="13877"/>
                  </a:lnTo>
                  <a:lnTo>
                    <a:pt x="182703" y="29092"/>
                  </a:lnTo>
                  <a:lnTo>
                    <a:pt x="202206" y="67457"/>
                  </a:lnTo>
                  <a:lnTo>
                    <a:pt x="203733" y="88001"/>
                  </a:lnTo>
                  <a:lnTo>
                    <a:pt x="195181" y="129785"/>
                  </a:lnTo>
                  <a:lnTo>
                    <a:pt x="189783" y="137947"/>
                  </a:lnTo>
                  <a:lnTo>
                    <a:pt x="174425" y="150135"/>
                  </a:lnTo>
                  <a:lnTo>
                    <a:pt x="171266" y="156193"/>
                  </a:lnTo>
                  <a:lnTo>
                    <a:pt x="171499" y="162571"/>
                  </a:lnTo>
                  <a:lnTo>
                    <a:pt x="173994" y="169163"/>
                  </a:lnTo>
                  <a:lnTo>
                    <a:pt x="216920" y="210498"/>
                  </a:lnTo>
                  <a:lnTo>
                    <a:pt x="272382" y="242408"/>
                  </a:lnTo>
                  <a:lnTo>
                    <a:pt x="295365" y="249985"/>
                  </a:lnTo>
                  <a:lnTo>
                    <a:pt x="357969" y="256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8209257" y="2574339"/>
              <a:ext cx="118786" cy="145101"/>
            </a:xfrm>
            <a:custGeom>
              <a:avLst/>
              <a:gdLst/>
              <a:ahLst/>
              <a:cxnLst/>
              <a:rect l="0" t="0" r="0" b="0"/>
              <a:pathLst>
                <a:path w="118786" h="145101">
                  <a:moveTo>
                    <a:pt x="13500" y="57785"/>
                  </a:moveTo>
                  <a:lnTo>
                    <a:pt x="57462" y="37542"/>
                  </a:lnTo>
                  <a:lnTo>
                    <a:pt x="62695" y="30251"/>
                  </a:lnTo>
                  <a:lnTo>
                    <a:pt x="65013" y="21882"/>
                  </a:lnTo>
                  <a:lnTo>
                    <a:pt x="65390" y="12793"/>
                  </a:lnTo>
                  <a:lnTo>
                    <a:pt x="60961" y="6733"/>
                  </a:lnTo>
                  <a:lnTo>
                    <a:pt x="43562" y="0"/>
                  </a:lnTo>
                  <a:lnTo>
                    <a:pt x="34711" y="544"/>
                  </a:lnTo>
                  <a:lnTo>
                    <a:pt x="18637" y="7388"/>
                  </a:lnTo>
                  <a:lnTo>
                    <a:pt x="6815" y="24468"/>
                  </a:lnTo>
                  <a:lnTo>
                    <a:pt x="0" y="46487"/>
                  </a:lnTo>
                  <a:lnTo>
                    <a:pt x="871" y="67972"/>
                  </a:lnTo>
                  <a:lnTo>
                    <a:pt x="13527" y="99798"/>
                  </a:lnTo>
                  <a:lnTo>
                    <a:pt x="32094" y="125865"/>
                  </a:lnTo>
                  <a:lnTo>
                    <a:pt x="58003" y="142818"/>
                  </a:lnTo>
                  <a:lnTo>
                    <a:pt x="77732" y="145100"/>
                  </a:lnTo>
                  <a:lnTo>
                    <a:pt x="95860" y="142215"/>
                  </a:lnTo>
                  <a:lnTo>
                    <a:pt x="118785" y="131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8346158" y="2513819"/>
              <a:ext cx="164214" cy="339404"/>
            </a:xfrm>
            <a:custGeom>
              <a:avLst/>
              <a:gdLst/>
              <a:ahLst/>
              <a:cxnLst/>
              <a:rect l="0" t="0" r="0" b="0"/>
              <a:pathLst>
                <a:path w="164214" h="339404">
                  <a:moveTo>
                    <a:pt x="108225" y="76191"/>
                  </a:moveTo>
                  <a:lnTo>
                    <a:pt x="108225" y="53834"/>
                  </a:lnTo>
                  <a:lnTo>
                    <a:pt x="97047" y="23163"/>
                  </a:lnTo>
                  <a:lnTo>
                    <a:pt x="82201" y="8559"/>
                  </a:lnTo>
                  <a:lnTo>
                    <a:pt x="73328" y="3027"/>
                  </a:lnTo>
                  <a:lnTo>
                    <a:pt x="54111" y="0"/>
                  </a:lnTo>
                  <a:lnTo>
                    <a:pt x="44073" y="830"/>
                  </a:lnTo>
                  <a:lnTo>
                    <a:pt x="26681" y="7992"/>
                  </a:lnTo>
                  <a:lnTo>
                    <a:pt x="18767" y="13178"/>
                  </a:lnTo>
                  <a:lnTo>
                    <a:pt x="6854" y="31417"/>
                  </a:lnTo>
                  <a:lnTo>
                    <a:pt x="0" y="53952"/>
                  </a:lnTo>
                  <a:lnTo>
                    <a:pt x="854" y="75665"/>
                  </a:lnTo>
                  <a:lnTo>
                    <a:pt x="5059" y="84029"/>
                  </a:lnTo>
                  <a:lnTo>
                    <a:pt x="19090" y="96442"/>
                  </a:lnTo>
                  <a:lnTo>
                    <a:pt x="27744" y="99051"/>
                  </a:lnTo>
                  <a:lnTo>
                    <a:pt x="46719" y="98829"/>
                  </a:lnTo>
                  <a:lnTo>
                    <a:pt x="63731" y="91712"/>
                  </a:lnTo>
                  <a:lnTo>
                    <a:pt x="71544" y="86538"/>
                  </a:lnTo>
                  <a:lnTo>
                    <a:pt x="76752" y="78410"/>
                  </a:lnTo>
                  <a:lnTo>
                    <a:pt x="82539" y="56900"/>
                  </a:lnTo>
                  <a:lnTo>
                    <a:pt x="85252" y="53972"/>
                  </a:lnTo>
                  <a:lnTo>
                    <a:pt x="88231" y="56699"/>
                  </a:lnTo>
                  <a:lnTo>
                    <a:pt x="126451" y="119013"/>
                  </a:lnTo>
                  <a:lnTo>
                    <a:pt x="149504" y="179374"/>
                  </a:lnTo>
                  <a:lnTo>
                    <a:pt x="164213" y="223175"/>
                  </a:lnTo>
                  <a:lnTo>
                    <a:pt x="161964" y="244463"/>
                  </a:lnTo>
                  <a:lnTo>
                    <a:pt x="153166" y="264452"/>
                  </a:lnTo>
                  <a:lnTo>
                    <a:pt x="141457" y="281135"/>
                  </a:lnTo>
                  <a:lnTo>
                    <a:pt x="122215" y="293229"/>
                  </a:lnTo>
                  <a:lnTo>
                    <a:pt x="66568" y="314302"/>
                  </a:lnTo>
                  <a:lnTo>
                    <a:pt x="27206" y="328769"/>
                  </a:lnTo>
                  <a:lnTo>
                    <a:pt x="2940" y="339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8507026" y="2526839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14572" y="42692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8464911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8567705" y="2411026"/>
              <a:ext cx="110770" cy="164140"/>
            </a:xfrm>
            <a:custGeom>
              <a:avLst/>
              <a:gdLst/>
              <a:ahLst/>
              <a:cxnLst/>
              <a:rect l="0" t="0" r="0" b="0"/>
              <a:pathLst>
                <a:path w="110770" h="164140">
                  <a:moveTo>
                    <a:pt x="76191" y="42113"/>
                  </a:moveTo>
                  <a:lnTo>
                    <a:pt x="53834" y="42113"/>
                  </a:lnTo>
                  <a:lnTo>
                    <a:pt x="23163" y="53292"/>
                  </a:lnTo>
                  <a:lnTo>
                    <a:pt x="8560" y="68139"/>
                  </a:lnTo>
                  <a:lnTo>
                    <a:pt x="3028" y="77011"/>
                  </a:lnTo>
                  <a:lnTo>
                    <a:pt x="0" y="96228"/>
                  </a:lnTo>
                  <a:lnTo>
                    <a:pt x="831" y="106266"/>
                  </a:lnTo>
                  <a:lnTo>
                    <a:pt x="7992" y="123658"/>
                  </a:lnTo>
                  <a:lnTo>
                    <a:pt x="31654" y="153887"/>
                  </a:lnTo>
                  <a:lnTo>
                    <a:pt x="51328" y="161981"/>
                  </a:lnTo>
                  <a:lnTo>
                    <a:pt x="63125" y="164139"/>
                  </a:lnTo>
                  <a:lnTo>
                    <a:pt x="82473" y="160298"/>
                  </a:lnTo>
                  <a:lnTo>
                    <a:pt x="90907" y="155998"/>
                  </a:lnTo>
                  <a:lnTo>
                    <a:pt x="103399" y="141862"/>
                  </a:lnTo>
                  <a:lnTo>
                    <a:pt x="108367" y="133179"/>
                  </a:lnTo>
                  <a:lnTo>
                    <a:pt x="110769" y="111053"/>
                  </a:lnTo>
                  <a:lnTo>
                    <a:pt x="106767" y="86791"/>
                  </a:lnTo>
                  <a:lnTo>
                    <a:pt x="91360" y="54571"/>
                  </a:lnTo>
                  <a:lnTo>
                    <a:pt x="70808" y="29687"/>
                  </a:lnTo>
                  <a:lnTo>
                    <a:pt x="340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8702640" y="2384225"/>
              <a:ext cx="162356" cy="135853"/>
            </a:xfrm>
            <a:custGeom>
              <a:avLst/>
              <a:gdLst/>
              <a:ahLst/>
              <a:cxnLst/>
              <a:rect l="0" t="0" r="0" b="0"/>
              <a:pathLst>
                <a:path w="162356" h="135853">
                  <a:moveTo>
                    <a:pt x="14956" y="79443"/>
                  </a:moveTo>
                  <a:lnTo>
                    <a:pt x="18075" y="122135"/>
                  </a:lnTo>
                  <a:lnTo>
                    <a:pt x="21022" y="135852"/>
                  </a:lnTo>
                  <a:lnTo>
                    <a:pt x="18432" y="130250"/>
                  </a:lnTo>
                  <a:lnTo>
                    <a:pt x="607" y="69292"/>
                  </a:lnTo>
                  <a:lnTo>
                    <a:pt x="0" y="48025"/>
                  </a:lnTo>
                  <a:lnTo>
                    <a:pt x="4799" y="28045"/>
                  </a:lnTo>
                  <a:lnTo>
                    <a:pt x="14731" y="11366"/>
                  </a:lnTo>
                  <a:lnTo>
                    <a:pt x="22994" y="5982"/>
                  </a:lnTo>
                  <a:lnTo>
                    <a:pt x="44655" y="0"/>
                  </a:lnTo>
                  <a:lnTo>
                    <a:pt x="66760" y="3581"/>
                  </a:lnTo>
                  <a:lnTo>
                    <a:pt x="95815" y="18751"/>
                  </a:lnTo>
                  <a:lnTo>
                    <a:pt x="119243" y="41183"/>
                  </a:lnTo>
                  <a:lnTo>
                    <a:pt x="137883" y="70056"/>
                  </a:lnTo>
                  <a:lnTo>
                    <a:pt x="162355" y="132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3" name="Freeform 302"/>
          <p:cNvSpPr/>
          <p:nvPr/>
        </p:nvSpPr>
        <p:spPr>
          <a:xfrm>
            <a:off x="7634589" y="1768787"/>
            <a:ext cx="1342433" cy="1079413"/>
          </a:xfrm>
          <a:custGeom>
            <a:avLst/>
            <a:gdLst/>
            <a:ahLst/>
            <a:cxnLst/>
            <a:rect l="0" t="0" r="0" b="0"/>
            <a:pathLst>
              <a:path w="1342433" h="1079413">
                <a:moveTo>
                  <a:pt x="1272520" y="0"/>
                </a:moveTo>
                <a:lnTo>
                  <a:pt x="1218645" y="34747"/>
                </a:lnTo>
                <a:lnTo>
                  <a:pt x="1155428" y="66559"/>
                </a:lnTo>
                <a:lnTo>
                  <a:pt x="1103118" y="86630"/>
                </a:lnTo>
                <a:lnTo>
                  <a:pt x="1042135" y="107189"/>
                </a:lnTo>
                <a:lnTo>
                  <a:pt x="982170" y="122516"/>
                </a:lnTo>
                <a:lnTo>
                  <a:pt x="925265" y="136808"/>
                </a:lnTo>
                <a:lnTo>
                  <a:pt x="868964" y="150896"/>
                </a:lnTo>
                <a:lnTo>
                  <a:pt x="812782" y="163774"/>
                </a:lnTo>
                <a:lnTo>
                  <a:pt x="756625" y="170651"/>
                </a:lnTo>
                <a:lnTo>
                  <a:pt x="700472" y="182928"/>
                </a:lnTo>
                <a:lnTo>
                  <a:pt x="638614" y="200099"/>
                </a:lnTo>
                <a:lnTo>
                  <a:pt x="584224" y="208502"/>
                </a:lnTo>
                <a:lnTo>
                  <a:pt x="525864" y="221751"/>
                </a:lnTo>
                <a:lnTo>
                  <a:pt x="464063" y="238732"/>
                </a:lnTo>
                <a:lnTo>
                  <a:pt x="400567" y="256205"/>
                </a:lnTo>
                <a:lnTo>
                  <a:pt x="343144" y="273743"/>
                </a:lnTo>
                <a:lnTo>
                  <a:pt x="289294" y="287779"/>
                </a:lnTo>
                <a:lnTo>
                  <a:pt x="234766" y="302987"/>
                </a:lnTo>
                <a:lnTo>
                  <a:pt x="178158" y="328430"/>
                </a:lnTo>
                <a:lnTo>
                  <a:pt x="124993" y="350367"/>
                </a:lnTo>
                <a:lnTo>
                  <a:pt x="65046" y="375685"/>
                </a:lnTo>
                <a:lnTo>
                  <a:pt x="9535" y="401997"/>
                </a:lnTo>
                <a:lnTo>
                  <a:pt x="3540" y="408378"/>
                </a:lnTo>
                <a:lnTo>
                  <a:pt x="714" y="416142"/>
                </a:lnTo>
                <a:lnTo>
                  <a:pt x="0" y="424827"/>
                </a:lnTo>
                <a:lnTo>
                  <a:pt x="5446" y="440716"/>
                </a:lnTo>
                <a:lnTo>
                  <a:pt x="32956" y="495634"/>
                </a:lnTo>
                <a:lnTo>
                  <a:pt x="72517" y="546627"/>
                </a:lnTo>
                <a:lnTo>
                  <a:pt x="130483" y="596565"/>
                </a:lnTo>
                <a:lnTo>
                  <a:pt x="180981" y="656468"/>
                </a:lnTo>
                <a:lnTo>
                  <a:pt x="223172" y="716263"/>
                </a:lnTo>
                <a:lnTo>
                  <a:pt x="265293" y="779138"/>
                </a:lnTo>
                <a:lnTo>
                  <a:pt x="300172" y="841113"/>
                </a:lnTo>
                <a:lnTo>
                  <a:pt x="330877" y="895898"/>
                </a:lnTo>
                <a:lnTo>
                  <a:pt x="348914" y="934110"/>
                </a:lnTo>
                <a:lnTo>
                  <a:pt x="395315" y="995063"/>
                </a:lnTo>
                <a:lnTo>
                  <a:pt x="437274" y="1047733"/>
                </a:lnTo>
                <a:lnTo>
                  <a:pt x="463909" y="1064332"/>
                </a:lnTo>
                <a:lnTo>
                  <a:pt x="526195" y="1075766"/>
                </a:lnTo>
                <a:lnTo>
                  <a:pt x="553605" y="1079412"/>
                </a:lnTo>
                <a:lnTo>
                  <a:pt x="609330" y="1072221"/>
                </a:lnTo>
                <a:lnTo>
                  <a:pt x="672193" y="1054968"/>
                </a:lnTo>
                <a:lnTo>
                  <a:pt x="733922" y="1029718"/>
                </a:lnTo>
                <a:lnTo>
                  <a:pt x="787993" y="1002592"/>
                </a:lnTo>
                <a:lnTo>
                  <a:pt x="851361" y="976240"/>
                </a:lnTo>
                <a:lnTo>
                  <a:pt x="905189" y="950908"/>
                </a:lnTo>
                <a:lnTo>
                  <a:pt x="960140" y="919005"/>
                </a:lnTo>
                <a:lnTo>
                  <a:pt x="1020141" y="877332"/>
                </a:lnTo>
                <a:lnTo>
                  <a:pt x="1053604" y="848121"/>
                </a:lnTo>
                <a:lnTo>
                  <a:pt x="1079625" y="809768"/>
                </a:lnTo>
                <a:lnTo>
                  <a:pt x="1103767" y="747442"/>
                </a:lnTo>
                <a:lnTo>
                  <a:pt x="1125095" y="684346"/>
                </a:lnTo>
                <a:lnTo>
                  <a:pt x="1132522" y="649646"/>
                </a:lnTo>
                <a:lnTo>
                  <a:pt x="1143643" y="589402"/>
                </a:lnTo>
                <a:lnTo>
                  <a:pt x="1156899" y="536222"/>
                </a:lnTo>
                <a:lnTo>
                  <a:pt x="1170782" y="480657"/>
                </a:lnTo>
                <a:lnTo>
                  <a:pt x="1185959" y="424621"/>
                </a:lnTo>
                <a:lnTo>
                  <a:pt x="1207155" y="371611"/>
                </a:lnTo>
                <a:lnTo>
                  <a:pt x="1216107" y="334715"/>
                </a:lnTo>
                <a:lnTo>
                  <a:pt x="1227787" y="274838"/>
                </a:lnTo>
                <a:lnTo>
                  <a:pt x="1244561" y="221243"/>
                </a:lnTo>
                <a:lnTo>
                  <a:pt x="1265511" y="157940"/>
                </a:lnTo>
                <a:lnTo>
                  <a:pt x="1295624" y="94758"/>
                </a:lnTo>
                <a:lnTo>
                  <a:pt x="1317561" y="45234"/>
                </a:lnTo>
                <a:lnTo>
                  <a:pt x="1323604" y="37175"/>
                </a:lnTo>
                <a:lnTo>
                  <a:pt x="1328803" y="35312"/>
                </a:lnTo>
                <a:lnTo>
                  <a:pt x="1333438" y="37579"/>
                </a:lnTo>
                <a:lnTo>
                  <a:pt x="1337699" y="42600"/>
                </a:lnTo>
                <a:lnTo>
                  <a:pt x="1342432" y="60658"/>
                </a:lnTo>
                <a:lnTo>
                  <a:pt x="1341977" y="97131"/>
                </a:lnTo>
                <a:lnTo>
                  <a:pt x="1328113" y="158024"/>
                </a:lnTo>
                <a:lnTo>
                  <a:pt x="1314523" y="214402"/>
                </a:lnTo>
                <a:lnTo>
                  <a:pt x="1294985" y="275928"/>
                </a:lnTo>
                <a:lnTo>
                  <a:pt x="1280996" y="324562"/>
                </a:lnTo>
                <a:lnTo>
                  <a:pt x="1265788" y="383822"/>
                </a:lnTo>
                <a:lnTo>
                  <a:pt x="1251519" y="436775"/>
                </a:lnTo>
                <a:lnTo>
                  <a:pt x="1231847" y="497278"/>
                </a:lnTo>
                <a:lnTo>
                  <a:pt x="1213836" y="554290"/>
                </a:lnTo>
                <a:lnTo>
                  <a:pt x="1199013" y="610611"/>
                </a:lnTo>
                <a:lnTo>
                  <a:pt x="1182468" y="673602"/>
                </a:lnTo>
                <a:lnTo>
                  <a:pt x="1172794" y="735348"/>
                </a:lnTo>
                <a:lnTo>
                  <a:pt x="1169503" y="786019"/>
                </a:lnTo>
                <a:lnTo>
                  <a:pt x="1172456" y="818981"/>
                </a:lnTo>
                <a:lnTo>
                  <a:pt x="1165266" y="836214"/>
                </a:lnTo>
                <a:lnTo>
                  <a:pt x="1151153" y="848553"/>
                </a:lnTo>
                <a:lnTo>
                  <a:pt x="1132011" y="856766"/>
                </a:lnTo>
                <a:lnTo>
                  <a:pt x="1096097" y="860220"/>
                </a:lnTo>
                <a:lnTo>
                  <a:pt x="1035641" y="848426"/>
                </a:lnTo>
                <a:lnTo>
                  <a:pt x="974821" y="842324"/>
                </a:lnTo>
                <a:lnTo>
                  <a:pt x="920347" y="831067"/>
                </a:lnTo>
                <a:lnTo>
                  <a:pt x="865133" y="817578"/>
                </a:lnTo>
                <a:lnTo>
                  <a:pt x="814510" y="812734"/>
                </a:lnTo>
                <a:lnTo>
                  <a:pt x="756229" y="803862"/>
                </a:lnTo>
                <a:lnTo>
                  <a:pt x="700745" y="801261"/>
                </a:lnTo>
                <a:lnTo>
                  <a:pt x="641021" y="800490"/>
                </a:lnTo>
                <a:lnTo>
                  <a:pt x="585761" y="801432"/>
                </a:lnTo>
                <a:lnTo>
                  <a:pt x="533512" y="807430"/>
                </a:lnTo>
                <a:lnTo>
                  <a:pt x="476462" y="813169"/>
                </a:lnTo>
                <a:lnTo>
                  <a:pt x="464564" y="815854"/>
                </a:lnTo>
                <a:lnTo>
                  <a:pt x="457802" y="821153"/>
                </a:lnTo>
                <a:lnTo>
                  <a:pt x="454464" y="828195"/>
                </a:lnTo>
                <a:lnTo>
                  <a:pt x="453408" y="836400"/>
                </a:lnTo>
                <a:lnTo>
                  <a:pt x="457384" y="841869"/>
                </a:lnTo>
                <a:lnTo>
                  <a:pt x="474279" y="847947"/>
                </a:lnTo>
                <a:lnTo>
                  <a:pt x="530489" y="850678"/>
                </a:lnTo>
                <a:lnTo>
                  <a:pt x="590985" y="841166"/>
                </a:lnTo>
                <a:lnTo>
                  <a:pt x="647735" y="828022"/>
                </a:lnTo>
                <a:lnTo>
                  <a:pt x="709745" y="807546"/>
                </a:lnTo>
                <a:lnTo>
                  <a:pt x="764131" y="787586"/>
                </a:lnTo>
                <a:lnTo>
                  <a:pt x="823141" y="757907"/>
                </a:lnTo>
                <a:lnTo>
                  <a:pt x="885628" y="723344"/>
                </a:lnTo>
                <a:lnTo>
                  <a:pt x="945200" y="690327"/>
                </a:lnTo>
                <a:lnTo>
                  <a:pt x="1007010" y="639590"/>
                </a:lnTo>
                <a:lnTo>
                  <a:pt x="1056058" y="580336"/>
                </a:lnTo>
                <a:lnTo>
                  <a:pt x="1100345" y="525073"/>
                </a:lnTo>
                <a:lnTo>
                  <a:pt x="1115960" y="494439"/>
                </a:lnTo>
                <a:lnTo>
                  <a:pt x="1117930" y="473605"/>
                </a:lnTo>
                <a:lnTo>
                  <a:pt x="1113736" y="453816"/>
                </a:lnTo>
                <a:lnTo>
                  <a:pt x="1104073" y="437223"/>
                </a:lnTo>
                <a:lnTo>
                  <a:pt x="1074301" y="414727"/>
                </a:lnTo>
                <a:lnTo>
                  <a:pt x="1030254" y="398833"/>
                </a:lnTo>
                <a:lnTo>
                  <a:pt x="974570" y="392304"/>
                </a:lnTo>
                <a:lnTo>
                  <a:pt x="913617" y="390369"/>
                </a:lnTo>
                <a:lnTo>
                  <a:pt x="854185" y="396951"/>
                </a:lnTo>
                <a:lnTo>
                  <a:pt x="798598" y="402584"/>
                </a:lnTo>
                <a:lnTo>
                  <a:pt x="735765" y="417960"/>
                </a:lnTo>
                <a:lnTo>
                  <a:pt x="674039" y="435221"/>
                </a:lnTo>
                <a:lnTo>
                  <a:pt x="619969" y="452731"/>
                </a:lnTo>
                <a:lnTo>
                  <a:pt x="556601" y="476903"/>
                </a:lnTo>
                <a:lnTo>
                  <a:pt x="503293" y="502475"/>
                </a:lnTo>
                <a:lnTo>
                  <a:pt x="444843" y="528886"/>
                </a:lnTo>
                <a:lnTo>
                  <a:pt x="391357" y="546582"/>
                </a:lnTo>
                <a:lnTo>
                  <a:pt x="354378" y="554624"/>
                </a:lnTo>
                <a:lnTo>
                  <a:pt x="316905" y="553888"/>
                </a:lnTo>
                <a:lnTo>
                  <a:pt x="272802" y="543158"/>
                </a:lnTo>
                <a:lnTo>
                  <a:pt x="264450" y="537580"/>
                </a:lnTo>
                <a:lnTo>
                  <a:pt x="252050" y="522024"/>
                </a:lnTo>
                <a:lnTo>
                  <a:pt x="248879" y="503412"/>
                </a:lnTo>
                <a:lnTo>
                  <a:pt x="249671" y="493536"/>
                </a:lnTo>
                <a:lnTo>
                  <a:pt x="259910" y="476323"/>
                </a:lnTo>
                <a:lnTo>
                  <a:pt x="295079" y="446208"/>
                </a:lnTo>
                <a:lnTo>
                  <a:pt x="345396" y="418900"/>
                </a:lnTo>
                <a:lnTo>
                  <a:pt x="393533" y="405008"/>
                </a:lnTo>
                <a:lnTo>
                  <a:pt x="443671" y="393484"/>
                </a:lnTo>
                <a:lnTo>
                  <a:pt x="491021" y="382660"/>
                </a:lnTo>
                <a:lnTo>
                  <a:pt x="549635" y="373214"/>
                </a:lnTo>
                <a:lnTo>
                  <a:pt x="594829" y="370594"/>
                </a:lnTo>
                <a:lnTo>
                  <a:pt x="642211" y="366310"/>
                </a:lnTo>
                <a:lnTo>
                  <a:pt x="705566" y="360440"/>
                </a:lnTo>
                <a:lnTo>
                  <a:pt x="763305" y="352868"/>
                </a:lnTo>
                <a:lnTo>
                  <a:pt x="819251" y="347343"/>
                </a:lnTo>
                <a:lnTo>
                  <a:pt x="873056" y="339353"/>
                </a:lnTo>
                <a:lnTo>
                  <a:pt x="922013" y="329576"/>
                </a:lnTo>
                <a:lnTo>
                  <a:pt x="976424" y="318101"/>
                </a:lnTo>
                <a:lnTo>
                  <a:pt x="1039335" y="292740"/>
                </a:lnTo>
                <a:lnTo>
                  <a:pt x="1097171" y="267962"/>
                </a:lnTo>
                <a:lnTo>
                  <a:pt x="1132437" y="240443"/>
                </a:lnTo>
                <a:lnTo>
                  <a:pt x="1150209" y="220337"/>
                </a:lnTo>
                <a:lnTo>
                  <a:pt x="1159668" y="193464"/>
                </a:lnTo>
                <a:lnTo>
                  <a:pt x="1162702" y="164363"/>
                </a:lnTo>
                <a:lnTo>
                  <a:pt x="1160151" y="139731"/>
                </a:lnTo>
                <a:lnTo>
                  <a:pt x="1148878" y="117085"/>
                </a:lnTo>
                <a:lnTo>
                  <a:pt x="1140959" y="106133"/>
                </a:lnTo>
                <a:lnTo>
                  <a:pt x="1131000" y="98831"/>
                </a:lnTo>
                <a:lnTo>
                  <a:pt x="1107457" y="90718"/>
                </a:lnTo>
                <a:lnTo>
                  <a:pt x="1048149" y="93916"/>
                </a:lnTo>
                <a:lnTo>
                  <a:pt x="997092" y="108932"/>
                </a:lnTo>
                <a:lnTo>
                  <a:pt x="959284" y="130542"/>
                </a:lnTo>
                <a:lnTo>
                  <a:pt x="903197" y="179538"/>
                </a:lnTo>
                <a:lnTo>
                  <a:pt x="842361" y="231700"/>
                </a:lnTo>
                <a:lnTo>
                  <a:pt x="783194" y="281159"/>
                </a:lnTo>
                <a:lnTo>
                  <a:pt x="727671" y="325021"/>
                </a:lnTo>
                <a:lnTo>
                  <a:pt x="667153" y="355436"/>
                </a:lnTo>
                <a:lnTo>
                  <a:pt x="611221" y="382728"/>
                </a:lnTo>
                <a:lnTo>
                  <a:pt x="548181" y="407530"/>
                </a:lnTo>
                <a:lnTo>
                  <a:pt x="490322" y="424041"/>
                </a:lnTo>
                <a:lnTo>
                  <a:pt x="433833" y="437398"/>
                </a:lnTo>
                <a:lnTo>
                  <a:pt x="374494" y="441249"/>
                </a:lnTo>
                <a:lnTo>
                  <a:pt x="312384" y="442010"/>
                </a:lnTo>
                <a:lnTo>
                  <a:pt x="289732" y="448353"/>
                </a:lnTo>
                <a:lnTo>
                  <a:pt x="280416" y="453320"/>
                </a:lnTo>
                <a:lnTo>
                  <a:pt x="277715" y="460141"/>
                </a:lnTo>
                <a:lnTo>
                  <a:pt x="279424" y="468198"/>
                </a:lnTo>
                <a:lnTo>
                  <a:pt x="290680" y="485338"/>
                </a:lnTo>
                <a:lnTo>
                  <a:pt x="347870" y="536952"/>
                </a:lnTo>
                <a:lnTo>
                  <a:pt x="407810" y="575096"/>
                </a:lnTo>
                <a:lnTo>
                  <a:pt x="468758" y="617631"/>
                </a:lnTo>
                <a:lnTo>
                  <a:pt x="514928" y="636165"/>
                </a:lnTo>
                <a:lnTo>
                  <a:pt x="567894" y="644158"/>
                </a:lnTo>
                <a:lnTo>
                  <a:pt x="629006" y="651067"/>
                </a:lnTo>
                <a:lnTo>
                  <a:pt x="690167" y="644026"/>
                </a:lnTo>
                <a:lnTo>
                  <a:pt x="739013" y="634709"/>
                </a:lnTo>
                <a:lnTo>
                  <a:pt x="794912" y="617961"/>
                </a:lnTo>
                <a:lnTo>
                  <a:pt x="849707" y="585662"/>
                </a:lnTo>
                <a:lnTo>
                  <a:pt x="885061" y="561046"/>
                </a:lnTo>
                <a:lnTo>
                  <a:pt x="925493" y="544572"/>
                </a:lnTo>
                <a:lnTo>
                  <a:pt x="946320" y="543459"/>
                </a:lnTo>
                <a:lnTo>
                  <a:pt x="988286" y="552277"/>
                </a:lnTo>
                <a:lnTo>
                  <a:pt x="996463" y="557697"/>
                </a:lnTo>
                <a:lnTo>
                  <a:pt x="1008668" y="573079"/>
                </a:lnTo>
                <a:lnTo>
                  <a:pt x="1010051" y="580925"/>
                </a:lnTo>
                <a:lnTo>
                  <a:pt x="1008633" y="588494"/>
                </a:lnTo>
                <a:lnTo>
                  <a:pt x="1005349" y="595881"/>
                </a:lnTo>
                <a:lnTo>
                  <a:pt x="983958" y="617454"/>
                </a:lnTo>
                <a:lnTo>
                  <a:pt x="944119" y="637300"/>
                </a:lnTo>
                <a:lnTo>
                  <a:pt x="892402" y="649365"/>
                </a:lnTo>
                <a:lnTo>
                  <a:pt x="837126" y="657684"/>
                </a:lnTo>
                <a:lnTo>
                  <a:pt x="779978" y="662187"/>
                </a:lnTo>
                <a:lnTo>
                  <a:pt x="730658" y="662967"/>
                </a:lnTo>
                <a:lnTo>
                  <a:pt x="680170" y="663198"/>
                </a:lnTo>
                <a:lnTo>
                  <a:pt x="620596" y="660156"/>
                </a:lnTo>
                <a:lnTo>
                  <a:pt x="563767" y="654227"/>
                </a:lnTo>
                <a:lnTo>
                  <a:pt x="535525" y="652767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0" name="Group 319"/>
          <p:cNvGrpSpPr/>
          <p:nvPr/>
        </p:nvGrpSpPr>
        <p:grpSpPr>
          <a:xfrm>
            <a:off x="505367" y="2379440"/>
            <a:ext cx="1491357" cy="813762"/>
            <a:chOff x="505367" y="2379440"/>
            <a:chExt cx="1491357" cy="813762"/>
          </a:xfrm>
        </p:grpSpPr>
        <p:sp>
          <p:nvSpPr>
            <p:cNvPr id="304" name="Freeform 303"/>
            <p:cNvSpPr/>
            <p:nvPr/>
          </p:nvSpPr>
          <p:spPr>
            <a:xfrm>
              <a:off x="654962" y="2379440"/>
              <a:ext cx="229432" cy="362619"/>
            </a:xfrm>
            <a:custGeom>
              <a:avLst/>
              <a:gdLst/>
              <a:ahLst/>
              <a:cxnLst/>
              <a:rect l="0" t="0" r="0" b="0"/>
              <a:pathLst>
                <a:path w="229432" h="362619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2587" y="135786"/>
                  </a:lnTo>
                  <a:lnTo>
                    <a:pt x="17002" y="186722"/>
                  </a:lnTo>
                  <a:lnTo>
                    <a:pt x="18311" y="238859"/>
                  </a:lnTo>
                  <a:lnTo>
                    <a:pt x="25988" y="293237"/>
                  </a:lnTo>
                  <a:lnTo>
                    <a:pt x="25598" y="344706"/>
                  </a:lnTo>
                  <a:lnTo>
                    <a:pt x="23353" y="356146"/>
                  </a:lnTo>
                  <a:lnTo>
                    <a:pt x="24195" y="361433"/>
                  </a:lnTo>
                  <a:lnTo>
                    <a:pt x="27097" y="362618"/>
                  </a:lnTo>
                  <a:lnTo>
                    <a:pt x="31371" y="361068"/>
                  </a:lnTo>
                  <a:lnTo>
                    <a:pt x="88486" y="318548"/>
                  </a:lnTo>
                  <a:lnTo>
                    <a:pt x="126058" y="309244"/>
                  </a:lnTo>
                  <a:lnTo>
                    <a:pt x="186183" y="297437"/>
                  </a:lnTo>
                  <a:lnTo>
                    <a:pt x="22943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901637" y="2510721"/>
              <a:ext cx="116773" cy="124513"/>
            </a:xfrm>
            <a:custGeom>
              <a:avLst/>
              <a:gdLst/>
              <a:ahLst/>
              <a:cxnLst/>
              <a:rect l="0" t="0" r="0" b="0"/>
              <a:pathLst>
                <a:path w="116773" h="124513">
                  <a:moveTo>
                    <a:pt x="77513" y="5589"/>
                  </a:moveTo>
                  <a:lnTo>
                    <a:pt x="60745" y="0"/>
                  </a:lnTo>
                  <a:lnTo>
                    <a:pt x="43154" y="376"/>
                  </a:lnTo>
                  <a:lnTo>
                    <a:pt x="33550" y="2114"/>
                  </a:lnTo>
                  <a:lnTo>
                    <a:pt x="25977" y="6782"/>
                  </a:lnTo>
                  <a:lnTo>
                    <a:pt x="14444" y="21327"/>
                  </a:lnTo>
                  <a:lnTo>
                    <a:pt x="1374" y="49247"/>
                  </a:lnTo>
                  <a:lnTo>
                    <a:pt x="0" y="69446"/>
                  </a:lnTo>
                  <a:lnTo>
                    <a:pt x="4458" y="88952"/>
                  </a:lnTo>
                  <a:lnTo>
                    <a:pt x="14238" y="105421"/>
                  </a:lnTo>
                  <a:lnTo>
                    <a:pt x="29504" y="117419"/>
                  </a:lnTo>
                  <a:lnTo>
                    <a:pt x="38488" y="122257"/>
                  </a:lnTo>
                  <a:lnTo>
                    <a:pt x="57829" y="124512"/>
                  </a:lnTo>
                  <a:lnTo>
                    <a:pt x="76953" y="120445"/>
                  </a:lnTo>
                  <a:lnTo>
                    <a:pt x="93252" y="110839"/>
                  </a:lnTo>
                  <a:lnTo>
                    <a:pt x="105175" y="95651"/>
                  </a:lnTo>
                  <a:lnTo>
                    <a:pt x="113204" y="76032"/>
                  </a:lnTo>
                  <a:lnTo>
                    <a:pt x="116772" y="51715"/>
                  </a:lnTo>
                  <a:lnTo>
                    <a:pt x="112119" y="31549"/>
                  </a:lnTo>
                  <a:lnTo>
                    <a:pt x="9857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1052849" y="2411026"/>
              <a:ext cx="239682" cy="167167"/>
            </a:xfrm>
            <a:custGeom>
              <a:avLst/>
              <a:gdLst/>
              <a:ahLst/>
              <a:cxnLst/>
              <a:rect l="0" t="0" r="0" b="0"/>
              <a:pathLst>
                <a:path w="239682" h="167167">
                  <a:moveTo>
                    <a:pt x="0" y="42113"/>
                  </a:moveTo>
                  <a:lnTo>
                    <a:pt x="3120" y="84805"/>
                  </a:lnTo>
                  <a:lnTo>
                    <a:pt x="21331" y="147449"/>
                  </a:lnTo>
                  <a:lnTo>
                    <a:pt x="24749" y="157961"/>
                  </a:lnTo>
                  <a:lnTo>
                    <a:pt x="30538" y="163799"/>
                  </a:lnTo>
                  <a:lnTo>
                    <a:pt x="37906" y="166521"/>
                  </a:lnTo>
                  <a:lnTo>
                    <a:pt x="46328" y="167166"/>
                  </a:lnTo>
                  <a:lnTo>
                    <a:pt x="54282" y="164086"/>
                  </a:lnTo>
                  <a:lnTo>
                    <a:pt x="69359" y="151306"/>
                  </a:lnTo>
                  <a:lnTo>
                    <a:pt x="77620" y="130808"/>
                  </a:lnTo>
                  <a:lnTo>
                    <a:pt x="79823" y="118790"/>
                  </a:lnTo>
                  <a:lnTo>
                    <a:pt x="83631" y="114288"/>
                  </a:lnTo>
                  <a:lnTo>
                    <a:pt x="88509" y="114797"/>
                  </a:lnTo>
                  <a:lnTo>
                    <a:pt x="94101" y="118645"/>
                  </a:lnTo>
                  <a:lnTo>
                    <a:pt x="103434" y="132279"/>
                  </a:lnTo>
                  <a:lnTo>
                    <a:pt x="107561" y="140829"/>
                  </a:lnTo>
                  <a:lnTo>
                    <a:pt x="121504" y="153447"/>
                  </a:lnTo>
                  <a:lnTo>
                    <a:pt x="130136" y="158450"/>
                  </a:lnTo>
                  <a:lnTo>
                    <a:pt x="152205" y="160889"/>
                  </a:lnTo>
                  <a:lnTo>
                    <a:pt x="176441" y="156904"/>
                  </a:lnTo>
                  <a:lnTo>
                    <a:pt x="198911" y="147334"/>
                  </a:lnTo>
                  <a:lnTo>
                    <a:pt x="214357" y="132162"/>
                  </a:lnTo>
                  <a:lnTo>
                    <a:pt x="233805" y="93826"/>
                  </a:lnTo>
                  <a:lnTo>
                    <a:pt x="239681" y="57306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1421347" y="2389969"/>
              <a:ext cx="73700" cy="42114"/>
            </a:xfrm>
            <a:custGeom>
              <a:avLst/>
              <a:gdLst/>
              <a:ahLst/>
              <a:cxnLst/>
              <a:rect l="0" t="0" r="0" b="0"/>
              <a:pathLst>
                <a:path w="73700" h="42114">
                  <a:moveTo>
                    <a:pt x="73699" y="0"/>
                  </a:moveTo>
                  <a:lnTo>
                    <a:pt x="55718" y="15641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505367" y="2947979"/>
              <a:ext cx="221100" cy="245223"/>
            </a:xfrm>
            <a:custGeom>
              <a:avLst/>
              <a:gdLst/>
              <a:ahLst/>
              <a:cxnLst/>
              <a:rect l="0" t="0" r="0" b="0"/>
              <a:pathLst>
                <a:path w="221100" h="245223">
                  <a:moveTo>
                    <a:pt x="0" y="0"/>
                  </a:moveTo>
                  <a:lnTo>
                    <a:pt x="5590" y="58617"/>
                  </a:lnTo>
                  <a:lnTo>
                    <a:pt x="21331" y="115214"/>
                  </a:lnTo>
                  <a:lnTo>
                    <a:pt x="28547" y="150341"/>
                  </a:lnTo>
                  <a:lnTo>
                    <a:pt x="39591" y="210741"/>
                  </a:lnTo>
                  <a:lnTo>
                    <a:pt x="46062" y="236772"/>
                  </a:lnTo>
                  <a:lnTo>
                    <a:pt x="51765" y="243246"/>
                  </a:lnTo>
                  <a:lnTo>
                    <a:pt x="59077" y="245222"/>
                  </a:lnTo>
                  <a:lnTo>
                    <a:pt x="76559" y="241179"/>
                  </a:lnTo>
                  <a:lnTo>
                    <a:pt x="137122" y="214764"/>
                  </a:lnTo>
                  <a:lnTo>
                    <a:pt x="182154" y="203296"/>
                  </a:lnTo>
                  <a:lnTo>
                    <a:pt x="22109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734041" y="3010438"/>
              <a:ext cx="202996" cy="127559"/>
            </a:xfrm>
            <a:custGeom>
              <a:avLst/>
              <a:gdLst/>
              <a:ahLst/>
              <a:cxnLst/>
              <a:rect l="0" t="0" r="0" b="0"/>
              <a:pathLst>
                <a:path w="202996" h="127559">
                  <a:moveTo>
                    <a:pt x="108238" y="42826"/>
                  </a:moveTo>
                  <a:lnTo>
                    <a:pt x="102649" y="26058"/>
                  </a:lnTo>
                  <a:lnTo>
                    <a:pt x="90546" y="11587"/>
                  </a:lnTo>
                  <a:lnTo>
                    <a:pt x="82406" y="4453"/>
                  </a:lnTo>
                  <a:lnTo>
                    <a:pt x="72299" y="866"/>
                  </a:lnTo>
                  <a:lnTo>
                    <a:pt x="48592" y="0"/>
                  </a:lnTo>
                  <a:lnTo>
                    <a:pt x="28696" y="6635"/>
                  </a:lnTo>
                  <a:lnTo>
                    <a:pt x="20115" y="11680"/>
                  </a:lnTo>
                  <a:lnTo>
                    <a:pt x="7461" y="26643"/>
                  </a:lnTo>
                  <a:lnTo>
                    <a:pt x="2449" y="35547"/>
                  </a:lnTo>
                  <a:lnTo>
                    <a:pt x="0" y="57918"/>
                  </a:lnTo>
                  <a:lnTo>
                    <a:pt x="3980" y="82289"/>
                  </a:lnTo>
                  <a:lnTo>
                    <a:pt x="13548" y="104819"/>
                  </a:lnTo>
                  <a:lnTo>
                    <a:pt x="28719" y="120291"/>
                  </a:lnTo>
                  <a:lnTo>
                    <a:pt x="37678" y="126055"/>
                  </a:lnTo>
                  <a:lnTo>
                    <a:pt x="47160" y="127558"/>
                  </a:lnTo>
                  <a:lnTo>
                    <a:pt x="67054" y="122988"/>
                  </a:lnTo>
                  <a:lnTo>
                    <a:pt x="84475" y="110039"/>
                  </a:lnTo>
                  <a:lnTo>
                    <a:pt x="92396" y="101673"/>
                  </a:lnTo>
                  <a:lnTo>
                    <a:pt x="101197" y="79899"/>
                  </a:lnTo>
                  <a:lnTo>
                    <a:pt x="103544" y="67541"/>
                  </a:lnTo>
                  <a:lnTo>
                    <a:pt x="107449" y="61642"/>
                  </a:lnTo>
                  <a:lnTo>
                    <a:pt x="112391" y="60050"/>
                  </a:lnTo>
                  <a:lnTo>
                    <a:pt x="118026" y="61327"/>
                  </a:lnTo>
                  <a:lnTo>
                    <a:pt x="145050" y="76679"/>
                  </a:lnTo>
                  <a:lnTo>
                    <a:pt x="163204" y="76199"/>
                  </a:lnTo>
                  <a:lnTo>
                    <a:pt x="179851" y="65847"/>
                  </a:lnTo>
                  <a:lnTo>
                    <a:pt x="202995" y="428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899861" y="2768994"/>
              <a:ext cx="89818" cy="273742"/>
            </a:xfrm>
            <a:custGeom>
              <a:avLst/>
              <a:gdLst/>
              <a:ahLst/>
              <a:cxnLst/>
              <a:rect l="0" t="0" r="0" b="0"/>
              <a:pathLst>
                <a:path w="89818" h="273742">
                  <a:moveTo>
                    <a:pt x="5589" y="0"/>
                  </a:moveTo>
                  <a:lnTo>
                    <a:pt x="0" y="16768"/>
                  </a:lnTo>
                  <a:lnTo>
                    <a:pt x="3495" y="34359"/>
                  </a:lnTo>
                  <a:lnTo>
                    <a:pt x="22861" y="94169"/>
                  </a:lnTo>
                  <a:lnTo>
                    <a:pt x="40240" y="152959"/>
                  </a:lnTo>
                  <a:lnTo>
                    <a:pt x="64268" y="209916"/>
                  </a:lnTo>
                  <a:lnTo>
                    <a:pt x="79095" y="249436"/>
                  </a:lnTo>
                  <a:lnTo>
                    <a:pt x="8981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884393" y="2853222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0"/>
                  </a:moveTo>
                  <a:lnTo>
                    <a:pt x="102296" y="9576"/>
                  </a:lnTo>
                  <a:lnTo>
                    <a:pt x="41220" y="529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1084435" y="2895336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9128" y="62258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1052849" y="276899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1200248" y="2726880"/>
              <a:ext cx="84229" cy="221100"/>
            </a:xfrm>
            <a:custGeom>
              <a:avLst/>
              <a:gdLst/>
              <a:ahLst/>
              <a:cxnLst/>
              <a:rect l="0" t="0" r="0" b="0"/>
              <a:pathLst>
                <a:path w="84229" h="221100">
                  <a:moveTo>
                    <a:pt x="0" y="0"/>
                  </a:moveTo>
                  <a:lnTo>
                    <a:pt x="17959" y="62281"/>
                  </a:lnTo>
                  <a:lnTo>
                    <a:pt x="31667" y="116331"/>
                  </a:lnTo>
                  <a:lnTo>
                    <a:pt x="50314" y="176497"/>
                  </a:lnTo>
                  <a:lnTo>
                    <a:pt x="8422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1179191" y="2779523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0"/>
                  </a:moveTo>
                  <a:lnTo>
                    <a:pt x="108361" y="15641"/>
                  </a:lnTo>
                  <a:lnTo>
                    <a:pt x="53158" y="4684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1326590" y="2737409"/>
              <a:ext cx="113392" cy="160384"/>
            </a:xfrm>
            <a:custGeom>
              <a:avLst/>
              <a:gdLst/>
              <a:ahLst/>
              <a:cxnLst/>
              <a:rect l="0" t="0" r="0" b="0"/>
              <a:pathLst>
                <a:path w="113392" h="160384">
                  <a:moveTo>
                    <a:pt x="0" y="52642"/>
                  </a:moveTo>
                  <a:lnTo>
                    <a:pt x="3120" y="95334"/>
                  </a:lnTo>
                  <a:lnTo>
                    <a:pt x="14573" y="126513"/>
                  </a:lnTo>
                  <a:lnTo>
                    <a:pt x="20244" y="136984"/>
                  </a:lnTo>
                  <a:lnTo>
                    <a:pt x="35903" y="151739"/>
                  </a:lnTo>
                  <a:lnTo>
                    <a:pt x="44993" y="157311"/>
                  </a:lnTo>
                  <a:lnTo>
                    <a:pt x="64451" y="160383"/>
                  </a:lnTo>
                  <a:lnTo>
                    <a:pt x="74553" y="159564"/>
                  </a:lnTo>
                  <a:lnTo>
                    <a:pt x="82457" y="155509"/>
                  </a:lnTo>
                  <a:lnTo>
                    <a:pt x="94359" y="141645"/>
                  </a:lnTo>
                  <a:lnTo>
                    <a:pt x="107637" y="114109"/>
                  </a:lnTo>
                  <a:lnTo>
                    <a:pt x="113391" y="78134"/>
                  </a:lnTo>
                  <a:lnTo>
                    <a:pt x="109507" y="4342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1522778" y="2566757"/>
              <a:ext cx="151254" cy="328192"/>
            </a:xfrm>
            <a:custGeom>
              <a:avLst/>
              <a:gdLst/>
              <a:ahLst/>
              <a:cxnLst/>
              <a:rect l="0" t="0" r="0" b="0"/>
              <a:pathLst>
                <a:path w="151254" h="328192">
                  <a:moveTo>
                    <a:pt x="77553" y="202237"/>
                  </a:moveTo>
                  <a:lnTo>
                    <a:pt x="67978" y="178191"/>
                  </a:lnTo>
                  <a:lnTo>
                    <a:pt x="57310" y="163864"/>
                  </a:lnTo>
                  <a:lnTo>
                    <a:pt x="50020" y="161447"/>
                  </a:lnTo>
                  <a:lnTo>
                    <a:pt x="32561" y="165001"/>
                  </a:lnTo>
                  <a:lnTo>
                    <a:pt x="25331" y="170394"/>
                  </a:lnTo>
                  <a:lnTo>
                    <a:pt x="14179" y="185745"/>
                  </a:lnTo>
                  <a:lnTo>
                    <a:pt x="1324" y="214118"/>
                  </a:lnTo>
                  <a:lnTo>
                    <a:pt x="0" y="237544"/>
                  </a:lnTo>
                  <a:lnTo>
                    <a:pt x="8682" y="290710"/>
                  </a:lnTo>
                  <a:lnTo>
                    <a:pt x="21207" y="312138"/>
                  </a:lnTo>
                  <a:lnTo>
                    <a:pt x="29461" y="321128"/>
                  </a:lnTo>
                  <a:lnTo>
                    <a:pt x="38473" y="325952"/>
                  </a:lnTo>
                  <a:lnTo>
                    <a:pt x="57844" y="328191"/>
                  </a:lnTo>
                  <a:lnTo>
                    <a:pt x="65584" y="324811"/>
                  </a:lnTo>
                  <a:lnTo>
                    <a:pt x="96066" y="290172"/>
                  </a:lnTo>
                  <a:lnTo>
                    <a:pt x="110855" y="257798"/>
                  </a:lnTo>
                  <a:lnTo>
                    <a:pt x="117056" y="207392"/>
                  </a:lnTo>
                  <a:lnTo>
                    <a:pt x="117982" y="145457"/>
                  </a:lnTo>
                  <a:lnTo>
                    <a:pt x="108112" y="95095"/>
                  </a:lnTo>
                  <a:lnTo>
                    <a:pt x="94898" y="40434"/>
                  </a:lnTo>
                  <a:lnTo>
                    <a:pt x="84512" y="4167"/>
                  </a:lnTo>
                  <a:lnTo>
                    <a:pt x="81023" y="0"/>
                  </a:lnTo>
                  <a:lnTo>
                    <a:pt x="77526" y="732"/>
                  </a:lnTo>
                  <a:lnTo>
                    <a:pt x="74026" y="4730"/>
                  </a:lnTo>
                  <a:lnTo>
                    <a:pt x="69099" y="38302"/>
                  </a:lnTo>
                  <a:lnTo>
                    <a:pt x="75840" y="93643"/>
                  </a:lnTo>
                  <a:lnTo>
                    <a:pt x="88437" y="149634"/>
                  </a:lnTo>
                  <a:lnTo>
                    <a:pt x="101835" y="188601"/>
                  </a:lnTo>
                  <a:lnTo>
                    <a:pt x="125724" y="243942"/>
                  </a:lnTo>
                  <a:lnTo>
                    <a:pt x="151253" y="2969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1716145" y="2615660"/>
              <a:ext cx="126343" cy="176103"/>
            </a:xfrm>
            <a:custGeom>
              <a:avLst/>
              <a:gdLst/>
              <a:ahLst/>
              <a:cxnLst/>
              <a:rect l="0" t="0" r="0" b="0"/>
              <a:pathLst>
                <a:path w="126343" h="176103">
                  <a:moveTo>
                    <a:pt x="0" y="142806"/>
                  </a:moveTo>
                  <a:lnTo>
                    <a:pt x="9575" y="118759"/>
                  </a:lnTo>
                  <a:lnTo>
                    <a:pt x="59898" y="62108"/>
                  </a:lnTo>
                  <a:lnTo>
                    <a:pt x="75199" y="35447"/>
                  </a:lnTo>
                  <a:lnTo>
                    <a:pt x="75869" y="26780"/>
                  </a:lnTo>
                  <a:lnTo>
                    <a:pt x="70374" y="10910"/>
                  </a:lnTo>
                  <a:lnTo>
                    <a:pt x="63294" y="5742"/>
                  </a:lnTo>
                  <a:lnTo>
                    <a:pt x="42948" y="0"/>
                  </a:lnTo>
                  <a:lnTo>
                    <a:pt x="33311" y="809"/>
                  </a:lnTo>
                  <a:lnTo>
                    <a:pt x="16364" y="7946"/>
                  </a:lnTo>
                  <a:lnTo>
                    <a:pt x="10910" y="15465"/>
                  </a:lnTo>
                  <a:lnTo>
                    <a:pt x="4848" y="36297"/>
                  </a:lnTo>
                  <a:lnTo>
                    <a:pt x="7025" y="68744"/>
                  </a:lnTo>
                  <a:lnTo>
                    <a:pt x="19412" y="111149"/>
                  </a:lnTo>
                  <a:lnTo>
                    <a:pt x="43175" y="150201"/>
                  </a:lnTo>
                  <a:lnTo>
                    <a:pt x="57793" y="164810"/>
                  </a:lnTo>
                  <a:lnTo>
                    <a:pt x="75989" y="175202"/>
                  </a:lnTo>
                  <a:lnTo>
                    <a:pt x="84584" y="176102"/>
                  </a:lnTo>
                  <a:lnTo>
                    <a:pt x="100374" y="170862"/>
                  </a:lnTo>
                  <a:lnTo>
                    <a:pt x="126342" y="153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1887317" y="2521250"/>
              <a:ext cx="109407" cy="237217"/>
            </a:xfrm>
            <a:custGeom>
              <a:avLst/>
              <a:gdLst/>
              <a:ahLst/>
              <a:cxnLst/>
              <a:rect l="0" t="0" r="0" b="0"/>
              <a:pathLst>
                <a:path w="109407" h="237217">
                  <a:moveTo>
                    <a:pt x="60455" y="5589"/>
                  </a:moveTo>
                  <a:lnTo>
                    <a:pt x="43687" y="0"/>
                  </a:lnTo>
                  <a:lnTo>
                    <a:pt x="36408" y="693"/>
                  </a:lnTo>
                  <a:lnTo>
                    <a:pt x="22081" y="7702"/>
                  </a:lnTo>
                  <a:lnTo>
                    <a:pt x="11034" y="21736"/>
                  </a:lnTo>
                  <a:lnTo>
                    <a:pt x="3395" y="40841"/>
                  </a:lnTo>
                  <a:lnTo>
                    <a:pt x="0" y="64930"/>
                  </a:lnTo>
                  <a:lnTo>
                    <a:pt x="2604" y="74396"/>
                  </a:lnTo>
                  <a:lnTo>
                    <a:pt x="7850" y="81876"/>
                  </a:lnTo>
                  <a:lnTo>
                    <a:pt x="14856" y="88032"/>
                  </a:lnTo>
                  <a:lnTo>
                    <a:pt x="23037" y="90967"/>
                  </a:lnTo>
                  <a:lnTo>
                    <a:pt x="77191" y="90199"/>
                  </a:lnTo>
                  <a:lnTo>
                    <a:pt x="86820" y="93581"/>
                  </a:lnTo>
                  <a:lnTo>
                    <a:pt x="100638" y="106698"/>
                  </a:lnTo>
                  <a:lnTo>
                    <a:pt x="107560" y="127345"/>
                  </a:lnTo>
                  <a:lnTo>
                    <a:pt x="109406" y="139402"/>
                  </a:lnTo>
                  <a:lnTo>
                    <a:pt x="105217" y="162158"/>
                  </a:lnTo>
                  <a:lnTo>
                    <a:pt x="89705" y="191580"/>
                  </a:lnTo>
                  <a:lnTo>
                    <a:pt x="75795" y="206405"/>
                  </a:lnTo>
                  <a:lnTo>
                    <a:pt x="18341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1" name="Freeform 320"/>
          <p:cNvSpPr/>
          <p:nvPr/>
        </p:nvSpPr>
        <p:spPr>
          <a:xfrm>
            <a:off x="476633" y="2284683"/>
            <a:ext cx="1523756" cy="947195"/>
          </a:xfrm>
          <a:custGeom>
            <a:avLst/>
            <a:gdLst/>
            <a:ahLst/>
            <a:cxnLst/>
            <a:rect l="0" t="0" r="0" b="0"/>
            <a:pathLst>
              <a:path w="1523756" h="947195">
                <a:moveTo>
                  <a:pt x="1028942" y="0"/>
                </a:moveTo>
                <a:lnTo>
                  <a:pt x="974797" y="11453"/>
                </a:lnTo>
                <a:lnTo>
                  <a:pt x="914317" y="28198"/>
                </a:lnTo>
                <a:lnTo>
                  <a:pt x="865010" y="45258"/>
                </a:lnTo>
                <a:lnTo>
                  <a:pt x="816593" y="60983"/>
                </a:lnTo>
                <a:lnTo>
                  <a:pt x="765202" y="73052"/>
                </a:lnTo>
                <a:lnTo>
                  <a:pt x="716050" y="84036"/>
                </a:lnTo>
                <a:lnTo>
                  <a:pt x="657520" y="98229"/>
                </a:lnTo>
                <a:lnTo>
                  <a:pt x="599729" y="105061"/>
                </a:lnTo>
                <a:lnTo>
                  <a:pt x="536320" y="113343"/>
                </a:lnTo>
                <a:lnTo>
                  <a:pt x="495765" y="111962"/>
                </a:lnTo>
                <a:lnTo>
                  <a:pt x="445031" y="106604"/>
                </a:lnTo>
                <a:lnTo>
                  <a:pt x="389949" y="105546"/>
                </a:lnTo>
                <a:lnTo>
                  <a:pt x="334009" y="105337"/>
                </a:lnTo>
                <a:lnTo>
                  <a:pt x="277899" y="105296"/>
                </a:lnTo>
                <a:lnTo>
                  <a:pt x="221755" y="104118"/>
                </a:lnTo>
                <a:lnTo>
                  <a:pt x="168724" y="93833"/>
                </a:lnTo>
                <a:lnTo>
                  <a:pt x="124107" y="80536"/>
                </a:lnTo>
                <a:lnTo>
                  <a:pt x="114543" y="80597"/>
                </a:lnTo>
                <a:lnTo>
                  <a:pt x="97677" y="86904"/>
                </a:lnTo>
                <a:lnTo>
                  <a:pt x="92244" y="94201"/>
                </a:lnTo>
                <a:lnTo>
                  <a:pt x="77219" y="147095"/>
                </a:lnTo>
                <a:lnTo>
                  <a:pt x="72107" y="197859"/>
                </a:lnTo>
                <a:lnTo>
                  <a:pt x="71097" y="252946"/>
                </a:lnTo>
                <a:lnTo>
                  <a:pt x="70898" y="308888"/>
                </a:lnTo>
                <a:lnTo>
                  <a:pt x="62453" y="363829"/>
                </a:lnTo>
                <a:lnTo>
                  <a:pt x="51690" y="426115"/>
                </a:lnTo>
                <a:lnTo>
                  <a:pt x="41761" y="475026"/>
                </a:lnTo>
                <a:lnTo>
                  <a:pt x="31654" y="535466"/>
                </a:lnTo>
                <a:lnTo>
                  <a:pt x="23722" y="587223"/>
                </a:lnTo>
                <a:lnTo>
                  <a:pt x="19296" y="639647"/>
                </a:lnTo>
                <a:lnTo>
                  <a:pt x="18421" y="695063"/>
                </a:lnTo>
                <a:lnTo>
                  <a:pt x="12659" y="751069"/>
                </a:lnTo>
                <a:lnTo>
                  <a:pt x="0" y="812895"/>
                </a:lnTo>
                <a:lnTo>
                  <a:pt x="1113" y="850341"/>
                </a:lnTo>
                <a:lnTo>
                  <a:pt x="7100" y="871599"/>
                </a:lnTo>
                <a:lnTo>
                  <a:pt x="30007" y="904310"/>
                </a:lnTo>
                <a:lnTo>
                  <a:pt x="57062" y="933302"/>
                </a:lnTo>
                <a:lnTo>
                  <a:pt x="77199" y="941226"/>
                </a:lnTo>
                <a:lnTo>
                  <a:pt x="133844" y="946313"/>
                </a:lnTo>
                <a:lnTo>
                  <a:pt x="184140" y="947194"/>
                </a:lnTo>
                <a:lnTo>
                  <a:pt x="245132" y="939087"/>
                </a:lnTo>
                <a:lnTo>
                  <a:pt x="302240" y="926220"/>
                </a:lnTo>
                <a:lnTo>
                  <a:pt x="365399" y="908923"/>
                </a:lnTo>
                <a:lnTo>
                  <a:pt x="418933" y="894915"/>
                </a:lnTo>
                <a:lnTo>
                  <a:pt x="481328" y="877374"/>
                </a:lnTo>
                <a:lnTo>
                  <a:pt x="534769" y="863337"/>
                </a:lnTo>
                <a:lnTo>
                  <a:pt x="590386" y="843710"/>
                </a:lnTo>
                <a:lnTo>
                  <a:pt x="647602" y="824539"/>
                </a:lnTo>
                <a:lnTo>
                  <a:pt x="710897" y="802554"/>
                </a:lnTo>
                <a:lnTo>
                  <a:pt x="763217" y="781011"/>
                </a:lnTo>
                <a:lnTo>
                  <a:pt x="826374" y="755645"/>
                </a:lnTo>
                <a:lnTo>
                  <a:pt x="888446" y="731046"/>
                </a:lnTo>
                <a:lnTo>
                  <a:pt x="949825" y="712570"/>
                </a:lnTo>
                <a:lnTo>
                  <a:pt x="1007171" y="686567"/>
                </a:lnTo>
                <a:lnTo>
                  <a:pt x="1060433" y="667097"/>
                </a:lnTo>
                <a:lnTo>
                  <a:pt x="1122520" y="644604"/>
                </a:lnTo>
                <a:lnTo>
                  <a:pt x="1167275" y="619139"/>
                </a:lnTo>
                <a:lnTo>
                  <a:pt x="1226981" y="597199"/>
                </a:lnTo>
                <a:lnTo>
                  <a:pt x="1266214" y="581320"/>
                </a:lnTo>
                <a:lnTo>
                  <a:pt x="1320695" y="565475"/>
                </a:lnTo>
                <a:lnTo>
                  <a:pt x="1372488" y="551080"/>
                </a:lnTo>
                <a:lnTo>
                  <a:pt x="1428512" y="533456"/>
                </a:lnTo>
                <a:lnTo>
                  <a:pt x="1481600" y="515898"/>
                </a:lnTo>
                <a:lnTo>
                  <a:pt x="1492151" y="512388"/>
                </a:lnTo>
                <a:lnTo>
                  <a:pt x="1506993" y="499130"/>
                </a:lnTo>
                <a:lnTo>
                  <a:pt x="1512589" y="490681"/>
                </a:lnTo>
                <a:lnTo>
                  <a:pt x="1520465" y="456433"/>
                </a:lnTo>
                <a:lnTo>
                  <a:pt x="1523126" y="402939"/>
                </a:lnTo>
                <a:lnTo>
                  <a:pt x="1523652" y="347312"/>
                </a:lnTo>
                <a:lnTo>
                  <a:pt x="1523755" y="291263"/>
                </a:lnTo>
                <a:lnTo>
                  <a:pt x="1522606" y="236302"/>
                </a:lnTo>
                <a:lnTo>
                  <a:pt x="1509126" y="179601"/>
                </a:lnTo>
                <a:lnTo>
                  <a:pt x="1493443" y="153171"/>
                </a:lnTo>
                <a:lnTo>
                  <a:pt x="1477542" y="140996"/>
                </a:lnTo>
                <a:lnTo>
                  <a:pt x="1434547" y="113801"/>
                </a:lnTo>
                <a:lnTo>
                  <a:pt x="1377340" y="100818"/>
                </a:lnTo>
                <a:lnTo>
                  <a:pt x="1323866" y="84102"/>
                </a:lnTo>
                <a:lnTo>
                  <a:pt x="1285952" y="76782"/>
                </a:lnTo>
                <a:lnTo>
                  <a:pt x="1226328" y="74309"/>
                </a:lnTo>
                <a:lnTo>
                  <a:pt x="1169490" y="73820"/>
                </a:lnTo>
                <a:lnTo>
                  <a:pt x="1116323" y="76843"/>
                </a:lnTo>
                <a:lnTo>
                  <a:pt x="1066089" y="82770"/>
                </a:lnTo>
                <a:lnTo>
                  <a:pt x="1009937" y="91176"/>
                </a:lnTo>
                <a:lnTo>
                  <a:pt x="946852" y="97169"/>
                </a:lnTo>
                <a:lnTo>
                  <a:pt x="888984" y="109271"/>
                </a:lnTo>
                <a:lnTo>
                  <a:pt x="831323" y="122927"/>
                </a:lnTo>
                <a:lnTo>
                  <a:pt x="771060" y="136890"/>
                </a:lnTo>
                <a:lnTo>
                  <a:pt x="713490" y="150913"/>
                </a:lnTo>
                <a:lnTo>
                  <a:pt x="660264" y="163778"/>
                </a:lnTo>
                <a:lnTo>
                  <a:pt x="598971" y="167532"/>
                </a:lnTo>
                <a:lnTo>
                  <a:pt x="541457" y="168274"/>
                </a:lnTo>
                <a:lnTo>
                  <a:pt x="486205" y="174486"/>
                </a:lnTo>
                <a:lnTo>
                  <a:pt x="423853" y="169482"/>
                </a:lnTo>
                <a:lnTo>
                  <a:pt x="363260" y="160258"/>
                </a:lnTo>
                <a:lnTo>
                  <a:pt x="309023" y="158388"/>
                </a:lnTo>
                <a:lnTo>
                  <a:pt x="267241" y="158064"/>
                </a:lnTo>
                <a:lnTo>
                  <a:pt x="256759" y="161529"/>
                </a:lnTo>
                <a:lnTo>
                  <a:pt x="241993" y="174736"/>
                </a:lnTo>
                <a:lnTo>
                  <a:pt x="234650" y="195424"/>
                </a:lnTo>
                <a:lnTo>
                  <a:pt x="232556" y="219047"/>
                </a:lnTo>
                <a:lnTo>
                  <a:pt x="243774" y="273471"/>
                </a:lnTo>
                <a:lnTo>
                  <a:pt x="256499" y="291559"/>
                </a:lnTo>
                <a:lnTo>
                  <a:pt x="264805" y="299658"/>
                </a:lnTo>
                <a:lnTo>
                  <a:pt x="286513" y="308656"/>
                </a:lnTo>
                <a:lnTo>
                  <a:pt x="345044" y="320973"/>
                </a:lnTo>
                <a:lnTo>
                  <a:pt x="398015" y="317213"/>
                </a:lnTo>
                <a:lnTo>
                  <a:pt x="453538" y="310534"/>
                </a:lnTo>
                <a:lnTo>
                  <a:pt x="515261" y="294560"/>
                </a:lnTo>
                <a:lnTo>
                  <a:pt x="569635" y="280713"/>
                </a:lnTo>
                <a:lnTo>
                  <a:pt x="631112" y="263207"/>
                </a:lnTo>
                <a:lnTo>
                  <a:pt x="691045" y="254763"/>
                </a:lnTo>
                <a:lnTo>
                  <a:pt x="749634" y="244690"/>
                </a:lnTo>
                <a:lnTo>
                  <a:pt x="812699" y="227989"/>
                </a:lnTo>
                <a:lnTo>
                  <a:pt x="867771" y="221290"/>
                </a:lnTo>
                <a:lnTo>
                  <a:pt x="923709" y="209915"/>
                </a:lnTo>
                <a:lnTo>
                  <a:pt x="985408" y="201992"/>
                </a:lnTo>
                <a:lnTo>
                  <a:pt x="1046686" y="193192"/>
                </a:lnTo>
                <a:lnTo>
                  <a:pt x="1096720" y="190603"/>
                </a:lnTo>
                <a:lnTo>
                  <a:pt x="1148590" y="189836"/>
                </a:lnTo>
                <a:lnTo>
                  <a:pt x="1198664" y="190779"/>
                </a:lnTo>
                <a:lnTo>
                  <a:pt x="1251330" y="200985"/>
                </a:lnTo>
                <a:lnTo>
                  <a:pt x="1311995" y="217714"/>
                </a:lnTo>
                <a:lnTo>
                  <a:pt x="1375105" y="239827"/>
                </a:lnTo>
                <a:lnTo>
                  <a:pt x="1414356" y="270850"/>
                </a:lnTo>
                <a:lnTo>
                  <a:pt x="1422505" y="290784"/>
                </a:lnTo>
                <a:lnTo>
                  <a:pt x="1424678" y="302650"/>
                </a:lnTo>
                <a:lnTo>
                  <a:pt x="1422618" y="311731"/>
                </a:lnTo>
                <a:lnTo>
                  <a:pt x="1417734" y="318955"/>
                </a:lnTo>
                <a:lnTo>
                  <a:pt x="1384680" y="344544"/>
                </a:lnTo>
                <a:lnTo>
                  <a:pt x="1343486" y="353991"/>
                </a:lnTo>
                <a:lnTo>
                  <a:pt x="1285569" y="357184"/>
                </a:lnTo>
                <a:lnTo>
                  <a:pt x="1229069" y="357814"/>
                </a:lnTo>
                <a:lnTo>
                  <a:pt x="1180655" y="354804"/>
                </a:lnTo>
                <a:lnTo>
                  <a:pt x="1128096" y="349623"/>
                </a:lnTo>
                <a:lnTo>
                  <a:pt x="1068415" y="347872"/>
                </a:lnTo>
                <a:lnTo>
                  <a:pt x="1020100" y="341979"/>
                </a:lnTo>
                <a:lnTo>
                  <a:pt x="959778" y="337913"/>
                </a:lnTo>
                <a:lnTo>
                  <a:pt x="899683" y="337110"/>
                </a:lnTo>
                <a:lnTo>
                  <a:pt x="837423" y="336952"/>
                </a:lnTo>
                <a:lnTo>
                  <a:pt x="778894" y="336920"/>
                </a:lnTo>
                <a:lnTo>
                  <a:pt x="730506" y="338085"/>
                </a:lnTo>
                <a:lnTo>
                  <a:pt x="668521" y="348366"/>
                </a:lnTo>
                <a:lnTo>
                  <a:pt x="617604" y="358244"/>
                </a:lnTo>
                <a:lnTo>
                  <a:pt x="568592" y="368579"/>
                </a:lnTo>
                <a:lnTo>
                  <a:pt x="510109" y="382552"/>
                </a:lnTo>
                <a:lnTo>
                  <a:pt x="450874" y="400085"/>
                </a:lnTo>
                <a:lnTo>
                  <a:pt x="397363" y="418801"/>
                </a:lnTo>
                <a:lnTo>
                  <a:pt x="334072" y="456646"/>
                </a:lnTo>
                <a:lnTo>
                  <a:pt x="287009" y="491384"/>
                </a:lnTo>
                <a:lnTo>
                  <a:pt x="270077" y="517993"/>
                </a:lnTo>
                <a:lnTo>
                  <a:pt x="240971" y="579252"/>
                </a:lnTo>
                <a:lnTo>
                  <a:pt x="232389" y="616297"/>
                </a:lnTo>
                <a:lnTo>
                  <a:pt x="236621" y="640068"/>
                </a:lnTo>
                <a:lnTo>
                  <a:pt x="252157" y="670062"/>
                </a:lnTo>
                <a:lnTo>
                  <a:pt x="266074" y="685020"/>
                </a:lnTo>
                <a:lnTo>
                  <a:pt x="283957" y="695568"/>
                </a:lnTo>
                <a:lnTo>
                  <a:pt x="319345" y="702494"/>
                </a:lnTo>
                <a:lnTo>
                  <a:pt x="381863" y="693573"/>
                </a:lnTo>
                <a:lnTo>
                  <a:pt x="436310" y="680585"/>
                </a:lnTo>
                <a:lnTo>
                  <a:pt x="489266" y="666754"/>
                </a:lnTo>
                <a:lnTo>
                  <a:pt x="544786" y="652758"/>
                </a:lnTo>
                <a:lnTo>
                  <a:pt x="600814" y="638727"/>
                </a:lnTo>
                <a:lnTo>
                  <a:pt x="662644" y="621182"/>
                </a:lnTo>
                <a:lnTo>
                  <a:pt x="717031" y="607144"/>
                </a:lnTo>
                <a:lnTo>
                  <a:pt x="766768" y="585870"/>
                </a:lnTo>
                <a:lnTo>
                  <a:pt x="824253" y="569190"/>
                </a:lnTo>
                <a:lnTo>
                  <a:pt x="875685" y="554630"/>
                </a:lnTo>
                <a:lnTo>
                  <a:pt x="933414" y="536971"/>
                </a:lnTo>
                <a:lnTo>
                  <a:pt x="986726" y="519409"/>
                </a:lnTo>
                <a:lnTo>
                  <a:pt x="1039457" y="496270"/>
                </a:lnTo>
                <a:lnTo>
                  <a:pt x="1100444" y="474434"/>
                </a:lnTo>
                <a:lnTo>
                  <a:pt x="1154994" y="456321"/>
                </a:lnTo>
                <a:lnTo>
                  <a:pt x="1207888" y="438699"/>
                </a:lnTo>
                <a:lnTo>
                  <a:pt x="1245090" y="433752"/>
                </a:lnTo>
                <a:lnTo>
                  <a:pt x="1265777" y="438834"/>
                </a:lnTo>
                <a:lnTo>
                  <a:pt x="1274569" y="443465"/>
                </a:lnTo>
                <a:lnTo>
                  <a:pt x="1278091" y="448891"/>
                </a:lnTo>
                <a:lnTo>
                  <a:pt x="1278100" y="454849"/>
                </a:lnTo>
                <a:lnTo>
                  <a:pt x="1275766" y="461160"/>
                </a:lnTo>
                <a:lnTo>
                  <a:pt x="1255713" y="481221"/>
                </a:lnTo>
                <a:lnTo>
                  <a:pt x="1204167" y="515952"/>
                </a:lnTo>
                <a:lnTo>
                  <a:pt x="1151032" y="538395"/>
                </a:lnTo>
                <a:lnTo>
                  <a:pt x="1101541" y="555263"/>
                </a:lnTo>
                <a:lnTo>
                  <a:pt x="1044106" y="576792"/>
                </a:lnTo>
                <a:lnTo>
                  <a:pt x="987438" y="596316"/>
                </a:lnTo>
                <a:lnTo>
                  <a:pt x="938595" y="613714"/>
                </a:lnTo>
                <a:lnTo>
                  <a:pt x="884493" y="633745"/>
                </a:lnTo>
                <a:lnTo>
                  <a:pt x="823050" y="655693"/>
                </a:lnTo>
                <a:lnTo>
                  <a:pt x="774524" y="671572"/>
                </a:lnTo>
                <a:lnTo>
                  <a:pt x="723102" y="683686"/>
                </a:lnTo>
                <a:lnTo>
                  <a:pt x="670821" y="694684"/>
                </a:lnTo>
                <a:lnTo>
                  <a:pt x="621405" y="708471"/>
                </a:lnTo>
                <a:lnTo>
                  <a:pt x="562786" y="728501"/>
                </a:lnTo>
                <a:lnTo>
                  <a:pt x="506146" y="743723"/>
                </a:lnTo>
                <a:lnTo>
                  <a:pt x="453018" y="757995"/>
                </a:lnTo>
                <a:lnTo>
                  <a:pt x="390410" y="768357"/>
                </a:lnTo>
                <a:lnTo>
                  <a:pt x="334549" y="783052"/>
                </a:lnTo>
                <a:lnTo>
                  <a:pt x="283638" y="787167"/>
                </a:lnTo>
                <a:lnTo>
                  <a:pt x="228521" y="777928"/>
                </a:lnTo>
                <a:lnTo>
                  <a:pt x="169297" y="762576"/>
                </a:lnTo>
                <a:lnTo>
                  <a:pt x="144548" y="758052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4" name="Group 323"/>
          <p:cNvGrpSpPr/>
          <p:nvPr/>
        </p:nvGrpSpPr>
        <p:grpSpPr>
          <a:xfrm>
            <a:off x="2779523" y="5116850"/>
            <a:ext cx="328566" cy="242156"/>
            <a:chOff x="2779523" y="5116850"/>
            <a:chExt cx="328566" cy="242156"/>
          </a:xfrm>
        </p:grpSpPr>
        <p:sp>
          <p:nvSpPr>
            <p:cNvPr id="322" name="Freeform 321"/>
            <p:cNvSpPr/>
            <p:nvPr/>
          </p:nvSpPr>
          <p:spPr>
            <a:xfrm>
              <a:off x="2925739" y="5116850"/>
              <a:ext cx="182350" cy="231628"/>
            </a:xfrm>
            <a:custGeom>
              <a:avLst/>
              <a:gdLst/>
              <a:ahLst/>
              <a:cxnLst/>
              <a:rect l="0" t="0" r="0" b="0"/>
              <a:pathLst>
                <a:path w="182350" h="231628">
                  <a:moveTo>
                    <a:pt x="127525" y="0"/>
                  </a:moveTo>
                  <a:lnTo>
                    <a:pt x="90047" y="8333"/>
                  </a:lnTo>
                  <a:lnTo>
                    <a:pt x="38624" y="10094"/>
                  </a:lnTo>
                  <a:lnTo>
                    <a:pt x="2918" y="15989"/>
                  </a:lnTo>
                  <a:lnTo>
                    <a:pt x="0" y="17678"/>
                  </a:lnTo>
                  <a:lnTo>
                    <a:pt x="2734" y="18804"/>
                  </a:lnTo>
                  <a:lnTo>
                    <a:pt x="18250" y="18886"/>
                  </a:lnTo>
                  <a:lnTo>
                    <a:pt x="79715" y="11859"/>
                  </a:lnTo>
                  <a:lnTo>
                    <a:pt x="133635" y="11961"/>
                  </a:lnTo>
                  <a:lnTo>
                    <a:pt x="157147" y="16234"/>
                  </a:lnTo>
                  <a:lnTo>
                    <a:pt x="165990" y="21351"/>
                  </a:lnTo>
                  <a:lnTo>
                    <a:pt x="178936" y="36395"/>
                  </a:lnTo>
                  <a:lnTo>
                    <a:pt x="182349" y="57899"/>
                  </a:lnTo>
                  <a:lnTo>
                    <a:pt x="180598" y="109832"/>
                  </a:lnTo>
                  <a:lnTo>
                    <a:pt x="179083" y="163981"/>
                  </a:lnTo>
                  <a:lnTo>
                    <a:pt x="171851" y="206566"/>
                  </a:lnTo>
                  <a:lnTo>
                    <a:pt x="16963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3" name="Freeform 322"/>
            <p:cNvSpPr/>
            <p:nvPr/>
          </p:nvSpPr>
          <p:spPr>
            <a:xfrm>
              <a:off x="2779523" y="5148435"/>
              <a:ext cx="305327" cy="210571"/>
            </a:xfrm>
            <a:custGeom>
              <a:avLst/>
              <a:gdLst/>
              <a:ahLst/>
              <a:cxnLst/>
              <a:rect l="0" t="0" r="0" b="0"/>
              <a:pathLst>
                <a:path w="305327" h="210571">
                  <a:moveTo>
                    <a:pt x="305326" y="0"/>
                  </a:moveTo>
                  <a:lnTo>
                    <a:pt x="289685" y="17981"/>
                  </a:lnTo>
                  <a:lnTo>
                    <a:pt x="265719" y="73184"/>
                  </a:lnTo>
                  <a:lnTo>
                    <a:pt x="234542" y="111774"/>
                  </a:lnTo>
                  <a:lnTo>
                    <a:pt x="178316" y="154371"/>
                  </a:lnTo>
                  <a:lnTo>
                    <a:pt x="115755" y="181873"/>
                  </a:lnTo>
                  <a:lnTo>
                    <a:pt x="52637" y="20349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4" name="Group 343"/>
          <p:cNvGrpSpPr/>
          <p:nvPr/>
        </p:nvGrpSpPr>
        <p:grpSpPr>
          <a:xfrm>
            <a:off x="1821430" y="5148435"/>
            <a:ext cx="1379234" cy="764812"/>
            <a:chOff x="1821430" y="5148435"/>
            <a:chExt cx="1379234" cy="764812"/>
          </a:xfrm>
        </p:grpSpPr>
        <p:sp>
          <p:nvSpPr>
            <p:cNvPr id="325" name="Freeform 324"/>
            <p:cNvSpPr/>
            <p:nvPr/>
          </p:nvSpPr>
          <p:spPr>
            <a:xfrm>
              <a:off x="1821430" y="5316891"/>
              <a:ext cx="52643" cy="263213"/>
            </a:xfrm>
            <a:custGeom>
              <a:avLst/>
              <a:gdLst/>
              <a:ahLst/>
              <a:cxnLst/>
              <a:rect l="0" t="0" r="0" b="0"/>
              <a:pathLst>
                <a:path w="52643" h="263213">
                  <a:moveTo>
                    <a:pt x="0" y="0"/>
                  </a:moveTo>
                  <a:lnTo>
                    <a:pt x="5589" y="58617"/>
                  </a:lnTo>
                  <a:lnTo>
                    <a:pt x="18211" y="118333"/>
                  </a:lnTo>
                  <a:lnTo>
                    <a:pt x="26084" y="172463"/>
                  </a:lnTo>
                  <a:lnTo>
                    <a:pt x="42313" y="230768"/>
                  </a:lnTo>
                  <a:lnTo>
                    <a:pt x="5264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1947772" y="5264248"/>
              <a:ext cx="63172" cy="273742"/>
            </a:xfrm>
            <a:custGeom>
              <a:avLst/>
              <a:gdLst/>
              <a:ahLst/>
              <a:cxnLst/>
              <a:rect l="0" t="0" r="0" b="0"/>
              <a:pathLst>
                <a:path w="63172" h="273742">
                  <a:moveTo>
                    <a:pt x="0" y="0"/>
                  </a:moveTo>
                  <a:lnTo>
                    <a:pt x="5589" y="58617"/>
                  </a:lnTo>
                  <a:lnTo>
                    <a:pt x="17958" y="111621"/>
                  </a:lnTo>
                  <a:lnTo>
                    <a:pt x="35149" y="167904"/>
                  </a:lnTo>
                  <a:lnTo>
                    <a:pt x="52649" y="229359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1874072" y="542217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2074114" y="540111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2074114" y="5295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2171918" y="5327093"/>
              <a:ext cx="146195" cy="305654"/>
            </a:xfrm>
            <a:custGeom>
              <a:avLst/>
              <a:gdLst/>
              <a:ahLst/>
              <a:cxnLst/>
              <a:rect l="0" t="0" r="0" b="0"/>
              <a:pathLst>
                <a:path w="146195" h="305654">
                  <a:moveTo>
                    <a:pt x="60123" y="74026"/>
                  </a:moveTo>
                  <a:lnTo>
                    <a:pt x="65712" y="57258"/>
                  </a:lnTo>
                  <a:lnTo>
                    <a:pt x="65337" y="39667"/>
                  </a:lnTo>
                  <a:lnTo>
                    <a:pt x="60100" y="21321"/>
                  </a:lnTo>
                  <a:lnTo>
                    <a:pt x="49975" y="5368"/>
                  </a:lnTo>
                  <a:lnTo>
                    <a:pt x="42829" y="1348"/>
                  </a:lnTo>
                  <a:lnTo>
                    <a:pt x="25531" y="0"/>
                  </a:lnTo>
                  <a:lnTo>
                    <a:pt x="18344" y="3619"/>
                  </a:lnTo>
                  <a:lnTo>
                    <a:pt x="7240" y="16997"/>
                  </a:lnTo>
                  <a:lnTo>
                    <a:pt x="0" y="49850"/>
                  </a:lnTo>
                  <a:lnTo>
                    <a:pt x="3444" y="83630"/>
                  </a:lnTo>
                  <a:lnTo>
                    <a:pt x="11926" y="102081"/>
                  </a:lnTo>
                  <a:lnTo>
                    <a:pt x="17463" y="110277"/>
                  </a:lnTo>
                  <a:lnTo>
                    <a:pt x="25834" y="114571"/>
                  </a:lnTo>
                  <a:lnTo>
                    <a:pt x="47613" y="116222"/>
                  </a:lnTo>
                  <a:lnTo>
                    <a:pt x="66651" y="109937"/>
                  </a:lnTo>
                  <a:lnTo>
                    <a:pt x="75004" y="104986"/>
                  </a:lnTo>
                  <a:lnTo>
                    <a:pt x="82912" y="104025"/>
                  </a:lnTo>
                  <a:lnTo>
                    <a:pt x="97937" y="109196"/>
                  </a:lnTo>
                  <a:lnTo>
                    <a:pt x="109295" y="122412"/>
                  </a:lnTo>
                  <a:lnTo>
                    <a:pt x="141851" y="182981"/>
                  </a:lnTo>
                  <a:lnTo>
                    <a:pt x="146194" y="195795"/>
                  </a:lnTo>
                  <a:lnTo>
                    <a:pt x="144780" y="219393"/>
                  </a:lnTo>
                  <a:lnTo>
                    <a:pt x="141128" y="230599"/>
                  </a:lnTo>
                  <a:lnTo>
                    <a:pt x="127711" y="246169"/>
                  </a:lnTo>
                  <a:lnTo>
                    <a:pt x="70115" y="281800"/>
                  </a:lnTo>
                  <a:lnTo>
                    <a:pt x="7481" y="305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2263626" y="5148435"/>
              <a:ext cx="189514" cy="263213"/>
            </a:xfrm>
            <a:custGeom>
              <a:avLst/>
              <a:gdLst/>
              <a:ahLst/>
              <a:cxnLst/>
              <a:rect l="0" t="0" r="0" b="0"/>
              <a:pathLst>
                <a:path w="189514" h="263213">
                  <a:moveTo>
                    <a:pt x="0" y="0"/>
                  </a:moveTo>
                  <a:lnTo>
                    <a:pt x="14655" y="53027"/>
                  </a:lnTo>
                  <a:lnTo>
                    <a:pt x="31667" y="113669"/>
                  </a:lnTo>
                  <a:lnTo>
                    <a:pt x="49144" y="168173"/>
                  </a:lnTo>
                  <a:lnTo>
                    <a:pt x="66682" y="221061"/>
                  </a:lnTo>
                  <a:lnTo>
                    <a:pt x="77210" y="258262"/>
                  </a:lnTo>
                  <a:lnTo>
                    <a:pt x="77210" y="262252"/>
                  </a:lnTo>
                  <a:lnTo>
                    <a:pt x="74870" y="260232"/>
                  </a:lnTo>
                  <a:lnTo>
                    <a:pt x="70971" y="254206"/>
                  </a:lnTo>
                  <a:lnTo>
                    <a:pt x="65482" y="223370"/>
                  </a:lnTo>
                  <a:lnTo>
                    <a:pt x="69445" y="190186"/>
                  </a:lnTo>
                  <a:lnTo>
                    <a:pt x="78048" y="171874"/>
                  </a:lnTo>
                  <a:lnTo>
                    <a:pt x="83618" y="163716"/>
                  </a:lnTo>
                  <a:lnTo>
                    <a:pt x="90840" y="159447"/>
                  </a:lnTo>
                  <a:lnTo>
                    <a:pt x="108224" y="157823"/>
                  </a:lnTo>
                  <a:lnTo>
                    <a:pt x="137742" y="169075"/>
                  </a:lnTo>
                  <a:lnTo>
                    <a:pt x="152076" y="183939"/>
                  </a:lnTo>
                  <a:lnTo>
                    <a:pt x="178471" y="239471"/>
                  </a:lnTo>
                  <a:lnTo>
                    <a:pt x="18951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2505782" y="5232663"/>
              <a:ext cx="52644" cy="31586"/>
            </a:xfrm>
            <a:custGeom>
              <a:avLst/>
              <a:gdLst/>
              <a:ahLst/>
              <a:cxnLst/>
              <a:rect l="0" t="0" r="0" b="0"/>
              <a:pathLst>
                <a:path w="52644" h="31586">
                  <a:moveTo>
                    <a:pt x="52643" y="0"/>
                  </a:moveTo>
                  <a:lnTo>
                    <a:pt x="28596" y="95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1826369" y="5653803"/>
              <a:ext cx="205632" cy="259444"/>
            </a:xfrm>
            <a:custGeom>
              <a:avLst/>
              <a:gdLst/>
              <a:ahLst/>
              <a:cxnLst/>
              <a:rect l="0" t="0" r="0" b="0"/>
              <a:pathLst>
                <a:path w="205632" h="259444">
                  <a:moveTo>
                    <a:pt x="5589" y="0"/>
                  </a:moveTo>
                  <a:lnTo>
                    <a:pt x="0" y="16767"/>
                  </a:lnTo>
                  <a:lnTo>
                    <a:pt x="375" y="34359"/>
                  </a:lnTo>
                  <a:lnTo>
                    <a:pt x="13308" y="91829"/>
                  </a:lnTo>
                  <a:lnTo>
                    <a:pt x="30248" y="152602"/>
                  </a:lnTo>
                  <a:lnTo>
                    <a:pt x="35806" y="214631"/>
                  </a:lnTo>
                  <a:lnTo>
                    <a:pt x="36567" y="244350"/>
                  </a:lnTo>
                  <a:lnTo>
                    <a:pt x="41449" y="252977"/>
                  </a:lnTo>
                  <a:lnTo>
                    <a:pt x="49382" y="257559"/>
                  </a:lnTo>
                  <a:lnTo>
                    <a:pt x="59351" y="259443"/>
                  </a:lnTo>
                  <a:lnTo>
                    <a:pt x="82906" y="255298"/>
                  </a:lnTo>
                  <a:lnTo>
                    <a:pt x="141550" y="235480"/>
                  </a:lnTo>
                  <a:lnTo>
                    <a:pt x="181274" y="221166"/>
                  </a:lnTo>
                  <a:lnTo>
                    <a:pt x="205631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2039500" y="5758810"/>
              <a:ext cx="192542" cy="147727"/>
            </a:xfrm>
            <a:custGeom>
              <a:avLst/>
              <a:gdLst/>
              <a:ahLst/>
              <a:cxnLst/>
              <a:rect l="0" t="0" r="0" b="0"/>
              <a:pathLst>
                <a:path w="192542" h="147727">
                  <a:moveTo>
                    <a:pt x="87256" y="52920"/>
                  </a:moveTo>
                  <a:lnTo>
                    <a:pt x="87256" y="30564"/>
                  </a:lnTo>
                  <a:lnTo>
                    <a:pt x="81017" y="13348"/>
                  </a:lnTo>
                  <a:lnTo>
                    <a:pt x="76078" y="5482"/>
                  </a:lnTo>
                  <a:lnTo>
                    <a:pt x="68106" y="1408"/>
                  </a:lnTo>
                  <a:lnTo>
                    <a:pt x="46769" y="0"/>
                  </a:lnTo>
                  <a:lnTo>
                    <a:pt x="36868" y="3602"/>
                  </a:lnTo>
                  <a:lnTo>
                    <a:pt x="19628" y="16963"/>
                  </a:lnTo>
                  <a:lnTo>
                    <a:pt x="2357" y="44216"/>
                  </a:lnTo>
                  <a:lnTo>
                    <a:pt x="0" y="67379"/>
                  </a:lnTo>
                  <a:lnTo>
                    <a:pt x="8019" y="114788"/>
                  </a:lnTo>
                  <a:lnTo>
                    <a:pt x="23094" y="141701"/>
                  </a:lnTo>
                  <a:lnTo>
                    <a:pt x="31613" y="146033"/>
                  </a:lnTo>
                  <a:lnTo>
                    <a:pt x="53557" y="147726"/>
                  </a:lnTo>
                  <a:lnTo>
                    <a:pt x="63620" y="143030"/>
                  </a:lnTo>
                  <a:lnTo>
                    <a:pt x="81041" y="125334"/>
                  </a:lnTo>
                  <a:lnTo>
                    <a:pt x="90343" y="101872"/>
                  </a:lnTo>
                  <a:lnTo>
                    <a:pt x="93307" y="77017"/>
                  </a:lnTo>
                  <a:lnTo>
                    <a:pt x="90739" y="50311"/>
                  </a:lnTo>
                  <a:lnTo>
                    <a:pt x="91917" y="51181"/>
                  </a:lnTo>
                  <a:lnTo>
                    <a:pt x="107804" y="77793"/>
                  </a:lnTo>
                  <a:lnTo>
                    <a:pt x="132339" y="101104"/>
                  </a:lnTo>
                  <a:lnTo>
                    <a:pt x="141878" y="104930"/>
                  </a:lnTo>
                  <a:lnTo>
                    <a:pt x="192541" y="1055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2232041" y="5611689"/>
              <a:ext cx="84229" cy="284270"/>
            </a:xfrm>
            <a:custGeom>
              <a:avLst/>
              <a:gdLst/>
              <a:ahLst/>
              <a:cxnLst/>
              <a:rect l="0" t="0" r="0" b="0"/>
              <a:pathLst>
                <a:path w="84229" h="284270">
                  <a:moveTo>
                    <a:pt x="0" y="0"/>
                  </a:moveTo>
                  <a:lnTo>
                    <a:pt x="11453" y="54144"/>
                  </a:lnTo>
                  <a:lnTo>
                    <a:pt x="24749" y="109091"/>
                  </a:lnTo>
                  <a:lnTo>
                    <a:pt x="39811" y="163835"/>
                  </a:lnTo>
                  <a:lnTo>
                    <a:pt x="60983" y="215896"/>
                  </a:lnTo>
                  <a:lnTo>
                    <a:pt x="73051" y="255432"/>
                  </a:lnTo>
                  <a:lnTo>
                    <a:pt x="84228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2200455" y="5674860"/>
              <a:ext cx="136872" cy="73700"/>
            </a:xfrm>
            <a:custGeom>
              <a:avLst/>
              <a:gdLst/>
              <a:ahLst/>
              <a:cxnLst/>
              <a:rect l="0" t="0" r="0" b="0"/>
              <a:pathLst>
                <a:path w="136872" h="73700">
                  <a:moveTo>
                    <a:pt x="136871" y="0"/>
                  </a:moveTo>
                  <a:lnTo>
                    <a:pt x="82996" y="34747"/>
                  </a:lnTo>
                  <a:lnTo>
                    <a:pt x="23289" y="6538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Freeform 336"/>
            <p:cNvSpPr/>
            <p:nvPr/>
          </p:nvSpPr>
          <p:spPr>
            <a:xfrm>
              <a:off x="2432082" y="575908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2379440" y="5622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Freeform 338"/>
            <p:cNvSpPr/>
            <p:nvPr/>
          </p:nvSpPr>
          <p:spPr>
            <a:xfrm>
              <a:off x="2537367" y="5559046"/>
              <a:ext cx="73701" cy="273742"/>
            </a:xfrm>
            <a:custGeom>
              <a:avLst/>
              <a:gdLst/>
              <a:ahLst/>
              <a:cxnLst/>
              <a:rect l="0" t="0" r="0" b="0"/>
              <a:pathLst>
                <a:path w="73701" h="273742">
                  <a:moveTo>
                    <a:pt x="0" y="0"/>
                  </a:moveTo>
                  <a:lnTo>
                    <a:pt x="3120" y="54145"/>
                  </a:lnTo>
                  <a:lnTo>
                    <a:pt x="20244" y="109092"/>
                  </a:lnTo>
                  <a:lnTo>
                    <a:pt x="37751" y="166175"/>
                  </a:lnTo>
                  <a:lnTo>
                    <a:pt x="55594" y="226324"/>
                  </a:lnTo>
                  <a:lnTo>
                    <a:pt x="7370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0" name="Freeform 339"/>
            <p:cNvSpPr/>
            <p:nvPr/>
          </p:nvSpPr>
          <p:spPr>
            <a:xfrm>
              <a:off x="2505782" y="5685389"/>
              <a:ext cx="136872" cy="21057"/>
            </a:xfrm>
            <a:custGeom>
              <a:avLst/>
              <a:gdLst/>
              <a:ahLst/>
              <a:cxnLst/>
              <a:rect l="0" t="0" r="0" b="0"/>
              <a:pathLst>
                <a:path w="136872" h="21057">
                  <a:moveTo>
                    <a:pt x="136871" y="0"/>
                  </a:moveTo>
                  <a:lnTo>
                    <a:pt x="78254" y="5589"/>
                  </a:lnTo>
                  <a:lnTo>
                    <a:pt x="19563" y="1299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Freeform 340"/>
            <p:cNvSpPr/>
            <p:nvPr/>
          </p:nvSpPr>
          <p:spPr>
            <a:xfrm>
              <a:off x="2700234" y="5674860"/>
              <a:ext cx="103372" cy="116026"/>
            </a:xfrm>
            <a:custGeom>
              <a:avLst/>
              <a:gdLst/>
              <a:ahLst/>
              <a:cxnLst/>
              <a:rect l="0" t="0" r="0" b="0"/>
              <a:pathLst>
                <a:path w="103372" h="116026">
                  <a:moveTo>
                    <a:pt x="5589" y="10529"/>
                  </a:moveTo>
                  <a:lnTo>
                    <a:pt x="0" y="27296"/>
                  </a:lnTo>
                  <a:lnTo>
                    <a:pt x="376" y="44887"/>
                  </a:lnTo>
                  <a:lnTo>
                    <a:pt x="10149" y="84776"/>
                  </a:lnTo>
                  <a:lnTo>
                    <a:pt x="25528" y="110387"/>
                  </a:lnTo>
                  <a:lnTo>
                    <a:pt x="32920" y="114535"/>
                  </a:lnTo>
                  <a:lnTo>
                    <a:pt x="50492" y="116025"/>
                  </a:lnTo>
                  <a:lnTo>
                    <a:pt x="66880" y="109669"/>
                  </a:lnTo>
                  <a:lnTo>
                    <a:pt x="74526" y="104698"/>
                  </a:lnTo>
                  <a:lnTo>
                    <a:pt x="86141" y="89816"/>
                  </a:lnTo>
                  <a:lnTo>
                    <a:pt x="103129" y="51666"/>
                  </a:lnTo>
                  <a:lnTo>
                    <a:pt x="103371" y="41463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2874233" y="5463424"/>
              <a:ext cx="157975" cy="339139"/>
            </a:xfrm>
            <a:custGeom>
              <a:avLst/>
              <a:gdLst/>
              <a:ahLst/>
              <a:cxnLst/>
              <a:rect l="0" t="0" r="0" b="0"/>
              <a:pathLst>
                <a:path w="157975" h="339139">
                  <a:moveTo>
                    <a:pt x="84274" y="253550"/>
                  </a:moveTo>
                  <a:lnTo>
                    <a:pt x="74699" y="229503"/>
                  </a:lnTo>
                  <a:lnTo>
                    <a:pt x="44871" y="193957"/>
                  </a:lnTo>
                  <a:lnTo>
                    <a:pt x="38118" y="191594"/>
                  </a:lnTo>
                  <a:lnTo>
                    <a:pt x="31277" y="192359"/>
                  </a:lnTo>
                  <a:lnTo>
                    <a:pt x="24376" y="195208"/>
                  </a:lnTo>
                  <a:lnTo>
                    <a:pt x="3486" y="215987"/>
                  </a:lnTo>
                  <a:lnTo>
                    <a:pt x="0" y="226168"/>
                  </a:lnTo>
                  <a:lnTo>
                    <a:pt x="682" y="262854"/>
                  </a:lnTo>
                  <a:lnTo>
                    <a:pt x="9464" y="301021"/>
                  </a:lnTo>
                  <a:lnTo>
                    <a:pt x="20219" y="319881"/>
                  </a:lnTo>
                  <a:lnTo>
                    <a:pt x="35919" y="332943"/>
                  </a:lnTo>
                  <a:lnTo>
                    <a:pt x="45018" y="338064"/>
                  </a:lnTo>
                  <a:lnTo>
                    <a:pt x="53424" y="339138"/>
                  </a:lnTo>
                  <a:lnTo>
                    <a:pt x="69004" y="334093"/>
                  </a:lnTo>
                  <a:lnTo>
                    <a:pt x="83726" y="317813"/>
                  </a:lnTo>
                  <a:lnTo>
                    <a:pt x="96899" y="293810"/>
                  </a:lnTo>
                  <a:lnTo>
                    <a:pt x="111768" y="233860"/>
                  </a:lnTo>
                  <a:lnTo>
                    <a:pt x="115052" y="176611"/>
                  </a:lnTo>
                  <a:lnTo>
                    <a:pt x="110031" y="128717"/>
                  </a:lnTo>
                  <a:lnTo>
                    <a:pt x="103920" y="68538"/>
                  </a:lnTo>
                  <a:lnTo>
                    <a:pt x="85729" y="14710"/>
                  </a:lnTo>
                  <a:lnTo>
                    <a:pt x="81735" y="3076"/>
                  </a:lnTo>
                  <a:lnTo>
                    <a:pt x="79072" y="0"/>
                  </a:lnTo>
                  <a:lnTo>
                    <a:pt x="77296" y="2628"/>
                  </a:lnTo>
                  <a:lnTo>
                    <a:pt x="76494" y="19197"/>
                  </a:lnTo>
                  <a:lnTo>
                    <a:pt x="85510" y="74374"/>
                  </a:lnTo>
                  <a:lnTo>
                    <a:pt x="92967" y="130679"/>
                  </a:lnTo>
                  <a:lnTo>
                    <a:pt x="108912" y="186862"/>
                  </a:lnTo>
                  <a:lnTo>
                    <a:pt x="117607" y="243020"/>
                  </a:lnTo>
                  <a:lnTo>
                    <a:pt x="124825" y="268757"/>
                  </a:lnTo>
                  <a:lnTo>
                    <a:pt x="157974" y="316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3042735" y="5579746"/>
              <a:ext cx="157929" cy="237012"/>
            </a:xfrm>
            <a:custGeom>
              <a:avLst/>
              <a:gdLst/>
              <a:ahLst/>
              <a:cxnLst/>
              <a:rect l="0" t="0" r="0" b="0"/>
              <a:pathLst>
                <a:path w="157929" h="237012">
                  <a:moveTo>
                    <a:pt x="0" y="147756"/>
                  </a:moveTo>
                  <a:lnTo>
                    <a:pt x="5590" y="130989"/>
                  </a:lnTo>
                  <a:lnTo>
                    <a:pt x="17692" y="116517"/>
                  </a:lnTo>
                  <a:lnTo>
                    <a:pt x="44237" y="98336"/>
                  </a:lnTo>
                  <a:lnTo>
                    <a:pt x="71209" y="82420"/>
                  </a:lnTo>
                  <a:lnTo>
                    <a:pt x="114533" y="48035"/>
                  </a:lnTo>
                  <a:lnTo>
                    <a:pt x="126163" y="29736"/>
                  </a:lnTo>
                  <a:lnTo>
                    <a:pt x="127393" y="21113"/>
                  </a:lnTo>
                  <a:lnTo>
                    <a:pt x="122520" y="5293"/>
                  </a:lnTo>
                  <a:lnTo>
                    <a:pt x="115605" y="1308"/>
                  </a:lnTo>
                  <a:lnTo>
                    <a:pt x="95444" y="0"/>
                  </a:lnTo>
                  <a:lnTo>
                    <a:pt x="63375" y="11430"/>
                  </a:lnTo>
                  <a:lnTo>
                    <a:pt x="37235" y="35224"/>
                  </a:lnTo>
                  <a:lnTo>
                    <a:pt x="20262" y="64500"/>
                  </a:lnTo>
                  <a:lnTo>
                    <a:pt x="12451" y="115410"/>
                  </a:lnTo>
                  <a:lnTo>
                    <a:pt x="13438" y="162479"/>
                  </a:lnTo>
                  <a:lnTo>
                    <a:pt x="27509" y="204241"/>
                  </a:lnTo>
                  <a:lnTo>
                    <a:pt x="39912" y="223943"/>
                  </a:lnTo>
                  <a:lnTo>
                    <a:pt x="48835" y="230133"/>
                  </a:lnTo>
                  <a:lnTo>
                    <a:pt x="71228" y="237011"/>
                  </a:lnTo>
                  <a:lnTo>
                    <a:pt x="127457" y="234190"/>
                  </a:lnTo>
                  <a:lnTo>
                    <a:pt x="157928" y="231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1" name="Group 350"/>
          <p:cNvGrpSpPr/>
          <p:nvPr/>
        </p:nvGrpSpPr>
        <p:grpSpPr>
          <a:xfrm>
            <a:off x="6296041" y="5211606"/>
            <a:ext cx="821224" cy="431669"/>
            <a:chOff x="6296041" y="5211606"/>
            <a:chExt cx="821224" cy="431669"/>
          </a:xfrm>
        </p:grpSpPr>
        <p:sp>
          <p:nvSpPr>
            <p:cNvPr id="345" name="Freeform 344"/>
            <p:cNvSpPr/>
            <p:nvPr/>
          </p:nvSpPr>
          <p:spPr>
            <a:xfrm>
              <a:off x="6390798" y="5327419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8617"/>
                  </a:lnTo>
                  <a:lnTo>
                    <a:pt x="1169" y="115131"/>
                  </a:lnTo>
                  <a:lnTo>
                    <a:pt x="7235" y="169034"/>
                  </a:lnTo>
                  <a:lnTo>
                    <a:pt x="9877" y="230355"/>
                  </a:lnTo>
                  <a:lnTo>
                    <a:pt x="10335" y="267125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6296041" y="5249722"/>
              <a:ext cx="253411" cy="204040"/>
            </a:xfrm>
            <a:custGeom>
              <a:avLst/>
              <a:gdLst/>
              <a:ahLst/>
              <a:cxnLst/>
              <a:rect l="0" t="0" r="0" b="0"/>
              <a:pathLst>
                <a:path w="253411" h="204040">
                  <a:moveTo>
                    <a:pt x="0" y="119811"/>
                  </a:moveTo>
                  <a:lnTo>
                    <a:pt x="20244" y="75849"/>
                  </a:lnTo>
                  <a:lnTo>
                    <a:pt x="59898" y="29018"/>
                  </a:lnTo>
                  <a:lnTo>
                    <a:pt x="86378" y="13231"/>
                  </a:lnTo>
                  <a:lnTo>
                    <a:pt x="116450" y="1145"/>
                  </a:lnTo>
                  <a:lnTo>
                    <a:pt x="137153" y="0"/>
                  </a:lnTo>
                  <a:lnTo>
                    <a:pt x="158053" y="4561"/>
                  </a:lnTo>
                  <a:lnTo>
                    <a:pt x="188381" y="20283"/>
                  </a:lnTo>
                  <a:lnTo>
                    <a:pt x="234729" y="61517"/>
                  </a:lnTo>
                  <a:lnTo>
                    <a:pt x="248993" y="79865"/>
                  </a:lnTo>
                  <a:lnTo>
                    <a:pt x="252563" y="89671"/>
                  </a:lnTo>
                  <a:lnTo>
                    <a:pt x="253410" y="109925"/>
                  </a:lnTo>
                  <a:lnTo>
                    <a:pt x="246768" y="127506"/>
                  </a:lnTo>
                  <a:lnTo>
                    <a:pt x="203205" y="179307"/>
                  </a:lnTo>
                  <a:lnTo>
                    <a:pt x="157928" y="204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6513325" y="5474818"/>
              <a:ext cx="106136" cy="153182"/>
            </a:xfrm>
            <a:custGeom>
              <a:avLst/>
              <a:gdLst/>
              <a:ahLst/>
              <a:cxnLst/>
              <a:rect l="0" t="0" r="0" b="0"/>
              <a:pathLst>
                <a:path w="106136" h="153182">
                  <a:moveTo>
                    <a:pt x="77514" y="31586"/>
                  </a:moveTo>
                  <a:lnTo>
                    <a:pt x="60746" y="25997"/>
                  </a:lnTo>
                  <a:lnTo>
                    <a:pt x="43156" y="29492"/>
                  </a:lnTo>
                  <a:lnTo>
                    <a:pt x="33552" y="33700"/>
                  </a:lnTo>
                  <a:lnTo>
                    <a:pt x="19761" y="47733"/>
                  </a:lnTo>
                  <a:lnTo>
                    <a:pt x="1375" y="85338"/>
                  </a:lnTo>
                  <a:lnTo>
                    <a:pt x="0" y="105779"/>
                  </a:lnTo>
                  <a:lnTo>
                    <a:pt x="1271" y="116143"/>
                  </a:lnTo>
                  <a:lnTo>
                    <a:pt x="12043" y="133898"/>
                  </a:lnTo>
                  <a:lnTo>
                    <a:pt x="19828" y="141908"/>
                  </a:lnTo>
                  <a:lnTo>
                    <a:pt x="40957" y="150808"/>
                  </a:lnTo>
                  <a:lnTo>
                    <a:pt x="53143" y="153181"/>
                  </a:lnTo>
                  <a:lnTo>
                    <a:pt x="63606" y="151254"/>
                  </a:lnTo>
                  <a:lnTo>
                    <a:pt x="81471" y="139754"/>
                  </a:lnTo>
                  <a:lnTo>
                    <a:pt x="99093" y="113549"/>
                  </a:lnTo>
                  <a:lnTo>
                    <a:pt x="106135" y="77968"/>
                  </a:lnTo>
                  <a:lnTo>
                    <a:pt x="102632" y="43379"/>
                  </a:lnTo>
                  <a:lnTo>
                    <a:pt x="880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" name="Freeform 347"/>
            <p:cNvSpPr/>
            <p:nvPr/>
          </p:nvSpPr>
          <p:spPr>
            <a:xfrm>
              <a:off x="6669001" y="5211606"/>
              <a:ext cx="27124" cy="431669"/>
            </a:xfrm>
            <a:custGeom>
              <a:avLst/>
              <a:gdLst/>
              <a:ahLst/>
              <a:cxnLst/>
              <a:rect l="0" t="0" r="0" b="0"/>
              <a:pathLst>
                <a:path w="27124" h="431669">
                  <a:moveTo>
                    <a:pt x="6066" y="0"/>
                  </a:moveTo>
                  <a:lnTo>
                    <a:pt x="0" y="42027"/>
                  </a:lnTo>
                  <a:lnTo>
                    <a:pt x="4918" y="89791"/>
                  </a:lnTo>
                  <a:lnTo>
                    <a:pt x="12615" y="142158"/>
                  </a:lnTo>
                  <a:lnTo>
                    <a:pt x="15415" y="200438"/>
                  </a:lnTo>
                  <a:lnTo>
                    <a:pt x="16245" y="255271"/>
                  </a:lnTo>
                  <a:lnTo>
                    <a:pt x="17661" y="307393"/>
                  </a:lnTo>
                  <a:lnTo>
                    <a:pt x="24907" y="367519"/>
                  </a:lnTo>
                  <a:lnTo>
                    <a:pt x="26467" y="404083"/>
                  </a:lnTo>
                  <a:lnTo>
                    <a:pt x="27123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Freeform 348"/>
            <p:cNvSpPr/>
            <p:nvPr/>
          </p:nvSpPr>
          <p:spPr>
            <a:xfrm>
              <a:off x="6755296" y="5453050"/>
              <a:ext cx="204042" cy="160364"/>
            </a:xfrm>
            <a:custGeom>
              <a:avLst/>
              <a:gdLst/>
              <a:ahLst/>
              <a:cxnLst/>
              <a:rect l="0" t="0" r="0" b="0"/>
              <a:pathLst>
                <a:path w="204042" h="160364">
                  <a:moveTo>
                    <a:pt x="130341" y="42825"/>
                  </a:moveTo>
                  <a:lnTo>
                    <a:pt x="101033" y="4452"/>
                  </a:lnTo>
                  <a:lnTo>
                    <a:pt x="93254" y="865"/>
                  </a:lnTo>
                  <a:lnTo>
                    <a:pt x="75254" y="0"/>
                  </a:lnTo>
                  <a:lnTo>
                    <a:pt x="58674" y="6634"/>
                  </a:lnTo>
                  <a:lnTo>
                    <a:pt x="28967" y="29957"/>
                  </a:lnTo>
                  <a:lnTo>
                    <a:pt x="13217" y="55780"/>
                  </a:lnTo>
                  <a:lnTo>
                    <a:pt x="1141" y="85658"/>
                  </a:lnTo>
                  <a:lnTo>
                    <a:pt x="0" y="106316"/>
                  </a:lnTo>
                  <a:lnTo>
                    <a:pt x="4561" y="126026"/>
                  </a:lnTo>
                  <a:lnTo>
                    <a:pt x="14388" y="142584"/>
                  </a:lnTo>
                  <a:lnTo>
                    <a:pt x="29674" y="154623"/>
                  </a:lnTo>
                  <a:lnTo>
                    <a:pt x="38663" y="159471"/>
                  </a:lnTo>
                  <a:lnTo>
                    <a:pt x="48166" y="160363"/>
                  </a:lnTo>
                  <a:lnTo>
                    <a:pt x="68082" y="155116"/>
                  </a:lnTo>
                  <a:lnTo>
                    <a:pt x="93436" y="139008"/>
                  </a:lnTo>
                  <a:lnTo>
                    <a:pt x="105360" y="123008"/>
                  </a:lnTo>
                  <a:lnTo>
                    <a:pt x="122547" y="84140"/>
                  </a:lnTo>
                  <a:lnTo>
                    <a:pt x="126315" y="80897"/>
                  </a:lnTo>
                  <a:lnTo>
                    <a:pt x="129997" y="82245"/>
                  </a:lnTo>
                  <a:lnTo>
                    <a:pt x="149900" y="104034"/>
                  </a:lnTo>
                  <a:lnTo>
                    <a:pt x="175130" y="118413"/>
                  </a:lnTo>
                  <a:lnTo>
                    <a:pt x="204041" y="127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0" name="Freeform 349"/>
            <p:cNvSpPr/>
            <p:nvPr/>
          </p:nvSpPr>
          <p:spPr>
            <a:xfrm>
              <a:off x="7011979" y="5380062"/>
              <a:ext cx="105286" cy="204776"/>
            </a:xfrm>
            <a:custGeom>
              <a:avLst/>
              <a:gdLst/>
              <a:ahLst/>
              <a:cxnLst/>
              <a:rect l="0" t="0" r="0" b="0"/>
              <a:pathLst>
                <a:path w="105286" h="204776">
                  <a:moveTo>
                    <a:pt x="0" y="115813"/>
                  </a:moveTo>
                  <a:lnTo>
                    <a:pt x="5589" y="174430"/>
                  </a:lnTo>
                  <a:lnTo>
                    <a:pt x="14572" y="194898"/>
                  </a:lnTo>
                  <a:lnTo>
                    <a:pt x="20243" y="203631"/>
                  </a:lnTo>
                  <a:lnTo>
                    <a:pt x="22855" y="204775"/>
                  </a:lnTo>
                  <a:lnTo>
                    <a:pt x="23425" y="200857"/>
                  </a:lnTo>
                  <a:lnTo>
                    <a:pt x="9812" y="143427"/>
                  </a:lnTo>
                  <a:lnTo>
                    <a:pt x="5531" y="117557"/>
                  </a:lnTo>
                  <a:lnTo>
                    <a:pt x="7527" y="90462"/>
                  </a:lnTo>
                  <a:lnTo>
                    <a:pt x="15433" y="69061"/>
                  </a:lnTo>
                  <a:lnTo>
                    <a:pt x="27916" y="51751"/>
                  </a:lnTo>
                  <a:lnTo>
                    <a:pt x="54675" y="3002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0" name="Group 359"/>
          <p:cNvGrpSpPr/>
          <p:nvPr/>
        </p:nvGrpSpPr>
        <p:grpSpPr>
          <a:xfrm>
            <a:off x="6506611" y="5707668"/>
            <a:ext cx="1094965" cy="367276"/>
            <a:chOff x="6506611" y="5707668"/>
            <a:chExt cx="1094965" cy="367276"/>
          </a:xfrm>
        </p:grpSpPr>
        <p:sp>
          <p:nvSpPr>
            <p:cNvPr id="352" name="Freeform 351"/>
            <p:cNvSpPr/>
            <p:nvPr/>
          </p:nvSpPr>
          <p:spPr>
            <a:xfrm>
              <a:off x="6625718" y="5759088"/>
              <a:ext cx="7236" cy="284270"/>
            </a:xfrm>
            <a:custGeom>
              <a:avLst/>
              <a:gdLst/>
              <a:ahLst/>
              <a:cxnLst/>
              <a:rect l="0" t="0" r="0" b="0"/>
              <a:pathLst>
                <a:path w="7236" h="284270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5900" y="136815"/>
                  </a:lnTo>
                  <a:lnTo>
                    <a:pt x="6839" y="187027"/>
                  </a:lnTo>
                  <a:lnTo>
                    <a:pt x="7156" y="245650"/>
                  </a:lnTo>
                  <a:lnTo>
                    <a:pt x="723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3" name="Freeform 352"/>
            <p:cNvSpPr/>
            <p:nvPr/>
          </p:nvSpPr>
          <p:spPr>
            <a:xfrm>
              <a:off x="6506611" y="5707668"/>
              <a:ext cx="294799" cy="283048"/>
            </a:xfrm>
            <a:custGeom>
              <a:avLst/>
              <a:gdLst/>
              <a:ahLst/>
              <a:cxnLst/>
              <a:rect l="0" t="0" r="0" b="0"/>
              <a:pathLst>
                <a:path w="294799" h="283048">
                  <a:moveTo>
                    <a:pt x="0" y="83005"/>
                  </a:moveTo>
                  <a:lnTo>
                    <a:pt x="57565" y="26610"/>
                  </a:lnTo>
                  <a:lnTo>
                    <a:pt x="75887" y="12707"/>
                  </a:lnTo>
                  <a:lnTo>
                    <a:pt x="98849" y="4968"/>
                  </a:lnTo>
                  <a:lnTo>
                    <a:pt x="151716" y="0"/>
                  </a:lnTo>
                  <a:lnTo>
                    <a:pt x="176224" y="5560"/>
                  </a:lnTo>
                  <a:lnTo>
                    <a:pt x="187673" y="10318"/>
                  </a:lnTo>
                  <a:lnTo>
                    <a:pt x="203513" y="24963"/>
                  </a:lnTo>
                  <a:lnTo>
                    <a:pt x="223214" y="62961"/>
                  </a:lnTo>
                  <a:lnTo>
                    <a:pt x="224769" y="83456"/>
                  </a:lnTo>
                  <a:lnTo>
                    <a:pt x="220390" y="103093"/>
                  </a:lnTo>
                  <a:lnTo>
                    <a:pt x="198515" y="134763"/>
                  </a:lnTo>
                  <a:lnTo>
                    <a:pt x="186495" y="150462"/>
                  </a:lnTo>
                  <a:lnTo>
                    <a:pt x="177253" y="169138"/>
                  </a:lnTo>
                  <a:lnTo>
                    <a:pt x="176660" y="179031"/>
                  </a:lnTo>
                  <a:lnTo>
                    <a:pt x="182241" y="199383"/>
                  </a:lnTo>
                  <a:lnTo>
                    <a:pt x="204887" y="232639"/>
                  </a:lnTo>
                  <a:lnTo>
                    <a:pt x="238823" y="268841"/>
                  </a:lnTo>
                  <a:lnTo>
                    <a:pt x="259001" y="276733"/>
                  </a:lnTo>
                  <a:lnTo>
                    <a:pt x="294798" y="2830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4" name="Freeform 353"/>
            <p:cNvSpPr/>
            <p:nvPr/>
          </p:nvSpPr>
          <p:spPr>
            <a:xfrm>
              <a:off x="6822466" y="5819621"/>
              <a:ext cx="105842" cy="139509"/>
            </a:xfrm>
            <a:custGeom>
              <a:avLst/>
              <a:gdLst/>
              <a:ahLst/>
              <a:cxnLst/>
              <a:rect l="0" t="0" r="0" b="0"/>
              <a:pathLst>
                <a:path w="105842" h="139509">
                  <a:moveTo>
                    <a:pt x="0" y="55280"/>
                  </a:moveTo>
                  <a:lnTo>
                    <a:pt x="16768" y="66459"/>
                  </a:lnTo>
                  <a:lnTo>
                    <a:pt x="49552" y="73410"/>
                  </a:lnTo>
                  <a:lnTo>
                    <a:pt x="83312" y="69881"/>
                  </a:lnTo>
                  <a:lnTo>
                    <a:pt x="91806" y="65014"/>
                  </a:lnTo>
                  <a:lnTo>
                    <a:pt x="104363" y="50248"/>
                  </a:lnTo>
                  <a:lnTo>
                    <a:pt x="105841" y="41397"/>
                  </a:lnTo>
                  <a:lnTo>
                    <a:pt x="101243" y="22204"/>
                  </a:lnTo>
                  <a:lnTo>
                    <a:pt x="88281" y="8214"/>
                  </a:lnTo>
                  <a:lnTo>
                    <a:pt x="79911" y="2846"/>
                  </a:lnTo>
                  <a:lnTo>
                    <a:pt x="61253" y="0"/>
                  </a:lnTo>
                  <a:lnTo>
                    <a:pt x="51364" y="880"/>
                  </a:lnTo>
                  <a:lnTo>
                    <a:pt x="34137" y="11215"/>
                  </a:lnTo>
                  <a:lnTo>
                    <a:pt x="19852" y="27507"/>
                  </a:lnTo>
                  <a:lnTo>
                    <a:pt x="9603" y="46446"/>
                  </a:lnTo>
                  <a:lnTo>
                    <a:pt x="2846" y="82428"/>
                  </a:lnTo>
                  <a:lnTo>
                    <a:pt x="7503" y="102831"/>
                  </a:lnTo>
                  <a:lnTo>
                    <a:pt x="12022" y="111547"/>
                  </a:lnTo>
                  <a:lnTo>
                    <a:pt x="26400" y="124351"/>
                  </a:lnTo>
                  <a:lnTo>
                    <a:pt x="45658" y="132772"/>
                  </a:lnTo>
                  <a:lnTo>
                    <a:pt x="105285" y="139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5" name="Freeform 354"/>
            <p:cNvSpPr/>
            <p:nvPr/>
          </p:nvSpPr>
          <p:spPr>
            <a:xfrm>
              <a:off x="6980394" y="5826439"/>
              <a:ext cx="151949" cy="248505"/>
            </a:xfrm>
            <a:custGeom>
              <a:avLst/>
              <a:gdLst/>
              <a:ahLst/>
              <a:cxnLst/>
              <a:rect l="0" t="0" r="0" b="0"/>
              <a:pathLst>
                <a:path w="151949" h="248505">
                  <a:moveTo>
                    <a:pt x="115813" y="69519"/>
                  </a:moveTo>
                  <a:lnTo>
                    <a:pt x="121402" y="52751"/>
                  </a:lnTo>
                  <a:lnTo>
                    <a:pt x="120709" y="45472"/>
                  </a:lnTo>
                  <a:lnTo>
                    <a:pt x="113700" y="31146"/>
                  </a:lnTo>
                  <a:lnTo>
                    <a:pt x="96600" y="9926"/>
                  </a:lnTo>
                  <a:lnTo>
                    <a:pt x="77248" y="2090"/>
                  </a:lnTo>
                  <a:lnTo>
                    <a:pt x="65537" y="0"/>
                  </a:lnTo>
                  <a:lnTo>
                    <a:pt x="55389" y="2116"/>
                  </a:lnTo>
                  <a:lnTo>
                    <a:pt x="37875" y="13826"/>
                  </a:lnTo>
                  <a:lnTo>
                    <a:pt x="20450" y="40149"/>
                  </a:lnTo>
                  <a:lnTo>
                    <a:pt x="18058" y="59975"/>
                  </a:lnTo>
                  <a:lnTo>
                    <a:pt x="19057" y="70176"/>
                  </a:lnTo>
                  <a:lnTo>
                    <a:pt x="23233" y="78146"/>
                  </a:lnTo>
                  <a:lnTo>
                    <a:pt x="37231" y="90121"/>
                  </a:lnTo>
                  <a:lnTo>
                    <a:pt x="45878" y="92613"/>
                  </a:lnTo>
                  <a:lnTo>
                    <a:pt x="64844" y="92262"/>
                  </a:lnTo>
                  <a:lnTo>
                    <a:pt x="81852" y="85086"/>
                  </a:lnTo>
                  <a:lnTo>
                    <a:pt x="111835" y="61415"/>
                  </a:lnTo>
                  <a:lnTo>
                    <a:pt x="117840" y="60607"/>
                  </a:lnTo>
                  <a:lnTo>
                    <a:pt x="123014" y="63578"/>
                  </a:lnTo>
                  <a:lnTo>
                    <a:pt x="127632" y="69068"/>
                  </a:lnTo>
                  <a:lnTo>
                    <a:pt x="147106" y="129627"/>
                  </a:lnTo>
                  <a:lnTo>
                    <a:pt x="151948" y="152386"/>
                  </a:lnTo>
                  <a:lnTo>
                    <a:pt x="145524" y="195592"/>
                  </a:lnTo>
                  <a:lnTo>
                    <a:pt x="142640" y="206210"/>
                  </a:lnTo>
                  <a:lnTo>
                    <a:pt x="137207" y="214459"/>
                  </a:lnTo>
                  <a:lnTo>
                    <a:pt x="121812" y="226744"/>
                  </a:lnTo>
                  <a:lnTo>
                    <a:pt x="87825" y="234647"/>
                  </a:lnTo>
                  <a:lnTo>
                    <a:pt x="26845" y="240656"/>
                  </a:lnTo>
                  <a:lnTo>
                    <a:pt x="0" y="2485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Freeform 355"/>
            <p:cNvSpPr/>
            <p:nvPr/>
          </p:nvSpPr>
          <p:spPr>
            <a:xfrm>
              <a:off x="7201492" y="581173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7212021" y="5716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7279266" y="5769616"/>
              <a:ext cx="93833" cy="137604"/>
            </a:xfrm>
            <a:custGeom>
              <a:avLst/>
              <a:gdLst/>
              <a:ahLst/>
              <a:cxnLst/>
              <a:rect l="0" t="0" r="0" b="0"/>
              <a:pathLst>
                <a:path w="93833" h="137604">
                  <a:moveTo>
                    <a:pt x="59096" y="31586"/>
                  </a:moveTo>
                  <a:lnTo>
                    <a:pt x="53507" y="14818"/>
                  </a:lnTo>
                  <a:lnTo>
                    <a:pt x="48351" y="11049"/>
                  </a:lnTo>
                  <a:lnTo>
                    <a:pt x="41404" y="9706"/>
                  </a:lnTo>
                  <a:lnTo>
                    <a:pt x="33264" y="9980"/>
                  </a:lnTo>
                  <a:lnTo>
                    <a:pt x="25497" y="13672"/>
                  </a:lnTo>
                  <a:lnTo>
                    <a:pt x="10628" y="27134"/>
                  </a:lnTo>
                  <a:lnTo>
                    <a:pt x="2460" y="47934"/>
                  </a:lnTo>
                  <a:lnTo>
                    <a:pt x="0" y="71607"/>
                  </a:lnTo>
                  <a:lnTo>
                    <a:pt x="2805" y="93827"/>
                  </a:lnTo>
                  <a:lnTo>
                    <a:pt x="14191" y="112281"/>
                  </a:lnTo>
                  <a:lnTo>
                    <a:pt x="30950" y="127112"/>
                  </a:lnTo>
                  <a:lnTo>
                    <a:pt x="50096" y="137603"/>
                  </a:lnTo>
                  <a:lnTo>
                    <a:pt x="58946" y="137359"/>
                  </a:lnTo>
                  <a:lnTo>
                    <a:pt x="67184" y="133687"/>
                  </a:lnTo>
                  <a:lnTo>
                    <a:pt x="81408" y="120248"/>
                  </a:lnTo>
                  <a:lnTo>
                    <a:pt x="91629" y="102577"/>
                  </a:lnTo>
                  <a:lnTo>
                    <a:pt x="93832" y="83025"/>
                  </a:lnTo>
                  <a:lnTo>
                    <a:pt x="85715" y="36288"/>
                  </a:lnTo>
                  <a:lnTo>
                    <a:pt x="76386" y="18858"/>
                  </a:lnTo>
                  <a:lnTo>
                    <a:pt x="590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7443647" y="5738532"/>
              <a:ext cx="157929" cy="178484"/>
            </a:xfrm>
            <a:custGeom>
              <a:avLst/>
              <a:gdLst/>
              <a:ahLst/>
              <a:cxnLst/>
              <a:rect l="0" t="0" r="0" b="0"/>
              <a:pathLst>
                <a:path w="157929" h="178484">
                  <a:moveTo>
                    <a:pt x="0" y="62670"/>
                  </a:moveTo>
                  <a:lnTo>
                    <a:pt x="5590" y="124762"/>
                  </a:lnTo>
                  <a:lnTo>
                    <a:pt x="20244" y="151518"/>
                  </a:lnTo>
                  <a:lnTo>
                    <a:pt x="22855" y="153487"/>
                  </a:lnTo>
                  <a:lnTo>
                    <a:pt x="23425" y="151291"/>
                  </a:lnTo>
                  <a:lnTo>
                    <a:pt x="12932" y="97082"/>
                  </a:lnTo>
                  <a:lnTo>
                    <a:pt x="16592" y="38662"/>
                  </a:lnTo>
                  <a:lnTo>
                    <a:pt x="25312" y="16515"/>
                  </a:lnTo>
                  <a:lnTo>
                    <a:pt x="30913" y="7333"/>
                  </a:lnTo>
                  <a:lnTo>
                    <a:pt x="38156" y="2382"/>
                  </a:lnTo>
                  <a:lnTo>
                    <a:pt x="55563" y="0"/>
                  </a:lnTo>
                  <a:lnTo>
                    <a:pt x="74997" y="5961"/>
                  </a:lnTo>
                  <a:lnTo>
                    <a:pt x="85094" y="10825"/>
                  </a:lnTo>
                  <a:lnTo>
                    <a:pt x="99431" y="25590"/>
                  </a:lnTo>
                  <a:lnTo>
                    <a:pt x="138574" y="85484"/>
                  </a:lnTo>
                  <a:lnTo>
                    <a:pt x="152892" y="127358"/>
                  </a:lnTo>
                  <a:lnTo>
                    <a:pt x="157928" y="178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1" name="Freeform 360"/>
          <p:cNvSpPr/>
          <p:nvPr/>
        </p:nvSpPr>
        <p:spPr>
          <a:xfrm>
            <a:off x="1823772" y="5227240"/>
            <a:ext cx="1446454" cy="654037"/>
          </a:xfrm>
          <a:custGeom>
            <a:avLst/>
            <a:gdLst/>
            <a:ahLst/>
            <a:cxnLst/>
            <a:rect l="0" t="0" r="0" b="0"/>
            <a:pathLst>
              <a:path w="1446454" h="654037">
                <a:moveTo>
                  <a:pt x="566197" y="110708"/>
                </a:moveTo>
                <a:lnTo>
                  <a:pt x="507580" y="101643"/>
                </a:lnTo>
                <a:lnTo>
                  <a:pt x="446170" y="100468"/>
                </a:lnTo>
                <a:lnTo>
                  <a:pt x="384647" y="100237"/>
                </a:lnTo>
                <a:lnTo>
                  <a:pt x="327694" y="94601"/>
                </a:lnTo>
                <a:lnTo>
                  <a:pt x="268177" y="88289"/>
                </a:lnTo>
                <a:lnTo>
                  <a:pt x="217080" y="73178"/>
                </a:lnTo>
                <a:lnTo>
                  <a:pt x="155581" y="61962"/>
                </a:lnTo>
                <a:lnTo>
                  <a:pt x="102249" y="58835"/>
                </a:lnTo>
                <a:lnTo>
                  <a:pt x="52243" y="63807"/>
                </a:lnTo>
                <a:lnTo>
                  <a:pt x="43406" y="68912"/>
                </a:lnTo>
                <a:lnTo>
                  <a:pt x="30469" y="83943"/>
                </a:lnTo>
                <a:lnTo>
                  <a:pt x="27720" y="92865"/>
                </a:lnTo>
                <a:lnTo>
                  <a:pt x="28812" y="148306"/>
                </a:lnTo>
                <a:lnTo>
                  <a:pt x="30328" y="201279"/>
                </a:lnTo>
                <a:lnTo>
                  <a:pt x="38297" y="263145"/>
                </a:lnTo>
                <a:lnTo>
                  <a:pt x="39480" y="325306"/>
                </a:lnTo>
                <a:lnTo>
                  <a:pt x="36595" y="383858"/>
                </a:lnTo>
                <a:lnTo>
                  <a:pt x="30695" y="440484"/>
                </a:lnTo>
                <a:lnTo>
                  <a:pt x="27190" y="495560"/>
                </a:lnTo>
                <a:lnTo>
                  <a:pt x="5562" y="552286"/>
                </a:lnTo>
                <a:lnTo>
                  <a:pt x="0" y="589896"/>
                </a:lnTo>
                <a:lnTo>
                  <a:pt x="4938" y="610679"/>
                </a:lnTo>
                <a:lnTo>
                  <a:pt x="27172" y="643086"/>
                </a:lnTo>
                <a:lnTo>
                  <a:pt x="46650" y="651477"/>
                </a:lnTo>
                <a:lnTo>
                  <a:pt x="70904" y="654036"/>
                </a:lnTo>
                <a:lnTo>
                  <a:pt x="132851" y="643143"/>
                </a:lnTo>
                <a:lnTo>
                  <a:pt x="190069" y="626472"/>
                </a:lnTo>
                <a:lnTo>
                  <a:pt x="250507" y="609039"/>
                </a:lnTo>
                <a:lnTo>
                  <a:pt x="303710" y="598135"/>
                </a:lnTo>
                <a:lnTo>
                  <a:pt x="366034" y="588193"/>
                </a:lnTo>
                <a:lnTo>
                  <a:pt x="419467" y="582102"/>
                </a:lnTo>
                <a:lnTo>
                  <a:pt x="475082" y="569980"/>
                </a:lnTo>
                <a:lnTo>
                  <a:pt x="529958" y="563556"/>
                </a:lnTo>
                <a:lnTo>
                  <a:pt x="582045" y="555356"/>
                </a:lnTo>
                <a:lnTo>
                  <a:pt x="636788" y="547800"/>
                </a:lnTo>
                <a:lnTo>
                  <a:pt x="690971" y="542278"/>
                </a:lnTo>
                <a:lnTo>
                  <a:pt x="753667" y="534254"/>
                </a:lnTo>
                <a:lnTo>
                  <a:pt x="811458" y="526734"/>
                </a:lnTo>
                <a:lnTo>
                  <a:pt x="867934" y="515153"/>
                </a:lnTo>
                <a:lnTo>
                  <a:pt x="921030" y="508533"/>
                </a:lnTo>
                <a:lnTo>
                  <a:pt x="971249" y="496307"/>
                </a:lnTo>
                <a:lnTo>
                  <a:pt x="1025059" y="489862"/>
                </a:lnTo>
                <a:lnTo>
                  <a:pt x="1087104" y="480840"/>
                </a:lnTo>
                <a:lnTo>
                  <a:pt x="1142051" y="471123"/>
                </a:lnTo>
                <a:lnTo>
                  <a:pt x="1197965" y="461058"/>
                </a:lnTo>
                <a:lnTo>
                  <a:pt x="1254070" y="458723"/>
                </a:lnTo>
                <a:lnTo>
                  <a:pt x="1310213" y="458262"/>
                </a:lnTo>
                <a:lnTo>
                  <a:pt x="1366363" y="458171"/>
                </a:lnTo>
                <a:lnTo>
                  <a:pt x="1416925" y="463742"/>
                </a:lnTo>
                <a:lnTo>
                  <a:pt x="1444385" y="478393"/>
                </a:lnTo>
                <a:lnTo>
                  <a:pt x="1446453" y="484513"/>
                </a:lnTo>
                <a:lnTo>
                  <a:pt x="1444323" y="490933"/>
                </a:lnTo>
                <a:lnTo>
                  <a:pt x="1387256" y="552936"/>
                </a:lnTo>
                <a:lnTo>
                  <a:pt x="1372139" y="565787"/>
                </a:lnTo>
                <a:lnTo>
                  <a:pt x="1323622" y="587386"/>
                </a:lnTo>
                <a:lnTo>
                  <a:pt x="1273605" y="593511"/>
                </a:lnTo>
                <a:lnTo>
                  <a:pt x="1218665" y="594722"/>
                </a:lnTo>
                <a:lnTo>
                  <a:pt x="1162753" y="594960"/>
                </a:lnTo>
                <a:lnTo>
                  <a:pt x="1100947" y="586678"/>
                </a:lnTo>
                <a:lnTo>
                  <a:pt x="1041075" y="576373"/>
                </a:lnTo>
                <a:lnTo>
                  <a:pt x="981892" y="559779"/>
                </a:lnTo>
                <a:lnTo>
                  <a:pt x="927293" y="547027"/>
                </a:lnTo>
                <a:lnTo>
                  <a:pt x="899429" y="544443"/>
                </a:lnTo>
                <a:lnTo>
                  <a:pt x="894806" y="542584"/>
                </a:lnTo>
                <a:lnTo>
                  <a:pt x="896404" y="540176"/>
                </a:lnTo>
                <a:lnTo>
                  <a:pt x="957935" y="521126"/>
                </a:lnTo>
                <a:lnTo>
                  <a:pt x="1012334" y="512832"/>
                </a:lnTo>
                <a:lnTo>
                  <a:pt x="1066970" y="502788"/>
                </a:lnTo>
                <a:lnTo>
                  <a:pt x="1129191" y="486095"/>
                </a:lnTo>
                <a:lnTo>
                  <a:pt x="1184160" y="478227"/>
                </a:lnTo>
                <a:lnTo>
                  <a:pt x="1236959" y="459688"/>
                </a:lnTo>
                <a:lnTo>
                  <a:pt x="1292260" y="440803"/>
                </a:lnTo>
                <a:lnTo>
                  <a:pt x="1322959" y="428963"/>
                </a:lnTo>
                <a:lnTo>
                  <a:pt x="1362221" y="397879"/>
                </a:lnTo>
                <a:lnTo>
                  <a:pt x="1370371" y="377939"/>
                </a:lnTo>
                <a:lnTo>
                  <a:pt x="1372544" y="366071"/>
                </a:lnTo>
                <a:lnTo>
                  <a:pt x="1368720" y="346645"/>
                </a:lnTo>
                <a:lnTo>
                  <a:pt x="1353413" y="322555"/>
                </a:lnTo>
                <a:lnTo>
                  <a:pt x="1339550" y="308977"/>
                </a:lnTo>
                <a:lnTo>
                  <a:pt x="1321690" y="299043"/>
                </a:lnTo>
                <a:lnTo>
                  <a:pt x="1262936" y="287804"/>
                </a:lnTo>
                <a:lnTo>
                  <a:pt x="1200274" y="280302"/>
                </a:lnTo>
                <a:lnTo>
                  <a:pt x="1145038" y="279388"/>
                </a:lnTo>
                <a:lnTo>
                  <a:pt x="1082280" y="286429"/>
                </a:lnTo>
                <a:lnTo>
                  <a:pt x="1020564" y="294852"/>
                </a:lnTo>
                <a:lnTo>
                  <a:pt x="958162" y="302634"/>
                </a:lnTo>
                <a:lnTo>
                  <a:pt x="896190" y="310851"/>
                </a:lnTo>
                <a:lnTo>
                  <a:pt x="840413" y="325263"/>
                </a:lnTo>
                <a:lnTo>
                  <a:pt x="779024" y="342397"/>
                </a:lnTo>
                <a:lnTo>
                  <a:pt x="716016" y="359891"/>
                </a:lnTo>
                <a:lnTo>
                  <a:pt x="660738" y="373922"/>
                </a:lnTo>
                <a:lnTo>
                  <a:pt x="599140" y="391468"/>
                </a:lnTo>
                <a:lnTo>
                  <a:pt x="539729" y="409015"/>
                </a:lnTo>
                <a:lnTo>
                  <a:pt x="486272" y="424223"/>
                </a:lnTo>
                <a:lnTo>
                  <a:pt x="424303" y="449666"/>
                </a:lnTo>
                <a:lnTo>
                  <a:pt x="363761" y="465365"/>
                </a:lnTo>
                <a:lnTo>
                  <a:pt x="309530" y="468023"/>
                </a:lnTo>
                <a:lnTo>
                  <a:pt x="253758" y="468548"/>
                </a:lnTo>
                <a:lnTo>
                  <a:pt x="197681" y="468652"/>
                </a:lnTo>
                <a:lnTo>
                  <a:pt x="147133" y="463083"/>
                </a:lnTo>
                <a:lnTo>
                  <a:pt x="140592" y="456759"/>
                </a:lnTo>
                <a:lnTo>
                  <a:pt x="137400" y="447863"/>
                </a:lnTo>
                <a:lnTo>
                  <a:pt x="136443" y="437254"/>
                </a:lnTo>
                <a:lnTo>
                  <a:pt x="141618" y="419226"/>
                </a:lnTo>
                <a:lnTo>
                  <a:pt x="169594" y="383000"/>
                </a:lnTo>
                <a:lnTo>
                  <a:pt x="222334" y="343068"/>
                </a:lnTo>
                <a:lnTo>
                  <a:pt x="275615" y="319993"/>
                </a:lnTo>
                <a:lnTo>
                  <a:pt x="336858" y="297394"/>
                </a:lnTo>
                <a:lnTo>
                  <a:pt x="396763" y="277175"/>
                </a:lnTo>
                <a:lnTo>
                  <a:pt x="447624" y="265577"/>
                </a:lnTo>
                <a:lnTo>
                  <a:pt x="499738" y="254731"/>
                </a:lnTo>
                <a:lnTo>
                  <a:pt x="562514" y="247821"/>
                </a:lnTo>
                <a:lnTo>
                  <a:pt x="611639" y="239592"/>
                </a:lnTo>
                <a:lnTo>
                  <a:pt x="670752" y="223211"/>
                </a:lnTo>
                <a:lnTo>
                  <a:pt x="733170" y="199396"/>
                </a:lnTo>
                <a:lnTo>
                  <a:pt x="764629" y="187029"/>
                </a:lnTo>
                <a:lnTo>
                  <a:pt x="809758" y="155752"/>
                </a:lnTo>
                <a:lnTo>
                  <a:pt x="823795" y="138916"/>
                </a:lnTo>
                <a:lnTo>
                  <a:pt x="829175" y="129514"/>
                </a:lnTo>
                <a:lnTo>
                  <a:pt x="832035" y="106587"/>
                </a:lnTo>
                <a:lnTo>
                  <a:pt x="824339" y="59331"/>
                </a:lnTo>
                <a:lnTo>
                  <a:pt x="811948" y="40691"/>
                </a:lnTo>
                <a:lnTo>
                  <a:pt x="803730" y="32444"/>
                </a:lnTo>
                <a:lnTo>
                  <a:pt x="782121" y="23282"/>
                </a:lnTo>
                <a:lnTo>
                  <a:pt x="722490" y="9681"/>
                </a:lnTo>
                <a:lnTo>
                  <a:pt x="662363" y="6264"/>
                </a:lnTo>
                <a:lnTo>
                  <a:pt x="605079" y="0"/>
                </a:lnTo>
                <a:lnTo>
                  <a:pt x="568359" y="1997"/>
                </a:lnTo>
                <a:lnTo>
                  <a:pt x="516104" y="11982"/>
                </a:lnTo>
                <a:lnTo>
                  <a:pt x="460722" y="15167"/>
                </a:lnTo>
                <a:lnTo>
                  <a:pt x="404722" y="15797"/>
                </a:lnTo>
                <a:lnTo>
                  <a:pt x="349770" y="21987"/>
                </a:lnTo>
                <a:lnTo>
                  <a:pt x="287482" y="22567"/>
                </a:lnTo>
                <a:lnTo>
                  <a:pt x="232505" y="25707"/>
                </a:lnTo>
                <a:lnTo>
                  <a:pt x="176585" y="26327"/>
                </a:lnTo>
                <a:lnTo>
                  <a:pt x="120479" y="26450"/>
                </a:lnTo>
                <a:lnTo>
                  <a:pt x="67845" y="27644"/>
                </a:lnTo>
                <a:lnTo>
                  <a:pt x="39772" y="37008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2" name="Freeform 361"/>
          <p:cNvSpPr/>
          <p:nvPr/>
        </p:nvSpPr>
        <p:spPr>
          <a:xfrm>
            <a:off x="6369741" y="5234156"/>
            <a:ext cx="1319787" cy="756440"/>
          </a:xfrm>
          <a:custGeom>
            <a:avLst/>
            <a:gdLst/>
            <a:ahLst/>
            <a:cxnLst/>
            <a:rect l="0" t="0" r="0" b="0"/>
            <a:pathLst>
              <a:path w="1319787" h="756440">
                <a:moveTo>
                  <a:pt x="736994" y="30092"/>
                </a:moveTo>
                <a:lnTo>
                  <a:pt x="694303" y="33212"/>
                </a:lnTo>
                <a:lnTo>
                  <a:pt x="633757" y="46881"/>
                </a:lnTo>
                <a:lnTo>
                  <a:pt x="578779" y="50307"/>
                </a:lnTo>
                <a:lnTo>
                  <a:pt x="517268" y="50983"/>
                </a:lnTo>
                <a:lnTo>
                  <a:pt x="456029" y="49947"/>
                </a:lnTo>
                <a:lnTo>
                  <a:pt x="407171" y="43904"/>
                </a:lnTo>
                <a:lnTo>
                  <a:pt x="351266" y="38150"/>
                </a:lnTo>
                <a:lnTo>
                  <a:pt x="288066" y="29984"/>
                </a:lnTo>
                <a:lnTo>
                  <a:pt x="226537" y="15578"/>
                </a:lnTo>
                <a:lnTo>
                  <a:pt x="172823" y="9158"/>
                </a:lnTo>
                <a:lnTo>
                  <a:pt x="110799" y="141"/>
                </a:lnTo>
                <a:lnTo>
                  <a:pt x="57024" y="0"/>
                </a:lnTo>
                <a:lnTo>
                  <a:pt x="33533" y="4240"/>
                </a:lnTo>
                <a:lnTo>
                  <a:pt x="24695" y="10518"/>
                </a:lnTo>
                <a:lnTo>
                  <a:pt x="11755" y="29971"/>
                </a:lnTo>
                <a:lnTo>
                  <a:pt x="3483" y="67231"/>
                </a:lnTo>
                <a:lnTo>
                  <a:pt x="688" y="121743"/>
                </a:lnTo>
                <a:lnTo>
                  <a:pt x="135" y="177571"/>
                </a:lnTo>
                <a:lnTo>
                  <a:pt x="26" y="233659"/>
                </a:lnTo>
                <a:lnTo>
                  <a:pt x="5" y="289799"/>
                </a:lnTo>
                <a:lnTo>
                  <a:pt x="0" y="345948"/>
                </a:lnTo>
                <a:lnTo>
                  <a:pt x="0" y="402099"/>
                </a:lnTo>
                <a:lnTo>
                  <a:pt x="0" y="458251"/>
                </a:lnTo>
                <a:lnTo>
                  <a:pt x="0" y="514403"/>
                </a:lnTo>
                <a:lnTo>
                  <a:pt x="0" y="570555"/>
                </a:lnTo>
                <a:lnTo>
                  <a:pt x="11178" y="607080"/>
                </a:lnTo>
                <a:lnTo>
                  <a:pt x="29308" y="634540"/>
                </a:lnTo>
                <a:lnTo>
                  <a:pt x="55087" y="657494"/>
                </a:lnTo>
                <a:lnTo>
                  <a:pt x="116027" y="685683"/>
                </a:lnTo>
                <a:lnTo>
                  <a:pt x="176817" y="706945"/>
                </a:lnTo>
                <a:lnTo>
                  <a:pt x="200248" y="716961"/>
                </a:lnTo>
                <a:lnTo>
                  <a:pt x="261622" y="729507"/>
                </a:lnTo>
                <a:lnTo>
                  <a:pt x="323979" y="746165"/>
                </a:lnTo>
                <a:lnTo>
                  <a:pt x="363496" y="753480"/>
                </a:lnTo>
                <a:lnTo>
                  <a:pt x="423662" y="755950"/>
                </a:lnTo>
                <a:lnTo>
                  <a:pt x="481776" y="756439"/>
                </a:lnTo>
                <a:lnTo>
                  <a:pt x="542128" y="753415"/>
                </a:lnTo>
                <a:lnTo>
                  <a:pt x="599717" y="741900"/>
                </a:lnTo>
                <a:lnTo>
                  <a:pt x="650177" y="731808"/>
                </a:lnTo>
                <a:lnTo>
                  <a:pt x="710053" y="725154"/>
                </a:lnTo>
                <a:lnTo>
                  <a:pt x="773395" y="716086"/>
                </a:lnTo>
                <a:lnTo>
                  <a:pt x="828499" y="714769"/>
                </a:lnTo>
                <a:lnTo>
                  <a:pt x="884444" y="714508"/>
                </a:lnTo>
                <a:lnTo>
                  <a:pt x="940556" y="714457"/>
                </a:lnTo>
                <a:lnTo>
                  <a:pt x="996700" y="714447"/>
                </a:lnTo>
                <a:lnTo>
                  <a:pt x="1052850" y="714445"/>
                </a:lnTo>
                <a:lnTo>
                  <a:pt x="1109001" y="714444"/>
                </a:lnTo>
                <a:lnTo>
                  <a:pt x="1167738" y="702992"/>
                </a:lnTo>
                <a:lnTo>
                  <a:pt x="1228419" y="693483"/>
                </a:lnTo>
                <a:lnTo>
                  <a:pt x="1284027" y="678900"/>
                </a:lnTo>
                <a:lnTo>
                  <a:pt x="1292365" y="673201"/>
                </a:lnTo>
                <a:lnTo>
                  <a:pt x="1304751" y="657510"/>
                </a:lnTo>
                <a:lnTo>
                  <a:pt x="1318300" y="628945"/>
                </a:lnTo>
                <a:lnTo>
                  <a:pt x="1319786" y="605475"/>
                </a:lnTo>
                <a:lnTo>
                  <a:pt x="1315378" y="581786"/>
                </a:lnTo>
                <a:lnTo>
                  <a:pt x="1299742" y="555296"/>
                </a:lnTo>
                <a:lnTo>
                  <a:pt x="1266628" y="518214"/>
                </a:lnTo>
                <a:lnTo>
                  <a:pt x="1240193" y="502534"/>
                </a:lnTo>
                <a:lnTo>
                  <a:pt x="1177982" y="483103"/>
                </a:lnTo>
                <a:lnTo>
                  <a:pt x="1122800" y="474426"/>
                </a:lnTo>
                <a:lnTo>
                  <a:pt x="1064271" y="461118"/>
                </a:lnTo>
                <a:lnTo>
                  <a:pt x="1021441" y="442006"/>
                </a:lnTo>
                <a:lnTo>
                  <a:pt x="958108" y="401905"/>
                </a:lnTo>
                <a:lnTo>
                  <a:pt x="902353" y="343402"/>
                </a:lnTo>
                <a:lnTo>
                  <a:pt x="852832" y="285028"/>
                </a:lnTo>
                <a:lnTo>
                  <a:pt x="797826" y="225542"/>
                </a:lnTo>
                <a:lnTo>
                  <a:pt x="776215" y="176887"/>
                </a:lnTo>
                <a:lnTo>
                  <a:pt x="770843" y="140138"/>
                </a:lnTo>
                <a:lnTo>
                  <a:pt x="775825" y="116436"/>
                </a:lnTo>
                <a:lnTo>
                  <a:pt x="780429" y="105202"/>
                </a:lnTo>
                <a:lnTo>
                  <a:pt x="785838" y="100053"/>
                </a:lnTo>
                <a:lnTo>
                  <a:pt x="791784" y="98959"/>
                </a:lnTo>
                <a:lnTo>
                  <a:pt x="798087" y="100570"/>
                </a:lnTo>
                <a:lnTo>
                  <a:pt x="803459" y="105154"/>
                </a:lnTo>
                <a:lnTo>
                  <a:pt x="816610" y="128372"/>
                </a:lnTo>
                <a:lnTo>
                  <a:pt x="826745" y="158648"/>
                </a:lnTo>
                <a:lnTo>
                  <a:pt x="833882" y="210207"/>
                </a:lnTo>
                <a:lnTo>
                  <a:pt x="846210" y="265452"/>
                </a:lnTo>
                <a:lnTo>
                  <a:pt x="851505" y="321425"/>
                </a:lnTo>
                <a:lnTo>
                  <a:pt x="849431" y="374422"/>
                </a:lnTo>
                <a:lnTo>
                  <a:pt x="840882" y="437002"/>
                </a:lnTo>
                <a:lnTo>
                  <a:pt x="825748" y="470022"/>
                </a:lnTo>
                <a:lnTo>
                  <a:pt x="792818" y="510133"/>
                </a:lnTo>
                <a:lnTo>
                  <a:pt x="766403" y="526136"/>
                </a:lnTo>
                <a:lnTo>
                  <a:pt x="705218" y="549296"/>
                </a:lnTo>
                <a:lnTo>
                  <a:pt x="654852" y="555091"/>
                </a:lnTo>
                <a:lnTo>
                  <a:pt x="602962" y="553116"/>
                </a:lnTo>
                <a:lnTo>
                  <a:pt x="547392" y="547397"/>
                </a:lnTo>
                <a:lnTo>
                  <a:pt x="495731" y="537861"/>
                </a:lnTo>
                <a:lnTo>
                  <a:pt x="433404" y="521277"/>
                </a:lnTo>
                <a:lnTo>
                  <a:pt x="370921" y="503855"/>
                </a:lnTo>
                <a:lnTo>
                  <a:pt x="308938" y="486325"/>
                </a:lnTo>
                <a:lnTo>
                  <a:pt x="253160" y="468780"/>
                </a:lnTo>
                <a:lnTo>
                  <a:pt x="211834" y="446336"/>
                </a:lnTo>
                <a:lnTo>
                  <a:pt x="172594" y="412445"/>
                </a:lnTo>
                <a:lnTo>
                  <a:pt x="156684" y="385928"/>
                </a:lnTo>
                <a:lnTo>
                  <a:pt x="141997" y="344356"/>
                </a:lnTo>
                <a:lnTo>
                  <a:pt x="139559" y="305832"/>
                </a:lnTo>
                <a:lnTo>
                  <a:pt x="151725" y="242543"/>
                </a:lnTo>
                <a:lnTo>
                  <a:pt x="166277" y="200090"/>
                </a:lnTo>
                <a:lnTo>
                  <a:pt x="177626" y="183246"/>
                </a:lnTo>
                <a:lnTo>
                  <a:pt x="193588" y="171080"/>
                </a:lnTo>
                <a:lnTo>
                  <a:pt x="232432" y="153738"/>
                </a:lnTo>
                <a:lnTo>
                  <a:pt x="253042" y="152506"/>
                </a:lnTo>
                <a:lnTo>
                  <a:pt x="273900" y="157028"/>
                </a:lnTo>
                <a:lnTo>
                  <a:pt x="335755" y="184962"/>
                </a:lnTo>
                <a:lnTo>
                  <a:pt x="390531" y="216227"/>
                </a:lnTo>
                <a:lnTo>
                  <a:pt x="444405" y="255020"/>
                </a:lnTo>
                <a:lnTo>
                  <a:pt x="503096" y="303852"/>
                </a:lnTo>
                <a:lnTo>
                  <a:pt x="541333" y="337761"/>
                </a:lnTo>
                <a:lnTo>
                  <a:pt x="594443" y="369150"/>
                </a:lnTo>
                <a:lnTo>
                  <a:pt x="657376" y="376429"/>
                </a:lnTo>
                <a:lnTo>
                  <a:pt x="678602" y="370803"/>
                </a:lnTo>
                <a:lnTo>
                  <a:pt x="711292" y="348128"/>
                </a:lnTo>
                <a:lnTo>
                  <a:pt x="714010" y="340382"/>
                </a:lnTo>
                <a:lnTo>
                  <a:pt x="710791" y="322417"/>
                </a:lnTo>
                <a:lnTo>
                  <a:pt x="705488" y="315052"/>
                </a:lnTo>
                <a:lnTo>
                  <a:pt x="690236" y="303750"/>
                </a:lnTo>
                <a:lnTo>
                  <a:pt x="631302" y="273979"/>
                </a:lnTo>
                <a:lnTo>
                  <a:pt x="568502" y="233487"/>
                </a:lnTo>
                <a:lnTo>
                  <a:pt x="507558" y="209981"/>
                </a:lnTo>
                <a:lnTo>
                  <a:pt x="471311" y="201935"/>
                </a:lnTo>
                <a:lnTo>
                  <a:pt x="434056" y="202671"/>
                </a:lnTo>
                <a:lnTo>
                  <a:pt x="378170" y="216639"/>
                </a:lnTo>
                <a:lnTo>
                  <a:pt x="325521" y="230241"/>
                </a:lnTo>
                <a:lnTo>
                  <a:pt x="264485" y="248865"/>
                </a:lnTo>
                <a:lnTo>
                  <a:pt x="221098" y="272248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7" name="Group 376"/>
          <p:cNvGrpSpPr/>
          <p:nvPr/>
        </p:nvGrpSpPr>
        <p:grpSpPr>
          <a:xfrm>
            <a:off x="6827405" y="129087"/>
            <a:ext cx="1090026" cy="807950"/>
            <a:chOff x="6827405" y="129087"/>
            <a:chExt cx="1090026" cy="807950"/>
          </a:xfrm>
        </p:grpSpPr>
        <p:sp>
          <p:nvSpPr>
            <p:cNvPr id="363" name="Freeform 362"/>
            <p:cNvSpPr/>
            <p:nvPr/>
          </p:nvSpPr>
          <p:spPr>
            <a:xfrm>
              <a:off x="6985333" y="210569"/>
              <a:ext cx="47704" cy="315856"/>
            </a:xfrm>
            <a:custGeom>
              <a:avLst/>
              <a:gdLst/>
              <a:ahLst/>
              <a:cxnLst/>
              <a:rect l="0" t="0" r="0" b="0"/>
              <a:pathLst>
                <a:path w="47704" h="31585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7243" y="94169"/>
                  </a:lnTo>
                  <a:lnTo>
                    <a:pt x="22120" y="156079"/>
                  </a:lnTo>
                  <a:lnTo>
                    <a:pt x="31341" y="213715"/>
                  </a:lnTo>
                  <a:lnTo>
                    <a:pt x="43258" y="268990"/>
                  </a:lnTo>
                  <a:lnTo>
                    <a:pt x="4770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Freeform 363"/>
            <p:cNvSpPr/>
            <p:nvPr/>
          </p:nvSpPr>
          <p:spPr>
            <a:xfrm>
              <a:off x="6827405" y="129087"/>
              <a:ext cx="286967" cy="228882"/>
            </a:xfrm>
            <a:custGeom>
              <a:avLst/>
              <a:gdLst/>
              <a:ahLst/>
              <a:cxnLst/>
              <a:rect l="0" t="0" r="0" b="0"/>
              <a:pathLst>
                <a:path w="286967" h="228882">
                  <a:moveTo>
                    <a:pt x="5590" y="144653"/>
                  </a:moveTo>
                  <a:lnTo>
                    <a:pt x="0" y="127886"/>
                  </a:lnTo>
                  <a:lnTo>
                    <a:pt x="376" y="110295"/>
                  </a:lnTo>
                  <a:lnTo>
                    <a:pt x="5612" y="90779"/>
                  </a:lnTo>
                  <a:lnTo>
                    <a:pt x="28037" y="52773"/>
                  </a:lnTo>
                  <a:lnTo>
                    <a:pt x="60586" y="22389"/>
                  </a:lnTo>
                  <a:lnTo>
                    <a:pt x="90516" y="6521"/>
                  </a:lnTo>
                  <a:lnTo>
                    <a:pt x="127199" y="0"/>
                  </a:lnTo>
                  <a:lnTo>
                    <a:pt x="180346" y="6202"/>
                  </a:lnTo>
                  <a:lnTo>
                    <a:pt x="225853" y="21812"/>
                  </a:lnTo>
                  <a:lnTo>
                    <a:pt x="246204" y="35075"/>
                  </a:lnTo>
                  <a:lnTo>
                    <a:pt x="269645" y="62273"/>
                  </a:lnTo>
                  <a:lnTo>
                    <a:pt x="280096" y="82304"/>
                  </a:lnTo>
                  <a:lnTo>
                    <a:pt x="286966" y="118900"/>
                  </a:lnTo>
                  <a:lnTo>
                    <a:pt x="282334" y="142566"/>
                  </a:lnTo>
                  <a:lnTo>
                    <a:pt x="266572" y="172501"/>
                  </a:lnTo>
                  <a:lnTo>
                    <a:pt x="240286" y="203577"/>
                  </a:lnTo>
                  <a:lnTo>
                    <a:pt x="195102" y="228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Freeform 364"/>
            <p:cNvSpPr/>
            <p:nvPr/>
          </p:nvSpPr>
          <p:spPr>
            <a:xfrm>
              <a:off x="7122183" y="368497"/>
              <a:ext cx="123385" cy="132049"/>
            </a:xfrm>
            <a:custGeom>
              <a:avLst/>
              <a:gdLst/>
              <a:ahLst/>
              <a:cxnLst/>
              <a:rect l="0" t="0" r="0" b="0"/>
              <a:pathLst>
                <a:path w="123385" h="132049">
                  <a:moveTo>
                    <a:pt x="79309" y="31585"/>
                  </a:moveTo>
                  <a:lnTo>
                    <a:pt x="68130" y="20407"/>
                  </a:lnTo>
                  <a:lnTo>
                    <a:pt x="60159" y="18284"/>
                  </a:lnTo>
                  <a:lnTo>
                    <a:pt x="38822" y="19045"/>
                  </a:lnTo>
                  <a:lnTo>
                    <a:pt x="19981" y="26402"/>
                  </a:lnTo>
                  <a:lnTo>
                    <a:pt x="11681" y="31639"/>
                  </a:lnTo>
                  <a:lnTo>
                    <a:pt x="6148" y="39810"/>
                  </a:lnTo>
                  <a:lnTo>
                    <a:pt x="0" y="61367"/>
                  </a:lnTo>
                  <a:lnTo>
                    <a:pt x="3506" y="83426"/>
                  </a:lnTo>
                  <a:lnTo>
                    <a:pt x="18635" y="112456"/>
                  </a:lnTo>
                  <a:lnTo>
                    <a:pt x="24821" y="120594"/>
                  </a:lnTo>
                  <a:lnTo>
                    <a:pt x="44174" y="129637"/>
                  </a:lnTo>
                  <a:lnTo>
                    <a:pt x="55885" y="132048"/>
                  </a:lnTo>
                  <a:lnTo>
                    <a:pt x="66033" y="131316"/>
                  </a:lnTo>
                  <a:lnTo>
                    <a:pt x="83547" y="124263"/>
                  </a:lnTo>
                  <a:lnTo>
                    <a:pt x="106561" y="107139"/>
                  </a:lnTo>
                  <a:lnTo>
                    <a:pt x="122609" y="81658"/>
                  </a:lnTo>
                  <a:lnTo>
                    <a:pt x="123384" y="71986"/>
                  </a:lnTo>
                  <a:lnTo>
                    <a:pt x="107412" y="20831"/>
                  </a:lnTo>
                  <a:lnTo>
                    <a:pt x="100384" y="13887"/>
                  </a:lnTo>
                  <a:lnTo>
                    <a:pt x="582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Freeform 365"/>
            <p:cNvSpPr/>
            <p:nvPr/>
          </p:nvSpPr>
          <p:spPr>
            <a:xfrm>
              <a:off x="7254134" y="136870"/>
              <a:ext cx="73701" cy="326384"/>
            </a:xfrm>
            <a:custGeom>
              <a:avLst/>
              <a:gdLst/>
              <a:ahLst/>
              <a:cxnLst/>
              <a:rect l="0" t="0" r="0" b="0"/>
              <a:pathLst>
                <a:path w="73701" h="326384">
                  <a:moveTo>
                    <a:pt x="0" y="0"/>
                  </a:moveTo>
                  <a:lnTo>
                    <a:pt x="3119" y="42692"/>
                  </a:lnTo>
                  <a:lnTo>
                    <a:pt x="17959" y="104408"/>
                  </a:lnTo>
                  <a:lnTo>
                    <a:pt x="31667" y="163430"/>
                  </a:lnTo>
                  <a:lnTo>
                    <a:pt x="45640" y="215166"/>
                  </a:lnTo>
                  <a:lnTo>
                    <a:pt x="60055" y="276079"/>
                  </a:lnTo>
                  <a:lnTo>
                    <a:pt x="65368" y="307189"/>
                  </a:lnTo>
                  <a:lnTo>
                    <a:pt x="7370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Freeform 366"/>
            <p:cNvSpPr/>
            <p:nvPr/>
          </p:nvSpPr>
          <p:spPr>
            <a:xfrm>
              <a:off x="7363520" y="311017"/>
              <a:ext cx="174885" cy="142405"/>
            </a:xfrm>
            <a:custGeom>
              <a:avLst/>
              <a:gdLst/>
              <a:ahLst/>
              <a:cxnLst/>
              <a:rect l="0" t="0" r="0" b="0"/>
              <a:pathLst>
                <a:path w="174885" h="142405">
                  <a:moveTo>
                    <a:pt x="111713" y="57480"/>
                  </a:moveTo>
                  <a:lnTo>
                    <a:pt x="91469" y="13517"/>
                  </a:lnTo>
                  <a:lnTo>
                    <a:pt x="83009" y="7115"/>
                  </a:lnTo>
                  <a:lnTo>
                    <a:pt x="61132" y="0"/>
                  </a:lnTo>
                  <a:lnTo>
                    <a:pt x="51086" y="443"/>
                  </a:lnTo>
                  <a:lnTo>
                    <a:pt x="33685" y="7174"/>
                  </a:lnTo>
                  <a:lnTo>
                    <a:pt x="10734" y="24117"/>
                  </a:lnTo>
                  <a:lnTo>
                    <a:pt x="2493" y="43432"/>
                  </a:lnTo>
                  <a:lnTo>
                    <a:pt x="0" y="66444"/>
                  </a:lnTo>
                  <a:lnTo>
                    <a:pt x="2791" y="88370"/>
                  </a:lnTo>
                  <a:lnTo>
                    <a:pt x="16529" y="120445"/>
                  </a:lnTo>
                  <a:lnTo>
                    <a:pt x="31975" y="135377"/>
                  </a:lnTo>
                  <a:lnTo>
                    <a:pt x="41007" y="140997"/>
                  </a:lnTo>
                  <a:lnTo>
                    <a:pt x="50537" y="142404"/>
                  </a:lnTo>
                  <a:lnTo>
                    <a:pt x="70485" y="137728"/>
                  </a:lnTo>
                  <a:lnTo>
                    <a:pt x="84811" y="124731"/>
                  </a:lnTo>
                  <a:lnTo>
                    <a:pt x="90269" y="116352"/>
                  </a:lnTo>
                  <a:lnTo>
                    <a:pt x="97950" y="82203"/>
                  </a:lnTo>
                  <a:lnTo>
                    <a:pt x="101368" y="77471"/>
                  </a:lnTo>
                  <a:lnTo>
                    <a:pt x="105986" y="77826"/>
                  </a:lnTo>
                  <a:lnTo>
                    <a:pt x="117356" y="87580"/>
                  </a:lnTo>
                  <a:lnTo>
                    <a:pt x="138081" y="110462"/>
                  </a:lnTo>
                  <a:lnTo>
                    <a:pt x="174884" y="1311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Freeform 367"/>
            <p:cNvSpPr/>
            <p:nvPr/>
          </p:nvSpPr>
          <p:spPr>
            <a:xfrm>
              <a:off x="7548933" y="200041"/>
              <a:ext cx="105286" cy="244519"/>
            </a:xfrm>
            <a:custGeom>
              <a:avLst/>
              <a:gdLst/>
              <a:ahLst/>
              <a:cxnLst/>
              <a:rect l="0" t="0" r="0" b="0"/>
              <a:pathLst>
                <a:path w="105286" h="244519">
                  <a:moveTo>
                    <a:pt x="0" y="126342"/>
                  </a:moveTo>
                  <a:lnTo>
                    <a:pt x="3119" y="169034"/>
                  </a:lnTo>
                  <a:lnTo>
                    <a:pt x="14571" y="200213"/>
                  </a:lnTo>
                  <a:lnTo>
                    <a:pt x="39403" y="242189"/>
                  </a:lnTo>
                  <a:lnTo>
                    <a:pt x="43816" y="244518"/>
                  </a:lnTo>
                  <a:lnTo>
                    <a:pt x="46758" y="241390"/>
                  </a:lnTo>
                  <a:lnTo>
                    <a:pt x="48719" y="234626"/>
                  </a:lnTo>
                  <a:lnTo>
                    <a:pt x="45891" y="208339"/>
                  </a:lnTo>
                  <a:lnTo>
                    <a:pt x="27791" y="147203"/>
                  </a:lnTo>
                  <a:lnTo>
                    <a:pt x="22387" y="96841"/>
                  </a:lnTo>
                  <a:lnTo>
                    <a:pt x="21647" y="69557"/>
                  </a:lnTo>
                  <a:lnTo>
                    <a:pt x="24960" y="59239"/>
                  </a:lnTo>
                  <a:lnTo>
                    <a:pt x="30677" y="51191"/>
                  </a:lnTo>
                  <a:lnTo>
                    <a:pt x="81953" y="1352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9" name="Freeform 368"/>
            <p:cNvSpPr/>
            <p:nvPr/>
          </p:nvSpPr>
          <p:spPr>
            <a:xfrm>
              <a:off x="7022507" y="652766"/>
              <a:ext cx="52644" cy="210571"/>
            </a:xfrm>
            <a:custGeom>
              <a:avLst/>
              <a:gdLst/>
              <a:ahLst/>
              <a:cxnLst/>
              <a:rect l="0" t="0" r="0" b="0"/>
              <a:pathLst>
                <a:path w="52644" h="210571">
                  <a:moveTo>
                    <a:pt x="0" y="0"/>
                  </a:moveTo>
                  <a:lnTo>
                    <a:pt x="3119" y="42692"/>
                  </a:lnTo>
                  <a:lnTo>
                    <a:pt x="17959" y="102069"/>
                  </a:lnTo>
                  <a:lnTo>
                    <a:pt x="35150" y="157504"/>
                  </a:lnTo>
                  <a:lnTo>
                    <a:pt x="5264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0" name="Freeform 369"/>
            <p:cNvSpPr/>
            <p:nvPr/>
          </p:nvSpPr>
          <p:spPr>
            <a:xfrm>
              <a:off x="6917222" y="622297"/>
              <a:ext cx="305328" cy="209455"/>
            </a:xfrm>
            <a:custGeom>
              <a:avLst/>
              <a:gdLst/>
              <a:ahLst/>
              <a:cxnLst/>
              <a:rect l="0" t="0" r="0" b="0"/>
              <a:pathLst>
                <a:path w="305328" h="209455">
                  <a:moveTo>
                    <a:pt x="0" y="114697"/>
                  </a:moveTo>
                  <a:lnTo>
                    <a:pt x="20244" y="70735"/>
                  </a:lnTo>
                  <a:lnTo>
                    <a:pt x="39404" y="46039"/>
                  </a:lnTo>
                  <a:lnTo>
                    <a:pt x="89854" y="11593"/>
                  </a:lnTo>
                  <a:lnTo>
                    <a:pt x="110905" y="4532"/>
                  </a:lnTo>
                  <a:lnTo>
                    <a:pt x="162548" y="0"/>
                  </a:lnTo>
                  <a:lnTo>
                    <a:pt x="173876" y="3137"/>
                  </a:lnTo>
                  <a:lnTo>
                    <a:pt x="192702" y="15982"/>
                  </a:lnTo>
                  <a:lnTo>
                    <a:pt x="210866" y="42944"/>
                  </a:lnTo>
                  <a:lnTo>
                    <a:pt x="213431" y="66040"/>
                  </a:lnTo>
                  <a:lnTo>
                    <a:pt x="209502" y="89562"/>
                  </a:lnTo>
                  <a:lnTo>
                    <a:pt x="199957" y="107816"/>
                  </a:lnTo>
                  <a:lnTo>
                    <a:pt x="175840" y="131246"/>
                  </a:lnTo>
                  <a:lnTo>
                    <a:pt x="173379" y="139768"/>
                  </a:lnTo>
                  <a:lnTo>
                    <a:pt x="175248" y="148958"/>
                  </a:lnTo>
                  <a:lnTo>
                    <a:pt x="180003" y="158595"/>
                  </a:lnTo>
                  <a:lnTo>
                    <a:pt x="194645" y="172422"/>
                  </a:lnTo>
                  <a:lnTo>
                    <a:pt x="253135" y="198447"/>
                  </a:lnTo>
                  <a:lnTo>
                    <a:pt x="305327" y="2094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1" name="Freeform 370"/>
            <p:cNvSpPr/>
            <p:nvPr/>
          </p:nvSpPr>
          <p:spPr>
            <a:xfrm>
              <a:off x="7177135" y="671020"/>
              <a:ext cx="119115" cy="145880"/>
            </a:xfrm>
            <a:custGeom>
              <a:avLst/>
              <a:gdLst/>
              <a:ahLst/>
              <a:cxnLst/>
              <a:rect l="0" t="0" r="0" b="0"/>
              <a:pathLst>
                <a:path w="119115" h="145880">
                  <a:moveTo>
                    <a:pt x="45414" y="76503"/>
                  </a:moveTo>
                  <a:lnTo>
                    <a:pt x="98119" y="57375"/>
                  </a:lnTo>
                  <a:lnTo>
                    <a:pt x="114072" y="46165"/>
                  </a:lnTo>
                  <a:lnTo>
                    <a:pt x="116922" y="38730"/>
                  </a:lnTo>
                  <a:lnTo>
                    <a:pt x="116483" y="30264"/>
                  </a:lnTo>
                  <a:lnTo>
                    <a:pt x="113850" y="21110"/>
                  </a:lnTo>
                  <a:lnTo>
                    <a:pt x="108586" y="13838"/>
                  </a:lnTo>
                  <a:lnTo>
                    <a:pt x="93377" y="2638"/>
                  </a:lnTo>
                  <a:lnTo>
                    <a:pt x="74920" y="0"/>
                  </a:lnTo>
                  <a:lnTo>
                    <a:pt x="65084" y="935"/>
                  </a:lnTo>
                  <a:lnTo>
                    <a:pt x="47917" y="8212"/>
                  </a:lnTo>
                  <a:lnTo>
                    <a:pt x="17832" y="31948"/>
                  </a:lnTo>
                  <a:lnTo>
                    <a:pt x="2017" y="57842"/>
                  </a:lnTo>
                  <a:lnTo>
                    <a:pt x="0" y="77568"/>
                  </a:lnTo>
                  <a:lnTo>
                    <a:pt x="4173" y="96863"/>
                  </a:lnTo>
                  <a:lnTo>
                    <a:pt x="25916" y="128315"/>
                  </a:lnTo>
                  <a:lnTo>
                    <a:pt x="32416" y="135610"/>
                  </a:lnTo>
                  <a:lnTo>
                    <a:pt x="52115" y="143717"/>
                  </a:lnTo>
                  <a:lnTo>
                    <a:pt x="63919" y="145879"/>
                  </a:lnTo>
                  <a:lnTo>
                    <a:pt x="83274" y="142042"/>
                  </a:lnTo>
                  <a:lnTo>
                    <a:pt x="119114" y="118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Freeform 371"/>
            <p:cNvSpPr/>
            <p:nvPr/>
          </p:nvSpPr>
          <p:spPr>
            <a:xfrm>
              <a:off x="7365993" y="672035"/>
              <a:ext cx="153502" cy="265002"/>
            </a:xfrm>
            <a:custGeom>
              <a:avLst/>
              <a:gdLst/>
              <a:ahLst/>
              <a:cxnLst/>
              <a:rect l="0" t="0" r="0" b="0"/>
              <a:pathLst>
                <a:path w="153502" h="265002">
                  <a:moveTo>
                    <a:pt x="98711" y="64959"/>
                  </a:moveTo>
                  <a:lnTo>
                    <a:pt x="98711" y="42603"/>
                  </a:lnTo>
                  <a:lnTo>
                    <a:pt x="95201" y="33677"/>
                  </a:lnTo>
                  <a:lnTo>
                    <a:pt x="81943" y="17521"/>
                  </a:lnTo>
                  <a:lnTo>
                    <a:pt x="54749" y="861"/>
                  </a:lnTo>
                  <a:lnTo>
                    <a:pt x="46006" y="0"/>
                  </a:lnTo>
                  <a:lnTo>
                    <a:pt x="30054" y="5283"/>
                  </a:lnTo>
                  <a:lnTo>
                    <a:pt x="18284" y="18549"/>
                  </a:lnTo>
                  <a:lnTo>
                    <a:pt x="1196" y="55662"/>
                  </a:lnTo>
                  <a:lnTo>
                    <a:pt x="0" y="76035"/>
                  </a:lnTo>
                  <a:lnTo>
                    <a:pt x="4536" y="95618"/>
                  </a:lnTo>
                  <a:lnTo>
                    <a:pt x="14352" y="112121"/>
                  </a:lnTo>
                  <a:lnTo>
                    <a:pt x="21414" y="115118"/>
                  </a:lnTo>
                  <a:lnTo>
                    <a:pt x="29633" y="114776"/>
                  </a:lnTo>
                  <a:lnTo>
                    <a:pt x="46953" y="108157"/>
                  </a:lnTo>
                  <a:lnTo>
                    <a:pt x="62450" y="97416"/>
                  </a:lnTo>
                  <a:lnTo>
                    <a:pt x="74017" y="81724"/>
                  </a:lnTo>
                  <a:lnTo>
                    <a:pt x="78739" y="72627"/>
                  </a:lnTo>
                  <a:lnTo>
                    <a:pt x="84227" y="70071"/>
                  </a:lnTo>
                  <a:lnTo>
                    <a:pt x="90224" y="71876"/>
                  </a:lnTo>
                  <a:lnTo>
                    <a:pt x="96563" y="76590"/>
                  </a:lnTo>
                  <a:lnTo>
                    <a:pt x="137435" y="138216"/>
                  </a:lnTo>
                  <a:lnTo>
                    <a:pt x="152819" y="170113"/>
                  </a:lnTo>
                  <a:lnTo>
                    <a:pt x="153501" y="180685"/>
                  </a:lnTo>
                  <a:lnTo>
                    <a:pt x="148019" y="201791"/>
                  </a:lnTo>
                  <a:lnTo>
                    <a:pt x="134663" y="216630"/>
                  </a:lnTo>
                  <a:lnTo>
                    <a:pt x="77114" y="246514"/>
                  </a:lnTo>
                  <a:lnTo>
                    <a:pt x="57527" y="256785"/>
                  </a:lnTo>
                  <a:lnTo>
                    <a:pt x="25012" y="265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Freeform 372"/>
            <p:cNvSpPr/>
            <p:nvPr/>
          </p:nvSpPr>
          <p:spPr>
            <a:xfrm>
              <a:off x="7527876" y="684352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0"/>
                  </a:moveTo>
                  <a:lnTo>
                    <a:pt x="17958" y="53875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Freeform 373"/>
            <p:cNvSpPr/>
            <p:nvPr/>
          </p:nvSpPr>
          <p:spPr>
            <a:xfrm>
              <a:off x="7506819" y="5580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Freeform 374"/>
            <p:cNvSpPr/>
            <p:nvPr/>
          </p:nvSpPr>
          <p:spPr>
            <a:xfrm>
              <a:off x="7619948" y="642238"/>
              <a:ext cx="93431" cy="107063"/>
            </a:xfrm>
            <a:custGeom>
              <a:avLst/>
              <a:gdLst/>
              <a:ahLst/>
              <a:cxnLst/>
              <a:rect l="0" t="0" r="0" b="0"/>
              <a:pathLst>
                <a:path w="93431" h="107063">
                  <a:moveTo>
                    <a:pt x="65855" y="10528"/>
                  </a:moveTo>
                  <a:lnTo>
                    <a:pt x="49087" y="4939"/>
                  </a:lnTo>
                  <a:lnTo>
                    <a:pt x="31496" y="8434"/>
                  </a:lnTo>
                  <a:lnTo>
                    <a:pt x="21892" y="12642"/>
                  </a:lnTo>
                  <a:lnTo>
                    <a:pt x="8101" y="26675"/>
                  </a:lnTo>
                  <a:lnTo>
                    <a:pt x="2786" y="35331"/>
                  </a:lnTo>
                  <a:lnTo>
                    <a:pt x="0" y="54307"/>
                  </a:lnTo>
                  <a:lnTo>
                    <a:pt x="894" y="64281"/>
                  </a:lnTo>
                  <a:lnTo>
                    <a:pt x="8128" y="81602"/>
                  </a:lnTo>
                  <a:lnTo>
                    <a:pt x="13332" y="89496"/>
                  </a:lnTo>
                  <a:lnTo>
                    <a:pt x="28474" y="101387"/>
                  </a:lnTo>
                  <a:lnTo>
                    <a:pt x="37424" y="106196"/>
                  </a:lnTo>
                  <a:lnTo>
                    <a:pt x="45732" y="107062"/>
                  </a:lnTo>
                  <a:lnTo>
                    <a:pt x="61200" y="101785"/>
                  </a:lnTo>
                  <a:lnTo>
                    <a:pt x="83063" y="85661"/>
                  </a:lnTo>
                  <a:lnTo>
                    <a:pt x="91051" y="66537"/>
                  </a:lnTo>
                  <a:lnTo>
                    <a:pt x="93430" y="43610"/>
                  </a:lnTo>
                  <a:lnTo>
                    <a:pt x="90589" y="21722"/>
                  </a:lnTo>
                  <a:lnTo>
                    <a:pt x="85426" y="9654"/>
                  </a:lnTo>
                  <a:lnTo>
                    <a:pt x="763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Freeform 375"/>
            <p:cNvSpPr/>
            <p:nvPr/>
          </p:nvSpPr>
          <p:spPr>
            <a:xfrm>
              <a:off x="7759503" y="555104"/>
              <a:ext cx="157928" cy="153011"/>
            </a:xfrm>
            <a:custGeom>
              <a:avLst/>
              <a:gdLst/>
              <a:ahLst/>
              <a:cxnLst/>
              <a:rect l="0" t="0" r="0" b="0"/>
              <a:pathLst>
                <a:path w="157928" h="153011">
                  <a:moveTo>
                    <a:pt x="0" y="76605"/>
                  </a:moveTo>
                  <a:lnTo>
                    <a:pt x="25193" y="130480"/>
                  </a:lnTo>
                  <a:lnTo>
                    <a:pt x="35411" y="153010"/>
                  </a:lnTo>
                  <a:lnTo>
                    <a:pt x="34065" y="142928"/>
                  </a:lnTo>
                  <a:lnTo>
                    <a:pt x="8084" y="86486"/>
                  </a:lnTo>
                  <a:lnTo>
                    <a:pt x="2395" y="49767"/>
                  </a:lnTo>
                  <a:lnTo>
                    <a:pt x="7303" y="29192"/>
                  </a:lnTo>
                  <a:lnTo>
                    <a:pt x="11887" y="20430"/>
                  </a:lnTo>
                  <a:lnTo>
                    <a:pt x="26340" y="7575"/>
                  </a:lnTo>
                  <a:lnTo>
                    <a:pt x="35108" y="2509"/>
                  </a:lnTo>
                  <a:lnTo>
                    <a:pt x="54207" y="0"/>
                  </a:lnTo>
                  <a:lnTo>
                    <a:pt x="74394" y="3954"/>
                  </a:lnTo>
                  <a:lnTo>
                    <a:pt x="95065" y="13510"/>
                  </a:lnTo>
                  <a:lnTo>
                    <a:pt x="120843" y="37633"/>
                  </a:lnTo>
                  <a:lnTo>
                    <a:pt x="148176" y="76056"/>
                  </a:lnTo>
                  <a:lnTo>
                    <a:pt x="157927" y="108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8" name="Freeform 377"/>
          <p:cNvSpPr/>
          <p:nvPr/>
        </p:nvSpPr>
        <p:spPr>
          <a:xfrm>
            <a:off x="6821063" y="78680"/>
            <a:ext cx="1140980" cy="803472"/>
          </a:xfrm>
          <a:custGeom>
            <a:avLst/>
            <a:gdLst/>
            <a:ahLst/>
            <a:cxnLst/>
            <a:rect l="0" t="0" r="0" b="0"/>
            <a:pathLst>
              <a:path w="1140980" h="803472">
                <a:moveTo>
                  <a:pt x="927911" y="100304"/>
                </a:moveTo>
                <a:lnTo>
                  <a:pt x="864460" y="83515"/>
                </a:lnTo>
                <a:lnTo>
                  <a:pt x="816954" y="80512"/>
                </a:lnTo>
                <a:lnTo>
                  <a:pt x="767003" y="79622"/>
                </a:lnTo>
                <a:lnTo>
                  <a:pt x="707610" y="76201"/>
                </a:lnTo>
                <a:lnTo>
                  <a:pt x="650818" y="70197"/>
                </a:lnTo>
                <a:lnTo>
                  <a:pt x="588825" y="60580"/>
                </a:lnTo>
                <a:lnTo>
                  <a:pt x="534417" y="58662"/>
                </a:lnTo>
                <a:lnTo>
                  <a:pt x="478610" y="49878"/>
                </a:lnTo>
                <a:lnTo>
                  <a:pt x="419407" y="39997"/>
                </a:lnTo>
                <a:lnTo>
                  <a:pt x="362912" y="32110"/>
                </a:lnTo>
                <a:lnTo>
                  <a:pt x="310722" y="26522"/>
                </a:lnTo>
                <a:lnTo>
                  <a:pt x="249024" y="17683"/>
                </a:lnTo>
                <a:lnTo>
                  <a:pt x="186883" y="9158"/>
                </a:lnTo>
                <a:lnTo>
                  <a:pt x="125216" y="6261"/>
                </a:lnTo>
                <a:lnTo>
                  <a:pt x="62645" y="5688"/>
                </a:lnTo>
                <a:lnTo>
                  <a:pt x="25008" y="0"/>
                </a:lnTo>
                <a:lnTo>
                  <a:pt x="15970" y="1849"/>
                </a:lnTo>
                <a:lnTo>
                  <a:pt x="8775" y="6591"/>
                </a:lnTo>
                <a:lnTo>
                  <a:pt x="2808" y="13262"/>
                </a:lnTo>
                <a:lnTo>
                  <a:pt x="0" y="21219"/>
                </a:lnTo>
                <a:lnTo>
                  <a:pt x="988" y="74985"/>
                </a:lnTo>
                <a:lnTo>
                  <a:pt x="12802" y="131328"/>
                </a:lnTo>
                <a:lnTo>
                  <a:pt x="29594" y="191694"/>
                </a:lnTo>
                <a:lnTo>
                  <a:pt x="41452" y="252849"/>
                </a:lnTo>
                <a:lnTo>
                  <a:pt x="43109" y="307688"/>
                </a:lnTo>
                <a:lnTo>
                  <a:pt x="43436" y="363580"/>
                </a:lnTo>
                <a:lnTo>
                  <a:pt x="43500" y="419681"/>
                </a:lnTo>
                <a:lnTo>
                  <a:pt x="43514" y="475823"/>
                </a:lnTo>
                <a:lnTo>
                  <a:pt x="46636" y="528853"/>
                </a:lnTo>
                <a:lnTo>
                  <a:pt x="60306" y="585374"/>
                </a:lnTo>
                <a:lnTo>
                  <a:pt x="69601" y="646268"/>
                </a:lnTo>
                <a:lnTo>
                  <a:pt x="83591" y="688430"/>
                </a:lnTo>
                <a:lnTo>
                  <a:pt x="94863" y="705234"/>
                </a:lnTo>
                <a:lnTo>
                  <a:pt x="110791" y="717382"/>
                </a:lnTo>
                <a:lnTo>
                  <a:pt x="171563" y="754877"/>
                </a:lnTo>
                <a:lnTo>
                  <a:pt x="231060" y="773904"/>
                </a:lnTo>
                <a:lnTo>
                  <a:pt x="267152" y="781470"/>
                </a:lnTo>
                <a:lnTo>
                  <a:pt x="327904" y="791472"/>
                </a:lnTo>
                <a:lnTo>
                  <a:pt x="389355" y="800285"/>
                </a:lnTo>
                <a:lnTo>
                  <a:pt x="439991" y="803471"/>
                </a:lnTo>
                <a:lnTo>
                  <a:pt x="501356" y="796507"/>
                </a:lnTo>
                <a:lnTo>
                  <a:pt x="556221" y="788210"/>
                </a:lnTo>
                <a:lnTo>
                  <a:pt x="608998" y="782239"/>
                </a:lnTo>
                <a:lnTo>
                  <a:pt x="665466" y="767960"/>
                </a:lnTo>
                <a:lnTo>
                  <a:pt x="726353" y="758584"/>
                </a:lnTo>
                <a:lnTo>
                  <a:pt x="780312" y="742344"/>
                </a:lnTo>
                <a:lnTo>
                  <a:pt x="843666" y="721468"/>
                </a:lnTo>
                <a:lnTo>
                  <a:pt x="906852" y="700427"/>
                </a:lnTo>
                <a:lnTo>
                  <a:pt x="926740" y="692239"/>
                </a:lnTo>
                <a:lnTo>
                  <a:pt x="981529" y="661630"/>
                </a:lnTo>
                <a:lnTo>
                  <a:pt x="1042640" y="622894"/>
                </a:lnTo>
                <a:lnTo>
                  <a:pt x="1077522" y="598199"/>
                </a:lnTo>
                <a:lnTo>
                  <a:pt x="1125904" y="575659"/>
                </a:lnTo>
                <a:lnTo>
                  <a:pt x="1137961" y="559577"/>
                </a:lnTo>
                <a:lnTo>
                  <a:pt x="1140979" y="540732"/>
                </a:lnTo>
                <a:lnTo>
                  <a:pt x="1140147" y="530793"/>
                </a:lnTo>
                <a:lnTo>
                  <a:pt x="1129863" y="513511"/>
                </a:lnTo>
                <a:lnTo>
                  <a:pt x="1113593" y="499201"/>
                </a:lnTo>
                <a:lnTo>
                  <a:pt x="1064277" y="476589"/>
                </a:lnTo>
                <a:lnTo>
                  <a:pt x="1043501" y="475382"/>
                </a:lnTo>
                <a:lnTo>
                  <a:pt x="990388" y="478550"/>
                </a:lnTo>
                <a:lnTo>
                  <a:pt x="929206" y="490680"/>
                </a:lnTo>
                <a:lnTo>
                  <a:pt x="868204" y="507514"/>
                </a:lnTo>
                <a:lnTo>
                  <a:pt x="817071" y="524585"/>
                </a:lnTo>
                <a:lnTo>
                  <a:pt x="771457" y="537192"/>
                </a:lnTo>
                <a:lnTo>
                  <a:pt x="714122" y="547041"/>
                </a:lnTo>
                <a:lnTo>
                  <a:pt x="657737" y="559082"/>
                </a:lnTo>
                <a:lnTo>
                  <a:pt x="601538" y="565793"/>
                </a:lnTo>
                <a:lnTo>
                  <a:pt x="539788" y="572448"/>
                </a:lnTo>
                <a:lnTo>
                  <a:pt x="478501" y="573763"/>
                </a:lnTo>
                <a:lnTo>
                  <a:pt x="429634" y="575160"/>
                </a:lnTo>
                <a:lnTo>
                  <a:pt x="373728" y="579281"/>
                </a:lnTo>
                <a:lnTo>
                  <a:pt x="310527" y="566365"/>
                </a:lnTo>
                <a:lnTo>
                  <a:pt x="265366" y="549771"/>
                </a:lnTo>
                <a:lnTo>
                  <a:pt x="228239" y="524310"/>
                </a:lnTo>
                <a:lnTo>
                  <a:pt x="219202" y="504390"/>
                </a:lnTo>
                <a:lnTo>
                  <a:pt x="216792" y="492527"/>
                </a:lnTo>
                <a:lnTo>
                  <a:pt x="220354" y="469988"/>
                </a:lnTo>
                <a:lnTo>
                  <a:pt x="224579" y="459064"/>
                </a:lnTo>
                <a:lnTo>
                  <a:pt x="238633" y="443806"/>
                </a:lnTo>
                <a:lnTo>
                  <a:pt x="276251" y="424480"/>
                </a:lnTo>
                <a:lnTo>
                  <a:pt x="323825" y="418624"/>
                </a:lnTo>
                <a:lnTo>
                  <a:pt x="387142" y="416646"/>
                </a:lnTo>
                <a:lnTo>
                  <a:pt x="437531" y="416303"/>
                </a:lnTo>
                <a:lnTo>
                  <a:pt x="489504" y="416202"/>
                </a:lnTo>
                <a:lnTo>
                  <a:pt x="540779" y="416172"/>
                </a:lnTo>
                <a:lnTo>
                  <a:pt x="600620" y="416161"/>
                </a:lnTo>
                <a:lnTo>
                  <a:pt x="657500" y="416159"/>
                </a:lnTo>
                <a:lnTo>
                  <a:pt x="712626" y="414989"/>
                </a:lnTo>
                <a:lnTo>
                  <a:pt x="764763" y="407826"/>
                </a:lnTo>
                <a:lnTo>
                  <a:pt x="819515" y="400475"/>
                </a:lnTo>
                <a:lnTo>
                  <a:pt x="871361" y="394993"/>
                </a:lnTo>
                <a:lnTo>
                  <a:pt x="927396" y="380587"/>
                </a:lnTo>
                <a:lnTo>
                  <a:pt x="980485" y="363454"/>
                </a:lnTo>
                <a:lnTo>
                  <a:pt x="991036" y="359965"/>
                </a:lnTo>
                <a:lnTo>
                  <a:pt x="998071" y="352960"/>
                </a:lnTo>
                <a:lnTo>
                  <a:pt x="1005887" y="332698"/>
                </a:lnTo>
                <a:lnTo>
                  <a:pt x="1004461" y="323084"/>
                </a:lnTo>
                <a:lnTo>
                  <a:pt x="993518" y="306162"/>
                </a:lnTo>
                <a:lnTo>
                  <a:pt x="941517" y="244673"/>
                </a:lnTo>
                <a:lnTo>
                  <a:pt x="917571" y="200511"/>
                </a:lnTo>
                <a:lnTo>
                  <a:pt x="918678" y="199864"/>
                </a:lnTo>
                <a:lnTo>
                  <a:pt x="956679" y="234562"/>
                </a:lnTo>
                <a:lnTo>
                  <a:pt x="1005160" y="291256"/>
                </a:lnTo>
                <a:lnTo>
                  <a:pt x="1047237" y="345879"/>
                </a:lnTo>
                <a:lnTo>
                  <a:pt x="1082329" y="389963"/>
                </a:lnTo>
                <a:lnTo>
                  <a:pt x="1087009" y="390506"/>
                </a:lnTo>
                <a:lnTo>
                  <a:pt x="1090128" y="386189"/>
                </a:lnTo>
                <a:lnTo>
                  <a:pt x="1092208" y="378631"/>
                </a:lnTo>
                <a:lnTo>
                  <a:pt x="1088280" y="360875"/>
                </a:lnTo>
                <a:lnTo>
                  <a:pt x="1061875" y="300114"/>
                </a:lnTo>
                <a:lnTo>
                  <a:pt x="1030746" y="237154"/>
                </a:lnTo>
                <a:lnTo>
                  <a:pt x="1002319" y="174002"/>
                </a:lnTo>
                <a:lnTo>
                  <a:pt x="982123" y="131889"/>
                </a:lnTo>
                <a:lnTo>
                  <a:pt x="973411" y="124870"/>
                </a:lnTo>
                <a:lnTo>
                  <a:pt x="951253" y="117071"/>
                </a:lnTo>
                <a:lnTo>
                  <a:pt x="918059" y="118270"/>
                </a:lnTo>
                <a:lnTo>
                  <a:pt x="861709" y="129287"/>
                </a:lnTo>
                <a:lnTo>
                  <a:pt x="802400" y="136965"/>
                </a:lnTo>
                <a:lnTo>
                  <a:pt x="741595" y="141341"/>
                </a:lnTo>
                <a:lnTo>
                  <a:pt x="691642" y="142099"/>
                </a:lnTo>
                <a:lnTo>
                  <a:pt x="639797" y="142323"/>
                </a:lnTo>
                <a:lnTo>
                  <a:pt x="588560" y="142390"/>
                </a:lnTo>
                <a:lnTo>
                  <a:pt x="528733" y="142412"/>
                </a:lnTo>
                <a:lnTo>
                  <a:pt x="466265" y="142417"/>
                </a:lnTo>
                <a:lnTo>
                  <a:pt x="414961" y="142418"/>
                </a:lnTo>
                <a:lnTo>
                  <a:pt x="353628" y="149654"/>
                </a:lnTo>
                <a:lnTo>
                  <a:pt x="296452" y="155416"/>
                </a:lnTo>
                <a:lnTo>
                  <a:pt x="245688" y="167472"/>
                </a:lnTo>
                <a:lnTo>
                  <a:pt x="236789" y="173159"/>
                </a:lnTo>
                <a:lnTo>
                  <a:pt x="223782" y="188836"/>
                </a:lnTo>
                <a:lnTo>
                  <a:pt x="221016" y="197930"/>
                </a:lnTo>
                <a:lnTo>
                  <a:pt x="221061" y="217393"/>
                </a:lnTo>
                <a:lnTo>
                  <a:pt x="228101" y="234622"/>
                </a:lnTo>
                <a:lnTo>
                  <a:pt x="251684" y="264746"/>
                </a:lnTo>
                <a:lnTo>
                  <a:pt x="277552" y="280569"/>
                </a:lnTo>
                <a:lnTo>
                  <a:pt x="338527" y="303659"/>
                </a:lnTo>
                <a:lnTo>
                  <a:pt x="359372" y="310874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5" name="Group 394"/>
          <p:cNvGrpSpPr/>
          <p:nvPr/>
        </p:nvGrpSpPr>
        <p:grpSpPr>
          <a:xfrm>
            <a:off x="357972" y="789204"/>
            <a:ext cx="2284682" cy="600558"/>
            <a:chOff x="357972" y="789204"/>
            <a:chExt cx="2284682" cy="600558"/>
          </a:xfrm>
        </p:grpSpPr>
        <p:sp>
          <p:nvSpPr>
            <p:cNvPr id="379" name="Freeform 378"/>
            <p:cNvSpPr/>
            <p:nvPr/>
          </p:nvSpPr>
          <p:spPr>
            <a:xfrm>
              <a:off x="357972" y="1044427"/>
              <a:ext cx="273738" cy="345335"/>
            </a:xfrm>
            <a:custGeom>
              <a:avLst/>
              <a:gdLst/>
              <a:ahLst/>
              <a:cxnLst/>
              <a:rect l="0" t="0" r="0" b="0"/>
              <a:pathLst>
                <a:path w="273738" h="345335">
                  <a:moveTo>
                    <a:pt x="10525" y="345334"/>
                  </a:moveTo>
                  <a:lnTo>
                    <a:pt x="3289" y="317778"/>
                  </a:lnTo>
                  <a:lnTo>
                    <a:pt x="647" y="258436"/>
                  </a:lnTo>
                  <a:lnTo>
                    <a:pt x="125" y="195978"/>
                  </a:lnTo>
                  <a:lnTo>
                    <a:pt x="34" y="147183"/>
                  </a:lnTo>
                  <a:lnTo>
                    <a:pt x="4" y="86698"/>
                  </a:lnTo>
                  <a:lnTo>
                    <a:pt x="0" y="58029"/>
                  </a:lnTo>
                  <a:lnTo>
                    <a:pt x="2338" y="52022"/>
                  </a:lnTo>
                  <a:lnTo>
                    <a:pt x="6237" y="51527"/>
                  </a:lnTo>
                  <a:lnTo>
                    <a:pt x="11176" y="54706"/>
                  </a:lnTo>
                  <a:lnTo>
                    <a:pt x="19783" y="67597"/>
                  </a:lnTo>
                  <a:lnTo>
                    <a:pt x="53452" y="130023"/>
                  </a:lnTo>
                  <a:lnTo>
                    <a:pt x="80875" y="161904"/>
                  </a:lnTo>
                  <a:lnTo>
                    <a:pt x="89011" y="165725"/>
                  </a:lnTo>
                  <a:lnTo>
                    <a:pt x="107409" y="166852"/>
                  </a:lnTo>
                  <a:lnTo>
                    <a:pt x="124164" y="160334"/>
                  </a:lnTo>
                  <a:lnTo>
                    <a:pt x="131908" y="155320"/>
                  </a:lnTo>
                  <a:lnTo>
                    <a:pt x="143632" y="140391"/>
                  </a:lnTo>
                  <a:lnTo>
                    <a:pt x="168122" y="81691"/>
                  </a:lnTo>
                  <a:lnTo>
                    <a:pt x="184787" y="28253"/>
                  </a:lnTo>
                  <a:lnTo>
                    <a:pt x="187410" y="2808"/>
                  </a:lnTo>
                  <a:lnTo>
                    <a:pt x="189280" y="0"/>
                  </a:lnTo>
                  <a:lnTo>
                    <a:pt x="191696" y="3977"/>
                  </a:lnTo>
                  <a:lnTo>
                    <a:pt x="196330" y="23994"/>
                  </a:lnTo>
                  <a:lnTo>
                    <a:pt x="202425" y="81385"/>
                  </a:lnTo>
                  <a:lnTo>
                    <a:pt x="214547" y="143717"/>
                  </a:lnTo>
                  <a:lnTo>
                    <a:pt x="228207" y="205120"/>
                  </a:lnTo>
                  <a:lnTo>
                    <a:pt x="245290" y="266122"/>
                  </a:lnTo>
                  <a:lnTo>
                    <a:pt x="273737" y="313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0" name="Freeform 379"/>
            <p:cNvSpPr/>
            <p:nvPr/>
          </p:nvSpPr>
          <p:spPr>
            <a:xfrm>
              <a:off x="673823" y="1200248"/>
              <a:ext cx="52644" cy="136872"/>
            </a:xfrm>
            <a:custGeom>
              <a:avLst/>
              <a:gdLst/>
              <a:ahLst/>
              <a:cxnLst/>
              <a:rect l="0" t="0" r="0" b="0"/>
              <a:pathLst>
                <a:path w="52644" h="136872">
                  <a:moveTo>
                    <a:pt x="0" y="0"/>
                  </a:moveTo>
                  <a:lnTo>
                    <a:pt x="14655" y="55141"/>
                  </a:lnTo>
                  <a:lnTo>
                    <a:pt x="29368" y="102529"/>
                  </a:lnTo>
                  <a:lnTo>
                    <a:pt x="52643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1" name="Freeform 380"/>
            <p:cNvSpPr/>
            <p:nvPr/>
          </p:nvSpPr>
          <p:spPr>
            <a:xfrm>
              <a:off x="705409" y="1052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Freeform 381"/>
            <p:cNvSpPr/>
            <p:nvPr/>
          </p:nvSpPr>
          <p:spPr>
            <a:xfrm>
              <a:off x="807468" y="873124"/>
              <a:ext cx="182211" cy="450632"/>
            </a:xfrm>
            <a:custGeom>
              <a:avLst/>
              <a:gdLst/>
              <a:ahLst/>
              <a:cxnLst/>
              <a:rect l="0" t="0" r="0" b="0"/>
              <a:pathLst>
                <a:path w="182211" h="450632">
                  <a:moveTo>
                    <a:pt x="66397" y="369238"/>
                  </a:moveTo>
                  <a:lnTo>
                    <a:pt x="74730" y="331760"/>
                  </a:lnTo>
                  <a:lnTo>
                    <a:pt x="73610" y="308128"/>
                  </a:lnTo>
                  <a:lnTo>
                    <a:pt x="65313" y="285926"/>
                  </a:lnTo>
                  <a:lnTo>
                    <a:pt x="58655" y="279772"/>
                  </a:lnTo>
                  <a:lnTo>
                    <a:pt x="50707" y="276839"/>
                  </a:lnTo>
                  <a:lnTo>
                    <a:pt x="41899" y="276053"/>
                  </a:lnTo>
                  <a:lnTo>
                    <a:pt x="33687" y="279039"/>
                  </a:lnTo>
                  <a:lnTo>
                    <a:pt x="18324" y="291715"/>
                  </a:lnTo>
                  <a:lnTo>
                    <a:pt x="2110" y="318582"/>
                  </a:lnTo>
                  <a:lnTo>
                    <a:pt x="0" y="338536"/>
                  </a:lnTo>
                  <a:lnTo>
                    <a:pt x="8178" y="385530"/>
                  </a:lnTo>
                  <a:lnTo>
                    <a:pt x="23280" y="420469"/>
                  </a:lnTo>
                  <a:lnTo>
                    <a:pt x="42573" y="447459"/>
                  </a:lnTo>
                  <a:lnTo>
                    <a:pt x="49345" y="450631"/>
                  </a:lnTo>
                  <a:lnTo>
                    <a:pt x="56198" y="450406"/>
                  </a:lnTo>
                  <a:lnTo>
                    <a:pt x="63107" y="447917"/>
                  </a:lnTo>
                  <a:lnTo>
                    <a:pt x="84009" y="427645"/>
                  </a:lnTo>
                  <a:lnTo>
                    <a:pt x="99431" y="393823"/>
                  </a:lnTo>
                  <a:lnTo>
                    <a:pt x="113953" y="333237"/>
                  </a:lnTo>
                  <a:lnTo>
                    <a:pt x="117532" y="286951"/>
                  </a:lnTo>
                  <a:lnTo>
                    <a:pt x="117423" y="230993"/>
                  </a:lnTo>
                  <a:lnTo>
                    <a:pt x="111671" y="175679"/>
                  </a:lnTo>
                  <a:lnTo>
                    <a:pt x="108277" y="117695"/>
                  </a:lnTo>
                  <a:lnTo>
                    <a:pt x="97243" y="54995"/>
                  </a:lnTo>
                  <a:lnTo>
                    <a:pt x="83798" y="3139"/>
                  </a:lnTo>
                  <a:lnTo>
                    <a:pt x="81507" y="0"/>
                  </a:lnTo>
                  <a:lnTo>
                    <a:pt x="79980" y="2586"/>
                  </a:lnTo>
                  <a:lnTo>
                    <a:pt x="79453" y="19109"/>
                  </a:lnTo>
                  <a:lnTo>
                    <a:pt x="85527" y="77375"/>
                  </a:lnTo>
                  <a:lnTo>
                    <a:pt x="90002" y="127952"/>
                  </a:lnTo>
                  <a:lnTo>
                    <a:pt x="98737" y="176863"/>
                  </a:lnTo>
                  <a:lnTo>
                    <a:pt x="112169" y="229723"/>
                  </a:lnTo>
                  <a:lnTo>
                    <a:pt x="133323" y="282365"/>
                  </a:lnTo>
                  <a:lnTo>
                    <a:pt x="153100" y="334704"/>
                  </a:lnTo>
                  <a:lnTo>
                    <a:pt x="164593" y="353890"/>
                  </a:lnTo>
                  <a:lnTo>
                    <a:pt x="182210" y="369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Freeform 382"/>
            <p:cNvSpPr/>
            <p:nvPr/>
          </p:nvSpPr>
          <p:spPr>
            <a:xfrm>
              <a:off x="1126549" y="1116020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40814" y="0"/>
                  </a:lnTo>
                  <a:lnTo>
                    <a:pt x="23599" y="62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4" name="Freeform 383"/>
            <p:cNvSpPr/>
            <p:nvPr/>
          </p:nvSpPr>
          <p:spPr>
            <a:xfrm>
              <a:off x="1295005" y="905450"/>
              <a:ext cx="263213" cy="363004"/>
            </a:xfrm>
            <a:custGeom>
              <a:avLst/>
              <a:gdLst/>
              <a:ahLst/>
              <a:cxnLst/>
              <a:rect l="0" t="0" r="0" b="0"/>
              <a:pathLst>
                <a:path w="263213" h="363004">
                  <a:moveTo>
                    <a:pt x="0" y="0"/>
                  </a:moveTo>
                  <a:lnTo>
                    <a:pt x="3119" y="57264"/>
                  </a:lnTo>
                  <a:lnTo>
                    <a:pt x="11452" y="106655"/>
                  </a:lnTo>
                  <a:lnTo>
                    <a:pt x="21331" y="161453"/>
                  </a:lnTo>
                  <a:lnTo>
                    <a:pt x="31666" y="219024"/>
                  </a:lnTo>
                  <a:lnTo>
                    <a:pt x="42138" y="273126"/>
                  </a:lnTo>
                  <a:lnTo>
                    <a:pt x="49530" y="326202"/>
                  </a:lnTo>
                  <a:lnTo>
                    <a:pt x="50567" y="343810"/>
                  </a:lnTo>
                  <a:lnTo>
                    <a:pt x="54768" y="354379"/>
                  </a:lnTo>
                  <a:lnTo>
                    <a:pt x="61079" y="360255"/>
                  </a:lnTo>
                  <a:lnTo>
                    <a:pt x="68795" y="363003"/>
                  </a:lnTo>
                  <a:lnTo>
                    <a:pt x="86728" y="362936"/>
                  </a:lnTo>
                  <a:lnTo>
                    <a:pt x="138369" y="351388"/>
                  </a:lnTo>
                  <a:lnTo>
                    <a:pt x="190502" y="345101"/>
                  </a:lnTo>
                  <a:lnTo>
                    <a:pt x="228800" y="339338"/>
                  </a:lnTo>
                  <a:lnTo>
                    <a:pt x="26321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5" name="Freeform 384"/>
            <p:cNvSpPr/>
            <p:nvPr/>
          </p:nvSpPr>
          <p:spPr>
            <a:xfrm>
              <a:off x="1552830" y="1117236"/>
              <a:ext cx="173844" cy="160347"/>
            </a:xfrm>
            <a:custGeom>
              <a:avLst/>
              <a:gdLst/>
              <a:ahLst/>
              <a:cxnLst/>
              <a:rect l="0" t="0" r="0" b="0"/>
              <a:pathLst>
                <a:path w="173844" h="160347">
                  <a:moveTo>
                    <a:pt x="79087" y="61955"/>
                  </a:moveTo>
                  <a:lnTo>
                    <a:pt x="84676" y="45188"/>
                  </a:lnTo>
                  <a:lnTo>
                    <a:pt x="83983" y="37909"/>
                  </a:lnTo>
                  <a:lnTo>
                    <a:pt x="76973" y="23582"/>
                  </a:lnTo>
                  <a:lnTo>
                    <a:pt x="59873" y="2362"/>
                  </a:lnTo>
                  <a:lnTo>
                    <a:pt x="52240" y="0"/>
                  </a:lnTo>
                  <a:lnTo>
                    <a:pt x="34399" y="3614"/>
                  </a:lnTo>
                  <a:lnTo>
                    <a:pt x="17892" y="16139"/>
                  </a:lnTo>
                  <a:lnTo>
                    <a:pt x="10214" y="24392"/>
                  </a:lnTo>
                  <a:lnTo>
                    <a:pt x="1683" y="49160"/>
                  </a:lnTo>
                  <a:lnTo>
                    <a:pt x="0" y="92869"/>
                  </a:lnTo>
                  <a:lnTo>
                    <a:pt x="9912" y="143971"/>
                  </a:lnTo>
                  <a:lnTo>
                    <a:pt x="16593" y="151727"/>
                  </a:lnTo>
                  <a:lnTo>
                    <a:pt x="36494" y="160346"/>
                  </a:lnTo>
                  <a:lnTo>
                    <a:pt x="46012" y="160304"/>
                  </a:lnTo>
                  <a:lnTo>
                    <a:pt x="62827" y="154019"/>
                  </a:lnTo>
                  <a:lnTo>
                    <a:pt x="85447" y="131737"/>
                  </a:lnTo>
                  <a:lnTo>
                    <a:pt x="93612" y="109737"/>
                  </a:lnTo>
                  <a:lnTo>
                    <a:pt x="104443" y="63075"/>
                  </a:lnTo>
                  <a:lnTo>
                    <a:pt x="106519" y="60362"/>
                  </a:lnTo>
                  <a:lnTo>
                    <a:pt x="107904" y="63233"/>
                  </a:lnTo>
                  <a:lnTo>
                    <a:pt x="111781" y="77731"/>
                  </a:lnTo>
                  <a:lnTo>
                    <a:pt x="139819" y="125817"/>
                  </a:lnTo>
                  <a:lnTo>
                    <a:pt x="153262" y="137132"/>
                  </a:lnTo>
                  <a:lnTo>
                    <a:pt x="173843" y="146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6" name="Freeform 385"/>
            <p:cNvSpPr/>
            <p:nvPr/>
          </p:nvSpPr>
          <p:spPr>
            <a:xfrm>
              <a:off x="1695088" y="863336"/>
              <a:ext cx="84229" cy="379027"/>
            </a:xfrm>
            <a:custGeom>
              <a:avLst/>
              <a:gdLst/>
              <a:ahLst/>
              <a:cxnLst/>
              <a:rect l="0" t="0" r="0" b="0"/>
              <a:pathLst>
                <a:path w="84229" h="379027">
                  <a:moveTo>
                    <a:pt x="0" y="0"/>
                  </a:moveTo>
                  <a:lnTo>
                    <a:pt x="3119" y="60384"/>
                  </a:lnTo>
                  <a:lnTo>
                    <a:pt x="11452" y="111868"/>
                  </a:lnTo>
                  <a:lnTo>
                    <a:pt x="24749" y="165597"/>
                  </a:lnTo>
                  <a:lnTo>
                    <a:pt x="42138" y="220722"/>
                  </a:lnTo>
                  <a:lnTo>
                    <a:pt x="56156" y="274317"/>
                  </a:lnTo>
                  <a:lnTo>
                    <a:pt x="70191" y="331653"/>
                  </a:lnTo>
                  <a:lnTo>
                    <a:pt x="8422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7" name="Freeform 386"/>
            <p:cNvSpPr/>
            <p:nvPr/>
          </p:nvSpPr>
          <p:spPr>
            <a:xfrm>
              <a:off x="1642445" y="1021264"/>
              <a:ext cx="178986" cy="73700"/>
            </a:xfrm>
            <a:custGeom>
              <a:avLst/>
              <a:gdLst/>
              <a:ahLst/>
              <a:cxnLst/>
              <a:rect l="0" t="0" r="0" b="0"/>
              <a:pathLst>
                <a:path w="178986" h="73700">
                  <a:moveTo>
                    <a:pt x="178985" y="0"/>
                  </a:moveTo>
                  <a:lnTo>
                    <a:pt x="116892" y="14654"/>
                  </a:lnTo>
                  <a:lnTo>
                    <a:pt x="63313" y="4000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8" name="Freeform 387"/>
            <p:cNvSpPr/>
            <p:nvPr/>
          </p:nvSpPr>
          <p:spPr>
            <a:xfrm>
              <a:off x="1900068" y="1126549"/>
              <a:ext cx="16119" cy="94757"/>
            </a:xfrm>
            <a:custGeom>
              <a:avLst/>
              <a:gdLst/>
              <a:ahLst/>
              <a:cxnLst/>
              <a:rect l="0" t="0" r="0" b="0"/>
              <a:pathLst>
                <a:path w="16119" h="94757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611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9" name="Freeform 388"/>
            <p:cNvSpPr/>
            <p:nvPr/>
          </p:nvSpPr>
          <p:spPr>
            <a:xfrm>
              <a:off x="1853015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0" name="Freeform 389"/>
            <p:cNvSpPr/>
            <p:nvPr/>
          </p:nvSpPr>
          <p:spPr>
            <a:xfrm>
              <a:off x="2010943" y="863336"/>
              <a:ext cx="52643" cy="326385"/>
            </a:xfrm>
            <a:custGeom>
              <a:avLst/>
              <a:gdLst/>
              <a:ahLst/>
              <a:cxnLst/>
              <a:rect l="0" t="0" r="0" b="0"/>
              <a:pathLst>
                <a:path w="52643" h="326385">
                  <a:moveTo>
                    <a:pt x="0" y="0"/>
                  </a:moveTo>
                  <a:lnTo>
                    <a:pt x="8333" y="52051"/>
                  </a:lnTo>
                  <a:lnTo>
                    <a:pt x="15684" y="111537"/>
                  </a:lnTo>
                  <a:lnTo>
                    <a:pt x="28401" y="173894"/>
                  </a:lnTo>
                  <a:lnTo>
                    <a:pt x="37530" y="224010"/>
                  </a:lnTo>
                  <a:lnTo>
                    <a:pt x="44328" y="280339"/>
                  </a:lnTo>
                  <a:lnTo>
                    <a:pt x="52642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1" name="Freeform 390"/>
            <p:cNvSpPr/>
            <p:nvPr/>
          </p:nvSpPr>
          <p:spPr>
            <a:xfrm>
              <a:off x="1968829" y="989678"/>
              <a:ext cx="147399" cy="52644"/>
            </a:xfrm>
            <a:custGeom>
              <a:avLst/>
              <a:gdLst/>
              <a:ahLst/>
              <a:cxnLst/>
              <a:rect l="0" t="0" r="0" b="0"/>
              <a:pathLst>
                <a:path w="147399" h="52644">
                  <a:moveTo>
                    <a:pt x="147398" y="0"/>
                  </a:moveTo>
                  <a:lnTo>
                    <a:pt x="103436" y="23720"/>
                  </a:lnTo>
                  <a:lnTo>
                    <a:pt x="40946" y="38883"/>
                  </a:lnTo>
                  <a:lnTo>
                    <a:pt x="18198" y="4184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2" name="Freeform 391"/>
            <p:cNvSpPr/>
            <p:nvPr/>
          </p:nvSpPr>
          <p:spPr>
            <a:xfrm>
              <a:off x="2150008" y="1031792"/>
              <a:ext cx="106866" cy="136955"/>
            </a:xfrm>
            <a:custGeom>
              <a:avLst/>
              <a:gdLst/>
              <a:ahLst/>
              <a:cxnLst/>
              <a:rect l="0" t="0" r="0" b="0"/>
              <a:pathLst>
                <a:path w="106866" h="136955">
                  <a:moveTo>
                    <a:pt x="8334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7669" y="114033"/>
                  </a:lnTo>
                  <a:lnTo>
                    <a:pt x="18177" y="131010"/>
                  </a:lnTo>
                  <a:lnTo>
                    <a:pt x="25424" y="135303"/>
                  </a:lnTo>
                  <a:lnTo>
                    <a:pt x="42836" y="136954"/>
                  </a:lnTo>
                  <a:lnTo>
                    <a:pt x="72369" y="125717"/>
                  </a:lnTo>
                  <a:lnTo>
                    <a:pt x="86707" y="110857"/>
                  </a:lnTo>
                  <a:lnTo>
                    <a:pt x="105443" y="72721"/>
                  </a:lnTo>
                  <a:lnTo>
                    <a:pt x="106865" y="49088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3" name="Freeform 392"/>
            <p:cNvSpPr/>
            <p:nvPr/>
          </p:nvSpPr>
          <p:spPr>
            <a:xfrm>
              <a:off x="2328131" y="789204"/>
              <a:ext cx="146067" cy="388310"/>
            </a:xfrm>
            <a:custGeom>
              <a:avLst/>
              <a:gdLst/>
              <a:ahLst/>
              <a:cxnLst/>
              <a:rect l="0" t="0" r="0" b="0"/>
              <a:pathLst>
                <a:path w="146067" h="388310">
                  <a:moveTo>
                    <a:pt x="61838" y="295231"/>
                  </a:moveTo>
                  <a:lnTo>
                    <a:pt x="73016" y="284052"/>
                  </a:lnTo>
                  <a:lnTo>
                    <a:pt x="75139" y="277250"/>
                  </a:lnTo>
                  <a:lnTo>
                    <a:pt x="74378" y="260333"/>
                  </a:lnTo>
                  <a:lnTo>
                    <a:pt x="67021" y="244236"/>
                  </a:lnTo>
                  <a:lnTo>
                    <a:pt x="61784" y="236668"/>
                  </a:lnTo>
                  <a:lnTo>
                    <a:pt x="46606" y="225139"/>
                  </a:lnTo>
                  <a:lnTo>
                    <a:pt x="37645" y="220427"/>
                  </a:lnTo>
                  <a:lnTo>
                    <a:pt x="29331" y="220795"/>
                  </a:lnTo>
                  <a:lnTo>
                    <a:pt x="21450" y="224550"/>
                  </a:lnTo>
                  <a:lnTo>
                    <a:pt x="13855" y="230563"/>
                  </a:lnTo>
                  <a:lnTo>
                    <a:pt x="5417" y="249722"/>
                  </a:lnTo>
                  <a:lnTo>
                    <a:pt x="0" y="300149"/>
                  </a:lnTo>
                  <a:lnTo>
                    <a:pt x="4651" y="335683"/>
                  </a:lnTo>
                  <a:lnTo>
                    <a:pt x="19027" y="362849"/>
                  </a:lnTo>
                  <a:lnTo>
                    <a:pt x="38104" y="385716"/>
                  </a:lnTo>
                  <a:lnTo>
                    <a:pt x="46015" y="388309"/>
                  </a:lnTo>
                  <a:lnTo>
                    <a:pt x="64164" y="384952"/>
                  </a:lnTo>
                  <a:lnTo>
                    <a:pt x="80809" y="369422"/>
                  </a:lnTo>
                  <a:lnTo>
                    <a:pt x="94836" y="345752"/>
                  </a:lnTo>
                  <a:lnTo>
                    <a:pt x="113373" y="282897"/>
                  </a:lnTo>
                  <a:lnTo>
                    <a:pt x="121561" y="228405"/>
                  </a:lnTo>
                  <a:lnTo>
                    <a:pt x="123987" y="167806"/>
                  </a:lnTo>
                  <a:lnTo>
                    <a:pt x="121586" y="108516"/>
                  </a:lnTo>
                  <a:lnTo>
                    <a:pt x="116586" y="57024"/>
                  </a:lnTo>
                  <a:lnTo>
                    <a:pt x="109307" y="3293"/>
                  </a:lnTo>
                  <a:lnTo>
                    <a:pt x="106352" y="0"/>
                  </a:lnTo>
                  <a:lnTo>
                    <a:pt x="103212" y="2484"/>
                  </a:lnTo>
                  <a:lnTo>
                    <a:pt x="99949" y="8819"/>
                  </a:lnTo>
                  <a:lnTo>
                    <a:pt x="94712" y="61014"/>
                  </a:lnTo>
                  <a:lnTo>
                    <a:pt x="94975" y="110540"/>
                  </a:lnTo>
                  <a:lnTo>
                    <a:pt x="101942" y="162259"/>
                  </a:lnTo>
                  <a:lnTo>
                    <a:pt x="111415" y="213458"/>
                  </a:lnTo>
                  <a:lnTo>
                    <a:pt x="125096" y="270153"/>
                  </a:lnTo>
                  <a:lnTo>
                    <a:pt x="142954" y="327633"/>
                  </a:lnTo>
                  <a:lnTo>
                    <a:pt x="146066" y="3373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4" name="Freeform 393"/>
            <p:cNvSpPr/>
            <p:nvPr/>
          </p:nvSpPr>
          <p:spPr>
            <a:xfrm>
              <a:off x="2532919" y="944076"/>
              <a:ext cx="109735" cy="219854"/>
            </a:xfrm>
            <a:custGeom>
              <a:avLst/>
              <a:gdLst/>
              <a:ahLst/>
              <a:cxnLst/>
              <a:rect l="0" t="0" r="0" b="0"/>
              <a:pathLst>
                <a:path w="109735" h="219854">
                  <a:moveTo>
                    <a:pt x="4448" y="119302"/>
                  </a:moveTo>
                  <a:lnTo>
                    <a:pt x="15627" y="102534"/>
                  </a:lnTo>
                  <a:lnTo>
                    <a:pt x="30474" y="91182"/>
                  </a:lnTo>
                  <a:lnTo>
                    <a:pt x="63012" y="68774"/>
                  </a:lnTo>
                  <a:lnTo>
                    <a:pt x="84841" y="48698"/>
                  </a:lnTo>
                  <a:lnTo>
                    <a:pt x="92821" y="28651"/>
                  </a:lnTo>
                  <a:lnTo>
                    <a:pt x="94949" y="16754"/>
                  </a:lnTo>
                  <a:lnTo>
                    <a:pt x="91688" y="8823"/>
                  </a:lnTo>
                  <a:lnTo>
                    <a:pt x="84835" y="3535"/>
                  </a:lnTo>
                  <a:lnTo>
                    <a:pt x="75587" y="10"/>
                  </a:lnTo>
                  <a:lnTo>
                    <a:pt x="65912" y="0"/>
                  </a:lnTo>
                  <a:lnTo>
                    <a:pt x="45804" y="6227"/>
                  </a:lnTo>
                  <a:lnTo>
                    <a:pt x="31408" y="19913"/>
                  </a:lnTo>
                  <a:lnTo>
                    <a:pt x="16726" y="50469"/>
                  </a:lnTo>
                  <a:lnTo>
                    <a:pt x="0" y="109198"/>
                  </a:lnTo>
                  <a:lnTo>
                    <a:pt x="6343" y="162193"/>
                  </a:lnTo>
                  <a:lnTo>
                    <a:pt x="9221" y="175972"/>
                  </a:lnTo>
                  <a:lnTo>
                    <a:pt x="21777" y="197521"/>
                  </a:lnTo>
                  <a:lnTo>
                    <a:pt x="30039" y="206543"/>
                  </a:lnTo>
                  <a:lnTo>
                    <a:pt x="54816" y="216567"/>
                  </a:lnTo>
                  <a:lnTo>
                    <a:pt x="80647" y="219853"/>
                  </a:lnTo>
                  <a:lnTo>
                    <a:pt x="109734" y="214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8" name="Group 397"/>
          <p:cNvGrpSpPr/>
          <p:nvPr/>
        </p:nvGrpSpPr>
        <p:grpSpPr>
          <a:xfrm>
            <a:off x="3632331" y="347440"/>
            <a:ext cx="284271" cy="328784"/>
            <a:chOff x="3632331" y="347440"/>
            <a:chExt cx="284271" cy="328784"/>
          </a:xfrm>
        </p:grpSpPr>
        <p:sp>
          <p:nvSpPr>
            <p:cNvPr id="396" name="Freeform 395"/>
            <p:cNvSpPr/>
            <p:nvPr/>
          </p:nvSpPr>
          <p:spPr>
            <a:xfrm>
              <a:off x="3707214" y="558010"/>
              <a:ext cx="209388" cy="118214"/>
            </a:xfrm>
            <a:custGeom>
              <a:avLst/>
              <a:gdLst/>
              <a:ahLst/>
              <a:cxnLst/>
              <a:rect l="0" t="0" r="0" b="0"/>
              <a:pathLst>
                <a:path w="209388" h="118214">
                  <a:moveTo>
                    <a:pt x="83045" y="84228"/>
                  </a:moveTo>
                  <a:lnTo>
                    <a:pt x="58998" y="74653"/>
                  </a:lnTo>
                  <a:lnTo>
                    <a:pt x="0" y="22069"/>
                  </a:lnTo>
                  <a:lnTo>
                    <a:pt x="55650" y="75546"/>
                  </a:lnTo>
                  <a:lnTo>
                    <a:pt x="114998" y="108557"/>
                  </a:lnTo>
                  <a:lnTo>
                    <a:pt x="135851" y="117658"/>
                  </a:lnTo>
                  <a:lnTo>
                    <a:pt x="145155" y="118213"/>
                  </a:lnTo>
                  <a:lnTo>
                    <a:pt x="161732" y="112590"/>
                  </a:lnTo>
                  <a:lnTo>
                    <a:pt x="173779" y="99173"/>
                  </a:lnTo>
                  <a:lnTo>
                    <a:pt x="194819" y="50668"/>
                  </a:lnTo>
                  <a:lnTo>
                    <a:pt x="2093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Freeform 396"/>
            <p:cNvSpPr/>
            <p:nvPr/>
          </p:nvSpPr>
          <p:spPr>
            <a:xfrm>
              <a:off x="3632331" y="347440"/>
              <a:ext cx="242157" cy="263213"/>
            </a:xfrm>
            <a:custGeom>
              <a:avLst/>
              <a:gdLst/>
              <a:ahLst/>
              <a:cxnLst/>
              <a:rect l="0" t="0" r="0" b="0"/>
              <a:pathLst>
                <a:path w="242157" h="263213">
                  <a:moveTo>
                    <a:pt x="242156" y="263212"/>
                  </a:moveTo>
                  <a:lnTo>
                    <a:pt x="223028" y="210507"/>
                  </a:lnTo>
                  <a:lnTo>
                    <a:pt x="192792" y="156844"/>
                  </a:lnTo>
                  <a:lnTo>
                    <a:pt x="154090" y="103067"/>
                  </a:lnTo>
                  <a:lnTo>
                    <a:pt x="93813" y="52718"/>
                  </a:lnTo>
                  <a:lnTo>
                    <a:pt x="31503" y="188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7" name="Group 406"/>
          <p:cNvGrpSpPr/>
          <p:nvPr/>
        </p:nvGrpSpPr>
        <p:grpSpPr>
          <a:xfrm>
            <a:off x="2321208" y="31585"/>
            <a:ext cx="847870" cy="389555"/>
            <a:chOff x="2321208" y="31585"/>
            <a:chExt cx="847870" cy="389555"/>
          </a:xfrm>
        </p:grpSpPr>
        <p:sp>
          <p:nvSpPr>
            <p:cNvPr id="399" name="Freeform 398"/>
            <p:cNvSpPr/>
            <p:nvPr/>
          </p:nvSpPr>
          <p:spPr>
            <a:xfrm>
              <a:off x="2321208" y="42113"/>
              <a:ext cx="16119" cy="284271"/>
            </a:xfrm>
            <a:custGeom>
              <a:avLst/>
              <a:gdLst/>
              <a:ahLst/>
              <a:cxnLst/>
              <a:rect l="0" t="0" r="0" b="0"/>
              <a:pathLst>
                <a:path w="16119" h="28427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5284" y="134756"/>
                  </a:lnTo>
                  <a:lnTo>
                    <a:pt x="5499" y="186417"/>
                  </a:lnTo>
                  <a:lnTo>
                    <a:pt x="12807" y="245530"/>
                  </a:lnTo>
                  <a:lnTo>
                    <a:pt x="16118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Freeform 399"/>
            <p:cNvSpPr/>
            <p:nvPr/>
          </p:nvSpPr>
          <p:spPr>
            <a:xfrm>
              <a:off x="2500193" y="31585"/>
              <a:ext cx="26647" cy="273742"/>
            </a:xfrm>
            <a:custGeom>
              <a:avLst/>
              <a:gdLst/>
              <a:ahLst/>
              <a:cxnLst/>
              <a:rect l="0" t="0" r="0" b="0"/>
              <a:pathLst>
                <a:path w="26647" h="273742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902" y="92999"/>
                  </a:lnTo>
                  <a:lnTo>
                    <a:pt x="11088" y="156078"/>
                  </a:lnTo>
                  <a:lnTo>
                    <a:pt x="16294" y="208082"/>
                  </a:lnTo>
                  <a:lnTo>
                    <a:pt x="24255" y="254055"/>
                  </a:lnTo>
                  <a:lnTo>
                    <a:pt x="2664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1" name="Freeform 400"/>
            <p:cNvSpPr/>
            <p:nvPr/>
          </p:nvSpPr>
          <p:spPr>
            <a:xfrm>
              <a:off x="2400497" y="16845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2" name="Freeform 401"/>
            <p:cNvSpPr/>
            <p:nvPr/>
          </p:nvSpPr>
          <p:spPr>
            <a:xfrm>
              <a:off x="2663709" y="18951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3" name="Freeform 402"/>
            <p:cNvSpPr/>
            <p:nvPr/>
          </p:nvSpPr>
          <p:spPr>
            <a:xfrm>
              <a:off x="2663709" y="736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4" name="Freeform 403"/>
            <p:cNvSpPr/>
            <p:nvPr/>
          </p:nvSpPr>
          <p:spPr>
            <a:xfrm>
              <a:off x="2755589" y="178706"/>
              <a:ext cx="105833" cy="242434"/>
            </a:xfrm>
            <a:custGeom>
              <a:avLst/>
              <a:gdLst/>
              <a:ahLst/>
              <a:cxnLst/>
              <a:rect l="0" t="0" r="0" b="0"/>
              <a:pathLst>
                <a:path w="105833" h="242434">
                  <a:moveTo>
                    <a:pt x="55519" y="52920"/>
                  </a:moveTo>
                  <a:lnTo>
                    <a:pt x="55519" y="30564"/>
                  </a:lnTo>
                  <a:lnTo>
                    <a:pt x="49280" y="13348"/>
                  </a:lnTo>
                  <a:lnTo>
                    <a:pt x="44341" y="5482"/>
                  </a:lnTo>
                  <a:lnTo>
                    <a:pt x="37539" y="1408"/>
                  </a:lnTo>
                  <a:lnTo>
                    <a:pt x="20622" y="0"/>
                  </a:lnTo>
                  <a:lnTo>
                    <a:pt x="13537" y="3602"/>
                  </a:lnTo>
                  <a:lnTo>
                    <a:pt x="2545" y="16963"/>
                  </a:lnTo>
                  <a:lnTo>
                    <a:pt x="0" y="37719"/>
                  </a:lnTo>
                  <a:lnTo>
                    <a:pt x="3938" y="61372"/>
                  </a:lnTo>
                  <a:lnTo>
                    <a:pt x="13487" y="83583"/>
                  </a:lnTo>
                  <a:lnTo>
                    <a:pt x="21649" y="90910"/>
                  </a:lnTo>
                  <a:lnTo>
                    <a:pt x="43195" y="99050"/>
                  </a:lnTo>
                  <a:lnTo>
                    <a:pt x="53153" y="98882"/>
                  </a:lnTo>
                  <a:lnTo>
                    <a:pt x="70455" y="92455"/>
                  </a:lnTo>
                  <a:lnTo>
                    <a:pt x="77175" y="93315"/>
                  </a:lnTo>
                  <a:lnTo>
                    <a:pt x="82825" y="97397"/>
                  </a:lnTo>
                  <a:lnTo>
                    <a:pt x="92222" y="112462"/>
                  </a:lnTo>
                  <a:lnTo>
                    <a:pt x="102919" y="147252"/>
                  </a:lnTo>
                  <a:lnTo>
                    <a:pt x="105832" y="173614"/>
                  </a:lnTo>
                  <a:lnTo>
                    <a:pt x="100887" y="194690"/>
                  </a:lnTo>
                  <a:lnTo>
                    <a:pt x="96293" y="203585"/>
                  </a:lnTo>
                  <a:lnTo>
                    <a:pt x="81830" y="216589"/>
                  </a:lnTo>
                  <a:lnTo>
                    <a:pt x="36107" y="237124"/>
                  </a:lnTo>
                  <a:lnTo>
                    <a:pt x="13405" y="242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5" name="Freeform 404"/>
            <p:cNvSpPr/>
            <p:nvPr/>
          </p:nvSpPr>
          <p:spPr>
            <a:xfrm>
              <a:off x="2899799" y="42113"/>
              <a:ext cx="132409" cy="210571"/>
            </a:xfrm>
            <a:custGeom>
              <a:avLst/>
              <a:gdLst/>
              <a:ahLst/>
              <a:cxnLst/>
              <a:rect l="0" t="0" r="0" b="0"/>
              <a:pathLst>
                <a:path w="132409" h="210571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4268" y="146157"/>
                  </a:lnTo>
                  <a:lnTo>
                    <a:pt x="27010" y="209508"/>
                  </a:lnTo>
                  <a:lnTo>
                    <a:pt x="29387" y="207523"/>
                  </a:lnTo>
                  <a:lnTo>
                    <a:pt x="51822" y="146605"/>
                  </a:lnTo>
                  <a:lnTo>
                    <a:pt x="57627" y="141021"/>
                  </a:lnTo>
                  <a:lnTo>
                    <a:pt x="65007" y="138468"/>
                  </a:lnTo>
                  <a:lnTo>
                    <a:pt x="73436" y="137935"/>
                  </a:lnTo>
                  <a:lnTo>
                    <a:pt x="81395" y="141090"/>
                  </a:lnTo>
                  <a:lnTo>
                    <a:pt x="96477" y="153954"/>
                  </a:lnTo>
                  <a:lnTo>
                    <a:pt x="13240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Freeform 405"/>
            <p:cNvSpPr/>
            <p:nvPr/>
          </p:nvSpPr>
          <p:spPr>
            <a:xfrm>
              <a:off x="3137492" y="126341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31585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0" name="Group 419"/>
          <p:cNvGrpSpPr/>
          <p:nvPr/>
        </p:nvGrpSpPr>
        <p:grpSpPr>
          <a:xfrm>
            <a:off x="2653614" y="69539"/>
            <a:ext cx="1241931" cy="570391"/>
            <a:chOff x="2653614" y="69539"/>
            <a:chExt cx="1241931" cy="570391"/>
          </a:xfrm>
        </p:grpSpPr>
        <p:sp>
          <p:nvSpPr>
            <p:cNvPr id="408" name="Freeform 407"/>
            <p:cNvSpPr/>
            <p:nvPr/>
          </p:nvSpPr>
          <p:spPr>
            <a:xfrm>
              <a:off x="2653614" y="379025"/>
              <a:ext cx="168024" cy="260905"/>
            </a:xfrm>
            <a:custGeom>
              <a:avLst/>
              <a:gdLst/>
              <a:ahLst/>
              <a:cxnLst/>
              <a:rect l="0" t="0" r="0" b="0"/>
              <a:pathLst>
                <a:path w="168024" h="260905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7957" y="149748"/>
                  </a:lnTo>
                  <a:lnTo>
                    <a:pt x="9673" y="209605"/>
                  </a:lnTo>
                  <a:lnTo>
                    <a:pt x="15559" y="249279"/>
                  </a:lnTo>
                  <a:lnTo>
                    <a:pt x="20757" y="256263"/>
                  </a:lnTo>
                  <a:lnTo>
                    <a:pt x="27732" y="259750"/>
                  </a:lnTo>
                  <a:lnTo>
                    <a:pt x="35891" y="260904"/>
                  </a:lnTo>
                  <a:lnTo>
                    <a:pt x="51196" y="255948"/>
                  </a:lnTo>
                  <a:lnTo>
                    <a:pt x="58553" y="251350"/>
                  </a:lnTo>
                  <a:lnTo>
                    <a:pt x="91264" y="244880"/>
                  </a:lnTo>
                  <a:lnTo>
                    <a:pt x="148657" y="239395"/>
                  </a:lnTo>
                  <a:lnTo>
                    <a:pt x="16802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9" name="Freeform 408"/>
            <p:cNvSpPr/>
            <p:nvPr/>
          </p:nvSpPr>
          <p:spPr>
            <a:xfrm>
              <a:off x="2839416" y="461284"/>
              <a:ext cx="171735" cy="128379"/>
            </a:xfrm>
            <a:custGeom>
              <a:avLst/>
              <a:gdLst/>
              <a:ahLst/>
              <a:cxnLst/>
              <a:rect l="0" t="0" r="0" b="0"/>
              <a:pathLst>
                <a:path w="171735" h="128379">
                  <a:moveTo>
                    <a:pt x="66449" y="33555"/>
                  </a:moveTo>
                  <a:lnTo>
                    <a:pt x="60860" y="16787"/>
                  </a:lnTo>
                  <a:lnTo>
                    <a:pt x="48757" y="5436"/>
                  </a:lnTo>
                  <a:lnTo>
                    <a:pt x="40616" y="771"/>
                  </a:lnTo>
                  <a:lnTo>
                    <a:pt x="32849" y="0"/>
                  </a:lnTo>
                  <a:lnTo>
                    <a:pt x="17981" y="5384"/>
                  </a:lnTo>
                  <a:lnTo>
                    <a:pt x="6693" y="18695"/>
                  </a:lnTo>
                  <a:lnTo>
                    <a:pt x="2045" y="27158"/>
                  </a:lnTo>
                  <a:lnTo>
                    <a:pt x="0" y="49039"/>
                  </a:lnTo>
                  <a:lnTo>
                    <a:pt x="8220" y="95625"/>
                  </a:lnTo>
                  <a:lnTo>
                    <a:pt x="23329" y="122396"/>
                  </a:lnTo>
                  <a:lnTo>
                    <a:pt x="30684" y="126707"/>
                  </a:lnTo>
                  <a:lnTo>
                    <a:pt x="48214" y="128378"/>
                  </a:lnTo>
                  <a:lnTo>
                    <a:pt x="64583" y="122102"/>
                  </a:lnTo>
                  <a:lnTo>
                    <a:pt x="72224" y="117153"/>
                  </a:lnTo>
                  <a:lnTo>
                    <a:pt x="83834" y="99175"/>
                  </a:lnTo>
                  <a:lnTo>
                    <a:pt x="91723" y="75588"/>
                  </a:lnTo>
                  <a:lnTo>
                    <a:pt x="95229" y="49507"/>
                  </a:lnTo>
                  <a:lnTo>
                    <a:pt x="97334" y="45359"/>
                  </a:lnTo>
                  <a:lnTo>
                    <a:pt x="99907" y="47274"/>
                  </a:lnTo>
                  <a:lnTo>
                    <a:pt x="118031" y="78379"/>
                  </a:lnTo>
                  <a:lnTo>
                    <a:pt x="142954" y="102468"/>
                  </a:lnTo>
                  <a:lnTo>
                    <a:pt x="171734" y="117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" name="Freeform 409"/>
            <p:cNvSpPr/>
            <p:nvPr/>
          </p:nvSpPr>
          <p:spPr>
            <a:xfrm>
              <a:off x="3021678" y="315854"/>
              <a:ext cx="63172" cy="231628"/>
            </a:xfrm>
            <a:custGeom>
              <a:avLst/>
              <a:gdLst/>
              <a:ahLst/>
              <a:cxnLst/>
              <a:rect l="0" t="0" r="0" b="0"/>
              <a:pathLst>
                <a:path w="63172" h="231628">
                  <a:moveTo>
                    <a:pt x="0" y="0"/>
                  </a:moveTo>
                  <a:lnTo>
                    <a:pt x="5589" y="62093"/>
                  </a:lnTo>
                  <a:lnTo>
                    <a:pt x="24451" y="124005"/>
                  </a:lnTo>
                  <a:lnTo>
                    <a:pt x="48194" y="185913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1" name="Freeform 410"/>
            <p:cNvSpPr/>
            <p:nvPr/>
          </p:nvSpPr>
          <p:spPr>
            <a:xfrm>
              <a:off x="3011150" y="400082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2386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2" name="Freeform 411"/>
            <p:cNvSpPr/>
            <p:nvPr/>
          </p:nvSpPr>
          <p:spPr>
            <a:xfrm>
              <a:off x="3200663" y="421139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3119" y="42692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" name="Freeform 412"/>
            <p:cNvSpPr/>
            <p:nvPr/>
          </p:nvSpPr>
          <p:spPr>
            <a:xfrm>
              <a:off x="3190134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" name="Freeform 413"/>
            <p:cNvSpPr/>
            <p:nvPr/>
          </p:nvSpPr>
          <p:spPr>
            <a:xfrm>
              <a:off x="3305948" y="242155"/>
              <a:ext cx="63172" cy="200042"/>
            </a:xfrm>
            <a:custGeom>
              <a:avLst/>
              <a:gdLst/>
              <a:ahLst/>
              <a:cxnLst/>
              <a:rect l="0" t="0" r="0" b="0"/>
              <a:pathLst>
                <a:path w="63172" h="200042">
                  <a:moveTo>
                    <a:pt x="0" y="0"/>
                  </a:moveTo>
                  <a:lnTo>
                    <a:pt x="9065" y="58617"/>
                  </a:lnTo>
                  <a:lnTo>
                    <a:pt x="21788" y="115214"/>
                  </a:lnTo>
                  <a:lnTo>
                    <a:pt x="50511" y="175812"/>
                  </a:lnTo>
                  <a:lnTo>
                    <a:pt x="6317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5" name="Freeform 414"/>
            <p:cNvSpPr/>
            <p:nvPr/>
          </p:nvSpPr>
          <p:spPr>
            <a:xfrm>
              <a:off x="3305948" y="294797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40265" y="2372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6" name="Freeform 415"/>
            <p:cNvSpPr/>
            <p:nvPr/>
          </p:nvSpPr>
          <p:spPr>
            <a:xfrm>
              <a:off x="3433753" y="284269"/>
              <a:ext cx="89772" cy="111392"/>
            </a:xfrm>
            <a:custGeom>
              <a:avLst/>
              <a:gdLst/>
              <a:ahLst/>
              <a:cxnLst/>
              <a:rect l="0" t="0" r="0" b="0"/>
              <a:pathLst>
                <a:path w="89772" h="111392">
                  <a:moveTo>
                    <a:pt x="9065" y="0"/>
                  </a:moveTo>
                  <a:lnTo>
                    <a:pt x="732" y="37478"/>
                  </a:lnTo>
                  <a:lnTo>
                    <a:pt x="0" y="49552"/>
                  </a:lnTo>
                  <a:lnTo>
                    <a:pt x="5426" y="69206"/>
                  </a:lnTo>
                  <a:lnTo>
                    <a:pt x="27974" y="100888"/>
                  </a:lnTo>
                  <a:lnTo>
                    <a:pt x="47494" y="109180"/>
                  </a:lnTo>
                  <a:lnTo>
                    <a:pt x="59251" y="111391"/>
                  </a:lnTo>
                  <a:lnTo>
                    <a:pt x="68259" y="109356"/>
                  </a:lnTo>
                  <a:lnTo>
                    <a:pt x="75434" y="104489"/>
                  </a:lnTo>
                  <a:lnTo>
                    <a:pt x="81387" y="97735"/>
                  </a:lnTo>
                  <a:lnTo>
                    <a:pt x="88002" y="77753"/>
                  </a:lnTo>
                  <a:lnTo>
                    <a:pt x="89771" y="54444"/>
                  </a:lnTo>
                  <a:lnTo>
                    <a:pt x="84191" y="23930"/>
                  </a:lnTo>
                  <a:lnTo>
                    <a:pt x="722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7" name="Freeform 416"/>
            <p:cNvSpPr/>
            <p:nvPr/>
          </p:nvSpPr>
          <p:spPr>
            <a:xfrm>
              <a:off x="3582710" y="69539"/>
              <a:ext cx="112793" cy="309460"/>
            </a:xfrm>
            <a:custGeom>
              <a:avLst/>
              <a:gdLst/>
              <a:ahLst/>
              <a:cxnLst/>
              <a:rect l="0" t="0" r="0" b="0"/>
              <a:pathLst>
                <a:path w="112793" h="309460">
                  <a:moveTo>
                    <a:pt x="60150" y="214730"/>
                  </a:moveTo>
                  <a:lnTo>
                    <a:pt x="42169" y="199089"/>
                  </a:lnTo>
                  <a:lnTo>
                    <a:pt x="25252" y="191011"/>
                  </a:lnTo>
                  <a:lnTo>
                    <a:pt x="18167" y="191898"/>
                  </a:lnTo>
                  <a:lnTo>
                    <a:pt x="12274" y="195999"/>
                  </a:lnTo>
                  <a:lnTo>
                    <a:pt x="7176" y="202243"/>
                  </a:lnTo>
                  <a:lnTo>
                    <a:pt x="0" y="238976"/>
                  </a:lnTo>
                  <a:lnTo>
                    <a:pt x="4560" y="264111"/>
                  </a:lnTo>
                  <a:lnTo>
                    <a:pt x="20282" y="294872"/>
                  </a:lnTo>
                  <a:lnTo>
                    <a:pt x="26553" y="303253"/>
                  </a:lnTo>
                  <a:lnTo>
                    <a:pt x="34242" y="307670"/>
                  </a:lnTo>
                  <a:lnTo>
                    <a:pt x="52145" y="309459"/>
                  </a:lnTo>
                  <a:lnTo>
                    <a:pt x="60662" y="305959"/>
                  </a:lnTo>
                  <a:lnTo>
                    <a:pt x="76365" y="292711"/>
                  </a:lnTo>
                  <a:lnTo>
                    <a:pt x="92771" y="254343"/>
                  </a:lnTo>
                  <a:lnTo>
                    <a:pt x="100389" y="197382"/>
                  </a:lnTo>
                  <a:lnTo>
                    <a:pt x="98774" y="137950"/>
                  </a:lnTo>
                  <a:lnTo>
                    <a:pt x="87536" y="75821"/>
                  </a:lnTo>
                  <a:lnTo>
                    <a:pt x="72881" y="20828"/>
                  </a:lnTo>
                  <a:lnTo>
                    <a:pt x="61519" y="1430"/>
                  </a:lnTo>
                  <a:lnTo>
                    <a:pt x="57553" y="0"/>
                  </a:lnTo>
                  <a:lnTo>
                    <a:pt x="54909" y="3726"/>
                  </a:lnTo>
                  <a:lnTo>
                    <a:pt x="53146" y="10890"/>
                  </a:lnTo>
                  <a:lnTo>
                    <a:pt x="58418" y="63928"/>
                  </a:lnTo>
                  <a:lnTo>
                    <a:pt x="65397" y="117222"/>
                  </a:lnTo>
                  <a:lnTo>
                    <a:pt x="78040" y="177185"/>
                  </a:lnTo>
                  <a:lnTo>
                    <a:pt x="89497" y="218683"/>
                  </a:lnTo>
                  <a:lnTo>
                    <a:pt x="112792" y="2568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8" name="Freeform 417"/>
            <p:cNvSpPr/>
            <p:nvPr/>
          </p:nvSpPr>
          <p:spPr>
            <a:xfrm>
              <a:off x="3765253" y="166456"/>
              <a:ext cx="130292" cy="172901"/>
            </a:xfrm>
            <a:custGeom>
              <a:avLst/>
              <a:gdLst/>
              <a:ahLst/>
              <a:cxnLst/>
              <a:rect l="0" t="0" r="0" b="0"/>
              <a:pathLst>
                <a:path w="130292" h="172901">
                  <a:moveTo>
                    <a:pt x="3949" y="54642"/>
                  </a:moveTo>
                  <a:lnTo>
                    <a:pt x="41427" y="62975"/>
                  </a:lnTo>
                  <a:lnTo>
                    <a:pt x="76275" y="61400"/>
                  </a:lnTo>
                  <a:lnTo>
                    <a:pt x="87261" y="59148"/>
                  </a:lnTo>
                  <a:lnTo>
                    <a:pt x="95755" y="54136"/>
                  </a:lnTo>
                  <a:lnTo>
                    <a:pt x="108312" y="39209"/>
                  </a:lnTo>
                  <a:lnTo>
                    <a:pt x="109789" y="31485"/>
                  </a:lnTo>
                  <a:lnTo>
                    <a:pt x="108434" y="23996"/>
                  </a:lnTo>
                  <a:lnTo>
                    <a:pt x="105191" y="16664"/>
                  </a:lnTo>
                  <a:lnTo>
                    <a:pt x="92229" y="5398"/>
                  </a:lnTo>
                  <a:lnTo>
                    <a:pt x="83859" y="755"/>
                  </a:lnTo>
                  <a:lnTo>
                    <a:pt x="74770" y="0"/>
                  </a:lnTo>
                  <a:lnTo>
                    <a:pt x="55312" y="5400"/>
                  </a:lnTo>
                  <a:lnTo>
                    <a:pt x="38085" y="18719"/>
                  </a:lnTo>
                  <a:lnTo>
                    <a:pt x="23800" y="36336"/>
                  </a:lnTo>
                  <a:lnTo>
                    <a:pt x="1205" y="86590"/>
                  </a:lnTo>
                  <a:lnTo>
                    <a:pt x="0" y="107446"/>
                  </a:lnTo>
                  <a:lnTo>
                    <a:pt x="4533" y="128413"/>
                  </a:lnTo>
                  <a:lnTo>
                    <a:pt x="14347" y="149430"/>
                  </a:lnTo>
                  <a:lnTo>
                    <a:pt x="29627" y="164231"/>
                  </a:lnTo>
                  <a:lnTo>
                    <a:pt x="38615" y="169815"/>
                  </a:lnTo>
                  <a:lnTo>
                    <a:pt x="61080" y="172900"/>
                  </a:lnTo>
                  <a:lnTo>
                    <a:pt x="85492" y="169202"/>
                  </a:lnTo>
                  <a:lnTo>
                    <a:pt x="130291" y="149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9" name="Freeform 418"/>
            <p:cNvSpPr/>
            <p:nvPr/>
          </p:nvSpPr>
          <p:spPr>
            <a:xfrm>
              <a:off x="3284891" y="305326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0"/>
                  </a:moveTo>
                  <a:lnTo>
                    <a:pt x="66247" y="15641"/>
                  </a:lnTo>
                  <a:lnTo>
                    <a:pt x="49330" y="23719"/>
                  </a:lnTo>
                  <a:lnTo>
                    <a:pt x="36352" y="37448"/>
                  </a:lnTo>
                  <a:lnTo>
                    <a:pt x="25515" y="5290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1" name="Freeform 420"/>
          <p:cNvSpPr/>
          <p:nvPr/>
        </p:nvSpPr>
        <p:spPr>
          <a:xfrm>
            <a:off x="2378918" y="63183"/>
            <a:ext cx="1530444" cy="494180"/>
          </a:xfrm>
          <a:custGeom>
            <a:avLst/>
            <a:gdLst/>
            <a:ahLst/>
            <a:cxnLst/>
            <a:rect l="0" t="0" r="0" b="0"/>
            <a:pathLst>
              <a:path w="1530444" h="494180">
                <a:moveTo>
                  <a:pt x="1137600" y="42101"/>
                </a:moveTo>
                <a:lnTo>
                  <a:pt x="1100122" y="33768"/>
                </a:lnTo>
                <a:lnTo>
                  <a:pt x="1043109" y="32007"/>
                </a:lnTo>
                <a:lnTo>
                  <a:pt x="985097" y="32828"/>
                </a:lnTo>
                <a:lnTo>
                  <a:pt x="949694" y="37664"/>
                </a:lnTo>
                <a:lnTo>
                  <a:pt x="890067" y="32606"/>
                </a:lnTo>
                <a:lnTo>
                  <a:pt x="835414" y="31777"/>
                </a:lnTo>
                <a:lnTo>
                  <a:pt x="779558" y="31613"/>
                </a:lnTo>
                <a:lnTo>
                  <a:pt x="717875" y="31581"/>
                </a:lnTo>
                <a:lnTo>
                  <a:pt x="658941" y="30405"/>
                </a:lnTo>
                <a:lnTo>
                  <a:pt x="595801" y="22508"/>
                </a:lnTo>
                <a:lnTo>
                  <a:pt x="540721" y="27399"/>
                </a:lnTo>
                <a:lnTo>
                  <a:pt x="484781" y="22646"/>
                </a:lnTo>
                <a:lnTo>
                  <a:pt x="428671" y="21361"/>
                </a:lnTo>
                <a:lnTo>
                  <a:pt x="372527" y="21107"/>
                </a:lnTo>
                <a:lnTo>
                  <a:pt x="319496" y="17937"/>
                </a:lnTo>
                <a:lnTo>
                  <a:pt x="256910" y="10323"/>
                </a:lnTo>
                <a:lnTo>
                  <a:pt x="195462" y="1580"/>
                </a:lnTo>
                <a:lnTo>
                  <a:pt x="140587" y="302"/>
                </a:lnTo>
                <a:lnTo>
                  <a:pt x="84688" y="50"/>
                </a:lnTo>
                <a:lnTo>
                  <a:pt x="28586" y="0"/>
                </a:lnTo>
                <a:lnTo>
                  <a:pt x="18061" y="3505"/>
                </a:lnTo>
                <a:lnTo>
                  <a:pt x="3248" y="16759"/>
                </a:lnTo>
                <a:lnTo>
                  <a:pt x="0" y="25206"/>
                </a:lnTo>
                <a:lnTo>
                  <a:pt x="222" y="79824"/>
                </a:lnTo>
                <a:lnTo>
                  <a:pt x="6022" y="114500"/>
                </a:lnTo>
                <a:lnTo>
                  <a:pt x="20739" y="141412"/>
                </a:lnTo>
                <a:lnTo>
                  <a:pt x="74326" y="203052"/>
                </a:lnTo>
                <a:lnTo>
                  <a:pt x="123361" y="259251"/>
                </a:lnTo>
                <a:lnTo>
                  <a:pt x="165469" y="316420"/>
                </a:lnTo>
                <a:lnTo>
                  <a:pt x="192928" y="379064"/>
                </a:lnTo>
                <a:lnTo>
                  <a:pt x="223612" y="442189"/>
                </a:lnTo>
                <a:lnTo>
                  <a:pt x="237713" y="457004"/>
                </a:lnTo>
                <a:lnTo>
                  <a:pt x="295809" y="483751"/>
                </a:lnTo>
                <a:lnTo>
                  <a:pt x="330170" y="491545"/>
                </a:lnTo>
                <a:lnTo>
                  <a:pt x="389291" y="494179"/>
                </a:lnTo>
                <a:lnTo>
                  <a:pt x="448890" y="487463"/>
                </a:lnTo>
                <a:lnTo>
                  <a:pt x="505722" y="484924"/>
                </a:lnTo>
                <a:lnTo>
                  <a:pt x="562009" y="478833"/>
                </a:lnTo>
                <a:lnTo>
                  <a:pt x="617017" y="473600"/>
                </a:lnTo>
                <a:lnTo>
                  <a:pt x="679318" y="464837"/>
                </a:lnTo>
                <a:lnTo>
                  <a:pt x="733126" y="462387"/>
                </a:lnTo>
                <a:lnTo>
                  <a:pt x="795170" y="448629"/>
                </a:lnTo>
                <a:lnTo>
                  <a:pt x="848948" y="435052"/>
                </a:lnTo>
                <a:lnTo>
                  <a:pt x="910985" y="417603"/>
                </a:lnTo>
                <a:lnTo>
                  <a:pt x="968417" y="400068"/>
                </a:lnTo>
                <a:lnTo>
                  <a:pt x="1022861" y="382523"/>
                </a:lnTo>
                <a:lnTo>
                  <a:pt x="1083481" y="364975"/>
                </a:lnTo>
                <a:lnTo>
                  <a:pt x="1137405" y="347428"/>
                </a:lnTo>
                <a:lnTo>
                  <a:pt x="1197452" y="329880"/>
                </a:lnTo>
                <a:lnTo>
                  <a:pt x="1252976" y="312333"/>
                </a:lnTo>
                <a:lnTo>
                  <a:pt x="1305998" y="294785"/>
                </a:lnTo>
                <a:lnTo>
                  <a:pt x="1369222" y="273728"/>
                </a:lnTo>
                <a:lnTo>
                  <a:pt x="1389112" y="265540"/>
                </a:lnTo>
                <a:lnTo>
                  <a:pt x="1443902" y="234930"/>
                </a:lnTo>
                <a:lnTo>
                  <a:pt x="1497777" y="196194"/>
                </a:lnTo>
                <a:lnTo>
                  <a:pt x="1518580" y="174196"/>
                </a:lnTo>
                <a:lnTo>
                  <a:pt x="1528413" y="155792"/>
                </a:lnTo>
                <a:lnTo>
                  <a:pt x="1530443" y="135915"/>
                </a:lnTo>
                <a:lnTo>
                  <a:pt x="1529347" y="125701"/>
                </a:lnTo>
                <a:lnTo>
                  <a:pt x="1518770" y="108113"/>
                </a:lnTo>
                <a:lnTo>
                  <a:pt x="1511036" y="100147"/>
                </a:lnTo>
                <a:lnTo>
                  <a:pt x="1486845" y="91296"/>
                </a:lnTo>
                <a:lnTo>
                  <a:pt x="1429245" y="85614"/>
                </a:lnTo>
                <a:lnTo>
                  <a:pt x="1386880" y="90219"/>
                </a:lnTo>
                <a:lnTo>
                  <a:pt x="1364984" y="98972"/>
                </a:lnTo>
                <a:lnTo>
                  <a:pt x="1305683" y="128896"/>
                </a:lnTo>
                <a:lnTo>
                  <a:pt x="1252194" y="154527"/>
                </a:lnTo>
                <a:lnTo>
                  <a:pt x="1196717" y="176570"/>
                </a:lnTo>
                <a:lnTo>
                  <a:pt x="1135369" y="192535"/>
                </a:lnTo>
                <a:lnTo>
                  <a:pt x="1078191" y="206954"/>
                </a:lnTo>
                <a:lnTo>
                  <a:pt x="1021836" y="221067"/>
                </a:lnTo>
                <a:lnTo>
                  <a:pt x="960055" y="235120"/>
                </a:lnTo>
                <a:lnTo>
                  <a:pt x="899931" y="241926"/>
                </a:lnTo>
                <a:lnTo>
                  <a:pt x="842995" y="250202"/>
                </a:lnTo>
                <a:lnTo>
                  <a:pt x="781099" y="252184"/>
                </a:lnTo>
                <a:lnTo>
                  <a:pt x="720953" y="252575"/>
                </a:lnTo>
                <a:lnTo>
                  <a:pt x="664012" y="252652"/>
                </a:lnTo>
                <a:lnTo>
                  <a:pt x="613293" y="247078"/>
                </a:lnTo>
                <a:lnTo>
                  <a:pt x="555008" y="241948"/>
                </a:lnTo>
                <a:lnTo>
                  <a:pt x="504154" y="230883"/>
                </a:lnTo>
                <a:lnTo>
                  <a:pt x="442707" y="213971"/>
                </a:lnTo>
                <a:lnTo>
                  <a:pt x="381164" y="196507"/>
                </a:lnTo>
                <a:lnTo>
                  <a:pt x="325584" y="166396"/>
                </a:lnTo>
                <a:lnTo>
                  <a:pt x="263618" y="144005"/>
                </a:lnTo>
                <a:lnTo>
                  <a:pt x="200553" y="117242"/>
                </a:lnTo>
                <a:lnTo>
                  <a:pt x="194708" y="116762"/>
                </a:lnTo>
                <a:lnTo>
                  <a:pt x="191980" y="119951"/>
                </a:lnTo>
                <a:lnTo>
                  <a:pt x="191332" y="125587"/>
                </a:lnTo>
                <a:lnTo>
                  <a:pt x="196851" y="138088"/>
                </a:lnTo>
                <a:lnTo>
                  <a:pt x="239567" y="186063"/>
                </a:lnTo>
                <a:lnTo>
                  <a:pt x="299047" y="242364"/>
                </a:lnTo>
                <a:lnTo>
                  <a:pt x="360904" y="294593"/>
                </a:lnTo>
                <a:lnTo>
                  <a:pt x="415635" y="325430"/>
                </a:lnTo>
                <a:lnTo>
                  <a:pt x="432190" y="336899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2" name="Freeform 421"/>
          <p:cNvSpPr/>
          <p:nvPr/>
        </p:nvSpPr>
        <p:spPr>
          <a:xfrm>
            <a:off x="389564" y="873929"/>
            <a:ext cx="2324039" cy="463138"/>
          </a:xfrm>
          <a:custGeom>
            <a:avLst/>
            <a:gdLst/>
            <a:ahLst/>
            <a:cxnLst/>
            <a:rect l="0" t="0" r="0" b="0"/>
            <a:pathLst>
              <a:path w="2324039" h="463138">
                <a:moveTo>
                  <a:pt x="2305731" y="73635"/>
                </a:moveTo>
                <a:lnTo>
                  <a:pt x="2244620" y="48441"/>
                </a:lnTo>
                <a:lnTo>
                  <a:pt x="2184599" y="28391"/>
                </a:lnTo>
                <a:lnTo>
                  <a:pt x="2129899" y="15219"/>
                </a:lnTo>
                <a:lnTo>
                  <a:pt x="2077153" y="8284"/>
                </a:lnTo>
                <a:lnTo>
                  <a:pt x="2027003" y="1585"/>
                </a:lnTo>
                <a:lnTo>
                  <a:pt x="1972037" y="262"/>
                </a:lnTo>
                <a:lnTo>
                  <a:pt x="1916119" y="0"/>
                </a:lnTo>
                <a:lnTo>
                  <a:pt x="1860013" y="5538"/>
                </a:lnTo>
                <a:lnTo>
                  <a:pt x="1803870" y="9491"/>
                </a:lnTo>
                <a:lnTo>
                  <a:pt x="1750840" y="13392"/>
                </a:lnTo>
                <a:lnTo>
                  <a:pt x="1700633" y="19491"/>
                </a:lnTo>
                <a:lnTo>
                  <a:pt x="1644486" y="20696"/>
                </a:lnTo>
                <a:lnTo>
                  <a:pt x="1581403" y="20934"/>
                </a:lnTo>
                <a:lnTo>
                  <a:pt x="1523535" y="20981"/>
                </a:lnTo>
                <a:lnTo>
                  <a:pt x="1465874" y="20990"/>
                </a:lnTo>
                <a:lnTo>
                  <a:pt x="1416466" y="20992"/>
                </a:lnTo>
                <a:lnTo>
                  <a:pt x="1365952" y="20993"/>
                </a:lnTo>
                <a:lnTo>
                  <a:pt x="1303249" y="20993"/>
                </a:lnTo>
                <a:lnTo>
                  <a:pt x="1246063" y="26582"/>
                </a:lnTo>
                <a:lnTo>
                  <a:pt x="1185330" y="29376"/>
                </a:lnTo>
                <a:lnTo>
                  <a:pt x="1130180" y="26115"/>
                </a:lnTo>
                <a:lnTo>
                  <a:pt x="1079555" y="30453"/>
                </a:lnTo>
                <a:lnTo>
                  <a:pt x="1023325" y="31310"/>
                </a:lnTo>
                <a:lnTo>
                  <a:pt x="960225" y="31480"/>
                </a:lnTo>
                <a:lnTo>
                  <a:pt x="896765" y="31513"/>
                </a:lnTo>
                <a:lnTo>
                  <a:pt x="836310" y="31520"/>
                </a:lnTo>
                <a:lnTo>
                  <a:pt x="779308" y="31521"/>
                </a:lnTo>
                <a:lnTo>
                  <a:pt x="716172" y="39927"/>
                </a:lnTo>
                <a:lnTo>
                  <a:pt x="662640" y="49733"/>
                </a:lnTo>
                <a:lnTo>
                  <a:pt x="601417" y="52016"/>
                </a:lnTo>
                <a:lnTo>
                  <a:pt x="541403" y="59703"/>
                </a:lnTo>
                <a:lnTo>
                  <a:pt x="487608" y="65554"/>
                </a:lnTo>
                <a:lnTo>
                  <a:pt x="424858" y="73741"/>
                </a:lnTo>
                <a:lnTo>
                  <a:pt x="363389" y="82560"/>
                </a:lnTo>
                <a:lnTo>
                  <a:pt x="302912" y="92286"/>
                </a:lnTo>
                <a:lnTo>
                  <a:pt x="248689" y="94217"/>
                </a:lnTo>
                <a:lnTo>
                  <a:pt x="187245" y="102963"/>
                </a:lnTo>
                <a:lnTo>
                  <a:pt x="126251" y="113329"/>
                </a:lnTo>
                <a:lnTo>
                  <a:pt x="64768" y="129931"/>
                </a:lnTo>
                <a:lnTo>
                  <a:pt x="37641" y="145947"/>
                </a:lnTo>
                <a:lnTo>
                  <a:pt x="14785" y="165511"/>
                </a:lnTo>
                <a:lnTo>
                  <a:pt x="6566" y="185439"/>
                </a:lnTo>
                <a:lnTo>
                  <a:pt x="1289" y="236360"/>
                </a:lnTo>
                <a:lnTo>
                  <a:pt x="247" y="291479"/>
                </a:lnTo>
                <a:lnTo>
                  <a:pt x="41" y="347427"/>
                </a:lnTo>
                <a:lnTo>
                  <a:pt x="0" y="403538"/>
                </a:lnTo>
                <a:lnTo>
                  <a:pt x="5582" y="440056"/>
                </a:lnTo>
                <a:lnTo>
                  <a:pt x="11907" y="447767"/>
                </a:lnTo>
                <a:lnTo>
                  <a:pt x="31413" y="456335"/>
                </a:lnTo>
                <a:lnTo>
                  <a:pt x="82063" y="461836"/>
                </a:lnTo>
                <a:lnTo>
                  <a:pt x="137128" y="462922"/>
                </a:lnTo>
                <a:lnTo>
                  <a:pt x="193065" y="463137"/>
                </a:lnTo>
                <a:lnTo>
                  <a:pt x="249175" y="455944"/>
                </a:lnTo>
                <a:lnTo>
                  <a:pt x="302199" y="450190"/>
                </a:lnTo>
                <a:lnTo>
                  <a:pt x="352404" y="443724"/>
                </a:lnTo>
                <a:lnTo>
                  <a:pt x="406211" y="441277"/>
                </a:lnTo>
                <a:lnTo>
                  <a:pt x="468255" y="427520"/>
                </a:lnTo>
                <a:lnTo>
                  <a:pt x="524372" y="422349"/>
                </a:lnTo>
                <a:lnTo>
                  <a:pt x="587449" y="418208"/>
                </a:lnTo>
                <a:lnTo>
                  <a:pt x="645316" y="412060"/>
                </a:lnTo>
                <a:lnTo>
                  <a:pt x="701806" y="409676"/>
                </a:lnTo>
                <a:lnTo>
                  <a:pt x="761145" y="402273"/>
                </a:lnTo>
                <a:lnTo>
                  <a:pt x="817666" y="394875"/>
                </a:lnTo>
                <a:lnTo>
                  <a:pt x="869862" y="389384"/>
                </a:lnTo>
                <a:lnTo>
                  <a:pt x="921419" y="381367"/>
                </a:lnTo>
                <a:lnTo>
                  <a:pt x="981647" y="379437"/>
                </a:lnTo>
                <a:lnTo>
                  <a:pt x="1032538" y="371820"/>
                </a:lnTo>
                <a:lnTo>
                  <a:pt x="1090250" y="365983"/>
                </a:lnTo>
                <a:lnTo>
                  <a:pt x="1141728" y="359500"/>
                </a:lnTo>
                <a:lnTo>
                  <a:pt x="1204192" y="357050"/>
                </a:lnTo>
                <a:lnTo>
                  <a:pt x="1265924" y="349634"/>
                </a:lnTo>
                <a:lnTo>
                  <a:pt x="1316797" y="348045"/>
                </a:lnTo>
                <a:lnTo>
                  <a:pt x="1368915" y="347575"/>
                </a:lnTo>
                <a:lnTo>
                  <a:pt x="1421402" y="347435"/>
                </a:lnTo>
                <a:lnTo>
                  <a:pt x="1470879" y="347394"/>
                </a:lnTo>
                <a:lnTo>
                  <a:pt x="1529519" y="352969"/>
                </a:lnTo>
                <a:lnTo>
                  <a:pt x="1586163" y="356930"/>
                </a:lnTo>
                <a:lnTo>
                  <a:pt x="1642412" y="357712"/>
                </a:lnTo>
                <a:lnTo>
                  <a:pt x="1704172" y="357867"/>
                </a:lnTo>
                <a:lnTo>
                  <a:pt x="1757056" y="350662"/>
                </a:lnTo>
                <a:lnTo>
                  <a:pt x="1811349" y="344906"/>
                </a:lnTo>
                <a:lnTo>
                  <a:pt x="1872723" y="338439"/>
                </a:lnTo>
                <a:lnTo>
                  <a:pt x="1925531" y="328757"/>
                </a:lnTo>
                <a:lnTo>
                  <a:pt x="1988104" y="312140"/>
                </a:lnTo>
                <a:lnTo>
                  <a:pt x="2042285" y="294715"/>
                </a:lnTo>
                <a:lnTo>
                  <a:pt x="2105669" y="273675"/>
                </a:lnTo>
                <a:lnTo>
                  <a:pt x="2168859" y="244286"/>
                </a:lnTo>
                <a:lnTo>
                  <a:pt x="2232031" y="221227"/>
                </a:lnTo>
                <a:lnTo>
                  <a:pt x="2274145" y="201445"/>
                </a:lnTo>
                <a:lnTo>
                  <a:pt x="2322662" y="161194"/>
                </a:lnTo>
                <a:lnTo>
                  <a:pt x="2324038" y="155404"/>
                </a:lnTo>
                <a:lnTo>
                  <a:pt x="2321445" y="150375"/>
                </a:lnTo>
                <a:lnTo>
                  <a:pt x="2316207" y="145852"/>
                </a:lnTo>
                <a:lnTo>
                  <a:pt x="2297909" y="140827"/>
                </a:lnTo>
                <a:lnTo>
                  <a:pt x="2275348" y="139763"/>
                </a:lnTo>
                <a:lnTo>
                  <a:pt x="2216072" y="146107"/>
                </a:lnTo>
                <a:lnTo>
                  <a:pt x="2160292" y="154328"/>
                </a:lnTo>
                <a:lnTo>
                  <a:pt x="2111210" y="156816"/>
                </a:lnTo>
                <a:lnTo>
                  <a:pt x="2060792" y="157553"/>
                </a:lnTo>
                <a:lnTo>
                  <a:pt x="2001241" y="157802"/>
                </a:lnTo>
                <a:lnTo>
                  <a:pt x="1944418" y="152262"/>
                </a:lnTo>
                <a:lnTo>
                  <a:pt x="1888133" y="148308"/>
                </a:lnTo>
                <a:lnTo>
                  <a:pt x="1828835" y="144407"/>
                </a:lnTo>
                <a:lnTo>
                  <a:pt x="1766733" y="138308"/>
                </a:lnTo>
                <a:lnTo>
                  <a:pt x="1709405" y="135933"/>
                </a:lnTo>
                <a:lnTo>
                  <a:pt x="1653021" y="128532"/>
                </a:lnTo>
                <a:lnTo>
                  <a:pt x="1591234" y="126723"/>
                </a:lnTo>
                <a:lnTo>
                  <a:pt x="1531109" y="126366"/>
                </a:lnTo>
                <a:lnTo>
                  <a:pt x="1474173" y="126295"/>
                </a:lnTo>
                <a:lnTo>
                  <a:pt x="1412276" y="126281"/>
                </a:lnTo>
                <a:lnTo>
                  <a:pt x="1352130" y="133514"/>
                </a:lnTo>
                <a:lnTo>
                  <a:pt x="1295189" y="136156"/>
                </a:lnTo>
                <a:lnTo>
                  <a:pt x="1238881" y="136678"/>
                </a:lnTo>
                <a:lnTo>
                  <a:pt x="1182699" y="145186"/>
                </a:lnTo>
                <a:lnTo>
                  <a:pt x="1123421" y="155013"/>
                </a:lnTo>
                <a:lnTo>
                  <a:pt x="1072973" y="157019"/>
                </a:lnTo>
                <a:lnTo>
                  <a:pt x="1014703" y="163286"/>
                </a:lnTo>
                <a:lnTo>
                  <a:pt x="959822" y="167383"/>
                </a:lnTo>
                <a:lnTo>
                  <a:pt x="910895" y="168093"/>
                </a:lnTo>
                <a:lnTo>
                  <a:pt x="860524" y="168303"/>
                </a:lnTo>
                <a:lnTo>
                  <a:pt x="804108" y="171494"/>
                </a:lnTo>
                <a:lnTo>
                  <a:pt x="747644" y="177453"/>
                </a:lnTo>
                <a:lnTo>
                  <a:pt x="689741" y="179800"/>
                </a:lnTo>
                <a:lnTo>
                  <a:pt x="626822" y="187947"/>
                </a:lnTo>
                <a:lnTo>
                  <a:pt x="572938" y="190322"/>
                </a:lnTo>
                <a:lnTo>
                  <a:pt x="510878" y="198475"/>
                </a:lnTo>
                <a:lnTo>
                  <a:pt x="455929" y="200850"/>
                </a:lnTo>
                <a:lnTo>
                  <a:pt x="396895" y="208252"/>
                </a:lnTo>
                <a:lnTo>
                  <a:pt x="334844" y="210061"/>
                </a:lnTo>
                <a:lnTo>
                  <a:pt x="271727" y="218780"/>
                </a:lnTo>
                <a:lnTo>
                  <a:pt x="217183" y="220589"/>
                </a:lnTo>
                <a:lnTo>
                  <a:pt x="168446" y="221034"/>
                </a:lnTo>
              </a:path>
            </a:pathLst>
          </a:custGeom>
          <a:ln w="2667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2" name="Group 431"/>
          <p:cNvGrpSpPr/>
          <p:nvPr/>
        </p:nvGrpSpPr>
        <p:grpSpPr>
          <a:xfrm>
            <a:off x="3856357" y="857982"/>
            <a:ext cx="891996" cy="450554"/>
            <a:chOff x="3856357" y="857982"/>
            <a:chExt cx="891996" cy="450554"/>
          </a:xfrm>
        </p:grpSpPr>
        <p:sp>
          <p:nvSpPr>
            <p:cNvPr id="423" name="Freeform 422"/>
            <p:cNvSpPr/>
            <p:nvPr/>
          </p:nvSpPr>
          <p:spPr>
            <a:xfrm>
              <a:off x="3856357" y="857982"/>
              <a:ext cx="197115" cy="395560"/>
            </a:xfrm>
            <a:custGeom>
              <a:avLst/>
              <a:gdLst/>
              <a:ahLst/>
              <a:cxnLst/>
              <a:rect l="0" t="0" r="0" b="0"/>
              <a:pathLst>
                <a:path w="197115" h="395560">
                  <a:moveTo>
                    <a:pt x="18130" y="384380"/>
                  </a:moveTo>
                  <a:lnTo>
                    <a:pt x="6951" y="395559"/>
                  </a:lnTo>
                  <a:lnTo>
                    <a:pt x="3658" y="394172"/>
                  </a:lnTo>
                  <a:lnTo>
                    <a:pt x="0" y="380154"/>
                  </a:lnTo>
                  <a:lnTo>
                    <a:pt x="8911" y="324942"/>
                  </a:lnTo>
                  <a:lnTo>
                    <a:pt x="15398" y="277082"/>
                  </a:lnTo>
                  <a:lnTo>
                    <a:pt x="20440" y="225856"/>
                  </a:lnTo>
                  <a:lnTo>
                    <a:pt x="29343" y="173634"/>
                  </a:lnTo>
                  <a:lnTo>
                    <a:pt x="39390" y="124235"/>
                  </a:lnTo>
                  <a:lnTo>
                    <a:pt x="53265" y="71211"/>
                  </a:lnTo>
                  <a:lnTo>
                    <a:pt x="70778" y="16237"/>
                  </a:lnTo>
                  <a:lnTo>
                    <a:pt x="74285" y="5590"/>
                  </a:lnTo>
                  <a:lnTo>
                    <a:pt x="78963" y="832"/>
                  </a:lnTo>
                  <a:lnTo>
                    <a:pt x="84422" y="0"/>
                  </a:lnTo>
                  <a:lnTo>
                    <a:pt x="90400" y="1785"/>
                  </a:lnTo>
                  <a:lnTo>
                    <a:pt x="103283" y="16246"/>
                  </a:lnTo>
                  <a:lnTo>
                    <a:pt x="114467" y="38271"/>
                  </a:lnTo>
                  <a:lnTo>
                    <a:pt x="127825" y="98669"/>
                  </a:lnTo>
                  <a:lnTo>
                    <a:pt x="141140" y="156411"/>
                  </a:lnTo>
                  <a:lnTo>
                    <a:pt x="155036" y="210278"/>
                  </a:lnTo>
                  <a:lnTo>
                    <a:pt x="165539" y="259485"/>
                  </a:lnTo>
                  <a:lnTo>
                    <a:pt x="179569" y="317336"/>
                  </a:lnTo>
                  <a:lnTo>
                    <a:pt x="193995" y="380649"/>
                  </a:lnTo>
                  <a:lnTo>
                    <a:pt x="197114" y="3949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4" name="Freeform 423"/>
            <p:cNvSpPr/>
            <p:nvPr/>
          </p:nvSpPr>
          <p:spPr>
            <a:xfrm>
              <a:off x="3927129" y="115813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8" y="8333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5" name="Freeform 424"/>
            <p:cNvSpPr/>
            <p:nvPr/>
          </p:nvSpPr>
          <p:spPr>
            <a:xfrm>
              <a:off x="4106114" y="1126549"/>
              <a:ext cx="84229" cy="150985"/>
            </a:xfrm>
            <a:custGeom>
              <a:avLst/>
              <a:gdLst/>
              <a:ahLst/>
              <a:cxnLst/>
              <a:rect l="0" t="0" r="0" b="0"/>
              <a:pathLst>
                <a:path w="84229" h="150985">
                  <a:moveTo>
                    <a:pt x="0" y="63171"/>
                  </a:moveTo>
                  <a:lnTo>
                    <a:pt x="3119" y="105862"/>
                  </a:lnTo>
                  <a:lnTo>
                    <a:pt x="15618" y="150984"/>
                  </a:lnTo>
                  <a:lnTo>
                    <a:pt x="5840" y="117065"/>
                  </a:lnTo>
                  <a:lnTo>
                    <a:pt x="2323" y="66711"/>
                  </a:lnTo>
                  <a:lnTo>
                    <a:pt x="6102" y="43687"/>
                  </a:lnTo>
                  <a:lnTo>
                    <a:pt x="14800" y="24876"/>
                  </a:lnTo>
                  <a:lnTo>
                    <a:pt x="20395" y="16584"/>
                  </a:lnTo>
                  <a:lnTo>
                    <a:pt x="28804" y="1105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6" name="Freeform 425"/>
            <p:cNvSpPr/>
            <p:nvPr/>
          </p:nvSpPr>
          <p:spPr>
            <a:xfrm>
              <a:off x="4229583" y="1137077"/>
              <a:ext cx="118687" cy="163232"/>
            </a:xfrm>
            <a:custGeom>
              <a:avLst/>
              <a:gdLst/>
              <a:ahLst/>
              <a:cxnLst/>
              <a:rect l="0" t="0" r="0" b="0"/>
              <a:pathLst>
                <a:path w="118687" h="163232">
                  <a:moveTo>
                    <a:pt x="66043" y="0"/>
                  </a:moveTo>
                  <a:lnTo>
                    <a:pt x="41997" y="9576"/>
                  </a:lnTo>
                  <a:lnTo>
                    <a:pt x="27670" y="20244"/>
                  </a:lnTo>
                  <a:lnTo>
                    <a:pt x="16624" y="39023"/>
                  </a:lnTo>
                  <a:lnTo>
                    <a:pt x="0" y="83618"/>
                  </a:lnTo>
                  <a:lnTo>
                    <a:pt x="201" y="121222"/>
                  </a:lnTo>
                  <a:lnTo>
                    <a:pt x="7925" y="142004"/>
                  </a:lnTo>
                  <a:lnTo>
                    <a:pt x="13260" y="150821"/>
                  </a:lnTo>
                  <a:lnTo>
                    <a:pt x="21496" y="156700"/>
                  </a:lnTo>
                  <a:lnTo>
                    <a:pt x="43125" y="163231"/>
                  </a:lnTo>
                  <a:lnTo>
                    <a:pt x="94264" y="159435"/>
                  </a:lnTo>
                  <a:lnTo>
                    <a:pt x="118686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7" name="Freeform 426"/>
            <p:cNvSpPr/>
            <p:nvPr/>
          </p:nvSpPr>
          <p:spPr>
            <a:xfrm>
              <a:off x="4358798" y="894922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25054" y="142404"/>
                  </a:lnTo>
                  <a:lnTo>
                    <a:pt x="35239" y="201681"/>
                  </a:lnTo>
                  <a:lnTo>
                    <a:pt x="40077" y="258109"/>
                  </a:lnTo>
                  <a:lnTo>
                    <a:pt x="47099" y="311873"/>
                  </a:lnTo>
                  <a:lnTo>
                    <a:pt x="58783" y="370527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8" name="Freeform 427"/>
            <p:cNvSpPr/>
            <p:nvPr/>
          </p:nvSpPr>
          <p:spPr>
            <a:xfrm>
              <a:off x="4306155" y="1036732"/>
              <a:ext cx="168457" cy="26647"/>
            </a:xfrm>
            <a:custGeom>
              <a:avLst/>
              <a:gdLst/>
              <a:ahLst/>
              <a:cxnLst/>
              <a:rect l="0" t="0" r="0" b="0"/>
              <a:pathLst>
                <a:path w="168457" h="26647">
                  <a:moveTo>
                    <a:pt x="168456" y="5589"/>
                  </a:moveTo>
                  <a:lnTo>
                    <a:pt x="151689" y="0"/>
                  </a:lnTo>
                  <a:lnTo>
                    <a:pt x="134098" y="375"/>
                  </a:lnTo>
                  <a:lnTo>
                    <a:pt x="76627" y="6072"/>
                  </a:lnTo>
                  <a:lnTo>
                    <a:pt x="14295" y="2231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9" name="Freeform 428"/>
            <p:cNvSpPr/>
            <p:nvPr/>
          </p:nvSpPr>
          <p:spPr>
            <a:xfrm>
              <a:off x="4516725" y="117919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20" y="54145"/>
                  </a:lnTo>
                  <a:lnTo>
                    <a:pt x="8333" y="9208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0" name="Freeform 429"/>
            <p:cNvSpPr/>
            <p:nvPr/>
          </p:nvSpPr>
          <p:spPr>
            <a:xfrm>
              <a:off x="4569367" y="1052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1" name="Freeform 430"/>
            <p:cNvSpPr/>
            <p:nvPr/>
          </p:nvSpPr>
          <p:spPr>
            <a:xfrm>
              <a:off x="4645882" y="1093818"/>
              <a:ext cx="102471" cy="214718"/>
            </a:xfrm>
            <a:custGeom>
              <a:avLst/>
              <a:gdLst/>
              <a:ahLst/>
              <a:cxnLst/>
              <a:rect l="0" t="0" r="0" b="0"/>
              <a:pathLst>
                <a:path w="102471" h="214718">
                  <a:moveTo>
                    <a:pt x="102470" y="32731"/>
                  </a:moveTo>
                  <a:lnTo>
                    <a:pt x="73162" y="3422"/>
                  </a:lnTo>
                  <a:lnTo>
                    <a:pt x="65384" y="324"/>
                  </a:lnTo>
                  <a:lnTo>
                    <a:pt x="47383" y="0"/>
                  </a:lnTo>
                  <a:lnTo>
                    <a:pt x="30804" y="9995"/>
                  </a:lnTo>
                  <a:lnTo>
                    <a:pt x="16806" y="26135"/>
                  </a:lnTo>
                  <a:lnTo>
                    <a:pt x="6685" y="45007"/>
                  </a:lnTo>
                  <a:lnTo>
                    <a:pt x="0" y="86541"/>
                  </a:lnTo>
                  <a:lnTo>
                    <a:pt x="6147" y="143402"/>
                  </a:lnTo>
                  <a:lnTo>
                    <a:pt x="12086" y="167316"/>
                  </a:lnTo>
                  <a:lnTo>
                    <a:pt x="24865" y="186523"/>
                  </a:lnTo>
                  <a:lnTo>
                    <a:pt x="43412" y="201688"/>
                  </a:lnTo>
                  <a:lnTo>
                    <a:pt x="67253" y="212328"/>
                  </a:lnTo>
                  <a:lnTo>
                    <a:pt x="84088" y="214717"/>
                  </a:lnTo>
                  <a:lnTo>
                    <a:pt x="102470" y="2117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3" name="Freeform 432"/>
          <p:cNvSpPr/>
          <p:nvPr/>
        </p:nvSpPr>
        <p:spPr>
          <a:xfrm>
            <a:off x="3652100" y="675835"/>
            <a:ext cx="1654263" cy="647635"/>
          </a:xfrm>
          <a:custGeom>
            <a:avLst/>
            <a:gdLst/>
            <a:ahLst/>
            <a:cxnLst/>
            <a:rect l="0" t="0" r="0" b="0"/>
            <a:pathLst>
              <a:path w="1654263" h="647635">
                <a:moveTo>
                  <a:pt x="1454221" y="250672"/>
                </a:moveTo>
                <a:lnTo>
                  <a:pt x="1398562" y="208011"/>
                </a:lnTo>
                <a:lnTo>
                  <a:pt x="1378011" y="195447"/>
                </a:lnTo>
                <a:lnTo>
                  <a:pt x="1318638" y="174047"/>
                </a:lnTo>
                <a:lnTo>
                  <a:pt x="1267085" y="166776"/>
                </a:lnTo>
                <a:lnTo>
                  <a:pt x="1211842" y="155288"/>
                </a:lnTo>
                <a:lnTo>
                  <a:pt x="1150280" y="136165"/>
                </a:lnTo>
                <a:lnTo>
                  <a:pt x="1099132" y="127837"/>
                </a:lnTo>
                <a:lnTo>
                  <a:pt x="1036683" y="125023"/>
                </a:lnTo>
                <a:lnTo>
                  <a:pt x="987615" y="125705"/>
                </a:lnTo>
                <a:lnTo>
                  <a:pt x="928521" y="132704"/>
                </a:lnTo>
                <a:lnTo>
                  <a:pt x="871787" y="134433"/>
                </a:lnTo>
                <a:lnTo>
                  <a:pt x="809806" y="146256"/>
                </a:lnTo>
                <a:lnTo>
                  <a:pt x="755401" y="154008"/>
                </a:lnTo>
                <a:lnTo>
                  <a:pt x="700764" y="156709"/>
                </a:lnTo>
                <a:lnTo>
                  <a:pt x="644132" y="170520"/>
                </a:lnTo>
                <a:lnTo>
                  <a:pt x="582631" y="179243"/>
                </a:lnTo>
                <a:lnTo>
                  <a:pt x="526843" y="193649"/>
                </a:lnTo>
                <a:lnTo>
                  <a:pt x="466045" y="203042"/>
                </a:lnTo>
                <a:lnTo>
                  <a:pt x="405858" y="219285"/>
                </a:lnTo>
                <a:lnTo>
                  <a:pt x="351695" y="233164"/>
                </a:lnTo>
                <a:lnTo>
                  <a:pt x="299965" y="239935"/>
                </a:lnTo>
                <a:lnTo>
                  <a:pt x="243954" y="254616"/>
                </a:lnTo>
                <a:lnTo>
                  <a:pt x="193025" y="267136"/>
                </a:lnTo>
                <a:lnTo>
                  <a:pt x="129541" y="276714"/>
                </a:lnTo>
                <a:lnTo>
                  <a:pt x="96611" y="286204"/>
                </a:lnTo>
                <a:lnTo>
                  <a:pt x="90573" y="291908"/>
                </a:lnTo>
                <a:lnTo>
                  <a:pt x="87718" y="299220"/>
                </a:lnTo>
                <a:lnTo>
                  <a:pt x="86984" y="307604"/>
                </a:lnTo>
                <a:lnTo>
                  <a:pt x="92407" y="323158"/>
                </a:lnTo>
                <a:lnTo>
                  <a:pt x="103787" y="337870"/>
                </a:lnTo>
                <a:lnTo>
                  <a:pt x="129924" y="358137"/>
                </a:lnTo>
                <a:lnTo>
                  <a:pt x="191003" y="383608"/>
                </a:lnTo>
                <a:lnTo>
                  <a:pt x="239194" y="397987"/>
                </a:lnTo>
                <a:lnTo>
                  <a:pt x="293167" y="412093"/>
                </a:lnTo>
                <a:lnTo>
                  <a:pt x="346029" y="417739"/>
                </a:lnTo>
                <a:lnTo>
                  <a:pt x="401531" y="421973"/>
                </a:lnTo>
                <a:lnTo>
                  <a:pt x="457555" y="433728"/>
                </a:lnTo>
                <a:lnTo>
                  <a:pt x="513681" y="438910"/>
                </a:lnTo>
                <a:lnTo>
                  <a:pt x="569828" y="443053"/>
                </a:lnTo>
                <a:lnTo>
                  <a:pt x="625979" y="449200"/>
                </a:lnTo>
                <a:lnTo>
                  <a:pt x="689367" y="451585"/>
                </a:lnTo>
                <a:lnTo>
                  <a:pt x="748161" y="458988"/>
                </a:lnTo>
                <a:lnTo>
                  <a:pt x="804835" y="460797"/>
                </a:lnTo>
                <a:lnTo>
                  <a:pt x="861090" y="461154"/>
                </a:lnTo>
                <a:lnTo>
                  <a:pt x="917262" y="461225"/>
                </a:lnTo>
                <a:lnTo>
                  <a:pt x="973418" y="461239"/>
                </a:lnTo>
                <a:lnTo>
                  <a:pt x="1029571" y="454006"/>
                </a:lnTo>
                <a:lnTo>
                  <a:pt x="1088843" y="454484"/>
                </a:lnTo>
                <a:lnTo>
                  <a:pt x="1150940" y="459907"/>
                </a:lnTo>
                <a:lnTo>
                  <a:pt x="1208267" y="453743"/>
                </a:lnTo>
                <a:lnTo>
                  <a:pt x="1264651" y="448192"/>
                </a:lnTo>
                <a:lnTo>
                  <a:pt x="1320849" y="441767"/>
                </a:lnTo>
                <a:lnTo>
                  <a:pt x="1382715" y="428941"/>
                </a:lnTo>
                <a:lnTo>
                  <a:pt x="1437107" y="415477"/>
                </a:lnTo>
                <a:lnTo>
                  <a:pt x="1491741" y="408789"/>
                </a:lnTo>
                <a:lnTo>
                  <a:pt x="1553962" y="399714"/>
                </a:lnTo>
                <a:lnTo>
                  <a:pt x="1595038" y="404147"/>
                </a:lnTo>
                <a:lnTo>
                  <a:pt x="1604251" y="410311"/>
                </a:lnTo>
                <a:lnTo>
                  <a:pt x="1610393" y="419099"/>
                </a:lnTo>
                <a:lnTo>
                  <a:pt x="1614487" y="429637"/>
                </a:lnTo>
                <a:lnTo>
                  <a:pt x="1614878" y="439002"/>
                </a:lnTo>
                <a:lnTo>
                  <a:pt x="1609072" y="455647"/>
                </a:lnTo>
                <a:lnTo>
                  <a:pt x="1592650" y="483761"/>
                </a:lnTo>
                <a:lnTo>
                  <a:pt x="1576576" y="497767"/>
                </a:lnTo>
                <a:lnTo>
                  <a:pt x="1517042" y="532256"/>
                </a:lnTo>
                <a:lnTo>
                  <a:pt x="1454190" y="555763"/>
                </a:lnTo>
                <a:lnTo>
                  <a:pt x="1393169" y="572345"/>
                </a:lnTo>
                <a:lnTo>
                  <a:pt x="1338133" y="576125"/>
                </a:lnTo>
                <a:lnTo>
                  <a:pt x="1282201" y="576872"/>
                </a:lnTo>
                <a:lnTo>
                  <a:pt x="1220391" y="585365"/>
                </a:lnTo>
                <a:lnTo>
                  <a:pt x="1166007" y="587146"/>
                </a:lnTo>
                <a:lnTo>
                  <a:pt x="1144412" y="581150"/>
                </a:lnTo>
                <a:lnTo>
                  <a:pt x="1124675" y="573026"/>
                </a:lnTo>
                <a:lnTo>
                  <a:pt x="1073877" y="567811"/>
                </a:lnTo>
                <a:lnTo>
                  <a:pt x="1012067" y="559461"/>
                </a:lnTo>
                <a:lnTo>
                  <a:pt x="958697" y="556683"/>
                </a:lnTo>
                <a:lnTo>
                  <a:pt x="903094" y="556134"/>
                </a:lnTo>
                <a:lnTo>
                  <a:pt x="847051" y="556025"/>
                </a:lnTo>
                <a:lnTo>
                  <a:pt x="794040" y="552884"/>
                </a:lnTo>
                <a:lnTo>
                  <a:pt x="743837" y="546935"/>
                </a:lnTo>
                <a:lnTo>
                  <a:pt x="688861" y="538524"/>
                </a:lnTo>
                <a:lnTo>
                  <a:pt x="636061" y="532530"/>
                </a:lnTo>
                <a:lnTo>
                  <a:pt x="573523" y="524312"/>
                </a:lnTo>
                <a:lnTo>
                  <a:pt x="517671" y="509900"/>
                </a:lnTo>
                <a:lnTo>
                  <a:pt x="456273" y="501098"/>
                </a:lnTo>
                <a:lnTo>
                  <a:pt x="401168" y="494461"/>
                </a:lnTo>
                <a:lnTo>
                  <a:pt x="339560" y="481590"/>
                </a:lnTo>
                <a:lnTo>
                  <a:pt x="277331" y="464658"/>
                </a:lnTo>
                <a:lnTo>
                  <a:pt x="225267" y="450695"/>
                </a:lnTo>
                <a:lnTo>
                  <a:pt x="168954" y="433164"/>
                </a:lnTo>
                <a:lnTo>
                  <a:pt x="108087" y="415618"/>
                </a:lnTo>
                <a:lnTo>
                  <a:pt x="54130" y="398071"/>
                </a:lnTo>
                <a:lnTo>
                  <a:pt x="19285" y="390662"/>
                </a:lnTo>
                <a:lnTo>
                  <a:pt x="1098" y="390099"/>
                </a:lnTo>
                <a:lnTo>
                  <a:pt x="1161" y="391587"/>
                </a:lnTo>
                <a:lnTo>
                  <a:pt x="11760" y="396359"/>
                </a:lnTo>
                <a:lnTo>
                  <a:pt x="56692" y="405835"/>
                </a:lnTo>
                <a:lnTo>
                  <a:pt x="110628" y="408054"/>
                </a:lnTo>
                <a:lnTo>
                  <a:pt x="161447" y="401256"/>
                </a:lnTo>
                <a:lnTo>
                  <a:pt x="215639" y="399015"/>
                </a:lnTo>
                <a:lnTo>
                  <a:pt x="273809" y="397181"/>
                </a:lnTo>
                <a:lnTo>
                  <a:pt x="325230" y="390919"/>
                </a:lnTo>
                <a:lnTo>
                  <a:pt x="387260" y="388543"/>
                </a:lnTo>
                <a:lnTo>
                  <a:pt x="436834" y="387839"/>
                </a:lnTo>
                <a:lnTo>
                  <a:pt x="495507" y="384482"/>
                </a:lnTo>
                <a:lnTo>
                  <a:pt x="552157" y="378489"/>
                </a:lnTo>
                <a:lnTo>
                  <a:pt x="608407" y="377306"/>
                </a:lnTo>
                <a:lnTo>
                  <a:pt x="667699" y="373952"/>
                </a:lnTo>
                <a:lnTo>
                  <a:pt x="729799" y="367961"/>
                </a:lnTo>
                <a:lnTo>
                  <a:pt x="787127" y="359542"/>
                </a:lnTo>
                <a:lnTo>
                  <a:pt x="843511" y="356665"/>
                </a:lnTo>
                <a:lnTo>
                  <a:pt x="905298" y="356097"/>
                </a:lnTo>
                <a:lnTo>
                  <a:pt x="958187" y="348749"/>
                </a:lnTo>
                <a:lnTo>
                  <a:pt x="1012481" y="346085"/>
                </a:lnTo>
                <a:lnTo>
                  <a:pt x="1075039" y="340619"/>
                </a:lnTo>
                <a:lnTo>
                  <a:pt x="1125380" y="349115"/>
                </a:lnTo>
                <a:lnTo>
                  <a:pt x="1186234" y="346157"/>
                </a:lnTo>
                <a:lnTo>
                  <a:pt x="1245356" y="340055"/>
                </a:lnTo>
                <a:lnTo>
                  <a:pt x="1301738" y="330839"/>
                </a:lnTo>
                <a:lnTo>
                  <a:pt x="1363616" y="323309"/>
                </a:lnTo>
                <a:lnTo>
                  <a:pt x="1388216" y="313761"/>
                </a:lnTo>
                <a:lnTo>
                  <a:pt x="1395010" y="305600"/>
                </a:lnTo>
                <a:lnTo>
                  <a:pt x="1398369" y="295479"/>
                </a:lnTo>
                <a:lnTo>
                  <a:pt x="1399439" y="284053"/>
                </a:lnTo>
                <a:lnTo>
                  <a:pt x="1396642" y="274096"/>
                </a:lnTo>
                <a:lnTo>
                  <a:pt x="1384177" y="256793"/>
                </a:lnTo>
                <a:lnTo>
                  <a:pt x="1340342" y="227792"/>
                </a:lnTo>
                <a:lnTo>
                  <a:pt x="1280431" y="200144"/>
                </a:lnTo>
                <a:lnTo>
                  <a:pt x="1225743" y="181593"/>
                </a:lnTo>
                <a:lnTo>
                  <a:pt x="1169880" y="166664"/>
                </a:lnTo>
                <a:lnTo>
                  <a:pt x="1144183" y="158353"/>
                </a:lnTo>
                <a:lnTo>
                  <a:pt x="1089811" y="132826"/>
                </a:lnTo>
                <a:lnTo>
                  <a:pt x="1029946" y="117603"/>
                </a:lnTo>
                <a:lnTo>
                  <a:pt x="978779" y="106451"/>
                </a:lnTo>
                <a:lnTo>
                  <a:pt x="953965" y="102346"/>
                </a:lnTo>
                <a:lnTo>
                  <a:pt x="935137" y="92722"/>
                </a:lnTo>
                <a:lnTo>
                  <a:pt x="935030" y="89220"/>
                </a:lnTo>
                <a:lnTo>
                  <a:pt x="940808" y="86886"/>
                </a:lnTo>
                <a:lnTo>
                  <a:pt x="999700" y="75596"/>
                </a:lnTo>
                <a:lnTo>
                  <a:pt x="1057596" y="72460"/>
                </a:lnTo>
                <a:lnTo>
                  <a:pt x="1088430" y="74371"/>
                </a:lnTo>
                <a:lnTo>
                  <a:pt x="1143060" y="88422"/>
                </a:lnTo>
                <a:lnTo>
                  <a:pt x="1186160" y="88344"/>
                </a:lnTo>
                <a:lnTo>
                  <a:pt x="1232165" y="77838"/>
                </a:lnTo>
                <a:lnTo>
                  <a:pt x="1237163" y="72278"/>
                </a:lnTo>
                <a:lnTo>
                  <a:pt x="1238156" y="65062"/>
                </a:lnTo>
                <a:lnTo>
                  <a:pt x="1236478" y="56742"/>
                </a:lnTo>
                <a:lnTo>
                  <a:pt x="1225256" y="41259"/>
                </a:lnTo>
                <a:lnTo>
                  <a:pt x="1217350" y="33854"/>
                </a:lnTo>
                <a:lnTo>
                  <a:pt x="1196087" y="25627"/>
                </a:lnTo>
                <a:lnTo>
                  <a:pt x="1139035" y="11507"/>
                </a:lnTo>
                <a:lnTo>
                  <a:pt x="1080223" y="0"/>
                </a:lnTo>
                <a:lnTo>
                  <a:pt x="1025669" y="5621"/>
                </a:lnTo>
                <a:lnTo>
                  <a:pt x="972952" y="4825"/>
                </a:lnTo>
                <a:lnTo>
                  <a:pt x="950205" y="2197"/>
                </a:lnTo>
                <a:lnTo>
                  <a:pt x="890799" y="13043"/>
                </a:lnTo>
                <a:lnTo>
                  <a:pt x="837343" y="19029"/>
                </a:lnTo>
                <a:lnTo>
                  <a:pt x="775375" y="33543"/>
                </a:lnTo>
                <a:lnTo>
                  <a:pt x="722776" y="41146"/>
                </a:lnTo>
                <a:lnTo>
                  <a:pt x="681191" y="56513"/>
                </a:lnTo>
                <a:lnTo>
                  <a:pt x="623270" y="68953"/>
                </a:lnTo>
                <a:lnTo>
                  <a:pt x="569933" y="85828"/>
                </a:lnTo>
                <a:lnTo>
                  <a:pt x="514079" y="100167"/>
                </a:lnTo>
                <a:lnTo>
                  <a:pt x="454991" y="111270"/>
                </a:lnTo>
                <a:lnTo>
                  <a:pt x="401500" y="127969"/>
                </a:lnTo>
                <a:lnTo>
                  <a:pt x="338211" y="148908"/>
                </a:lnTo>
                <a:lnTo>
                  <a:pt x="275030" y="169955"/>
                </a:lnTo>
                <a:lnTo>
                  <a:pt x="211859" y="200076"/>
                </a:lnTo>
                <a:lnTo>
                  <a:pt x="148687" y="231533"/>
                </a:lnTo>
                <a:lnTo>
                  <a:pt x="85516" y="263107"/>
                </a:lnTo>
                <a:lnTo>
                  <a:pt x="53931" y="274764"/>
                </a:lnTo>
                <a:lnTo>
                  <a:pt x="39113" y="288286"/>
                </a:lnTo>
                <a:lnTo>
                  <a:pt x="3083" y="350721"/>
                </a:lnTo>
                <a:lnTo>
                  <a:pt x="145" y="359485"/>
                </a:lnTo>
                <a:lnTo>
                  <a:pt x="0" y="378582"/>
                </a:lnTo>
                <a:lnTo>
                  <a:pt x="6955" y="395649"/>
                </a:lnTo>
                <a:lnTo>
                  <a:pt x="57661" y="454129"/>
                </a:lnTo>
                <a:lnTo>
                  <a:pt x="79733" y="474082"/>
                </a:lnTo>
                <a:lnTo>
                  <a:pt x="138575" y="499434"/>
                </a:lnTo>
                <a:lnTo>
                  <a:pt x="201366" y="520867"/>
                </a:lnTo>
                <a:lnTo>
                  <a:pt x="264504" y="549193"/>
                </a:lnTo>
                <a:lnTo>
                  <a:pt x="327672" y="573257"/>
                </a:lnTo>
                <a:lnTo>
                  <a:pt x="390843" y="594578"/>
                </a:lnTo>
                <a:lnTo>
                  <a:pt x="443485" y="612147"/>
                </a:lnTo>
                <a:lnTo>
                  <a:pt x="494005" y="617783"/>
                </a:lnTo>
                <a:lnTo>
                  <a:pt x="557401" y="624576"/>
                </a:lnTo>
                <a:lnTo>
                  <a:pt x="610613" y="628686"/>
                </a:lnTo>
                <a:lnTo>
                  <a:pt x="673117" y="629498"/>
                </a:lnTo>
                <a:lnTo>
                  <a:pt x="725281" y="624070"/>
                </a:lnTo>
                <a:lnTo>
                  <a:pt x="780071" y="625029"/>
                </a:lnTo>
                <a:lnTo>
                  <a:pt x="802479" y="622944"/>
                </a:lnTo>
                <a:lnTo>
                  <a:pt x="854992" y="628017"/>
                </a:lnTo>
                <a:lnTo>
                  <a:pt x="910426" y="629366"/>
                </a:lnTo>
                <a:lnTo>
                  <a:pt x="967605" y="629633"/>
                </a:lnTo>
                <a:lnTo>
                  <a:pt x="1030893" y="629685"/>
                </a:lnTo>
                <a:lnTo>
                  <a:pt x="1088801" y="629696"/>
                </a:lnTo>
                <a:lnTo>
                  <a:pt x="1110878" y="635936"/>
                </a:lnTo>
                <a:lnTo>
                  <a:pt x="1130828" y="644169"/>
                </a:lnTo>
                <a:lnTo>
                  <a:pt x="1168368" y="647634"/>
                </a:lnTo>
                <a:lnTo>
                  <a:pt x="1222974" y="642036"/>
                </a:lnTo>
                <a:lnTo>
                  <a:pt x="1284410" y="640584"/>
                </a:lnTo>
                <a:lnTo>
                  <a:pt x="1338400" y="633062"/>
                </a:lnTo>
                <a:lnTo>
                  <a:pt x="1396725" y="627243"/>
                </a:lnTo>
                <a:lnTo>
                  <a:pt x="1448323" y="620765"/>
                </a:lnTo>
                <a:lnTo>
                  <a:pt x="1509206" y="607927"/>
                </a:lnTo>
                <a:lnTo>
                  <a:pt x="1570126" y="591000"/>
                </a:lnTo>
                <a:lnTo>
                  <a:pt x="1620269" y="580157"/>
                </a:lnTo>
                <a:lnTo>
                  <a:pt x="1654262" y="577056"/>
                </a:lnTo>
              </a:path>
            </a:pathLst>
          </a:custGeom>
          <a:ln w="266700" cap="flat" cmpd="sng" algn="ctr">
            <a:solidFill>
              <a:srgbClr val="00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96393" y="252683"/>
            <a:ext cx="366903" cy="656452"/>
          </a:xfrm>
          <a:custGeom>
            <a:avLst/>
            <a:gdLst/>
            <a:ahLst/>
            <a:cxnLst/>
            <a:rect l="0" t="0" r="0" b="0"/>
            <a:pathLst>
              <a:path w="366903" h="656452">
                <a:moveTo>
                  <a:pt x="40518" y="0"/>
                </a:moveTo>
                <a:lnTo>
                  <a:pt x="32185" y="37478"/>
                </a:lnTo>
                <a:lnTo>
                  <a:pt x="30424" y="94491"/>
                </a:lnTo>
                <a:lnTo>
                  <a:pt x="30118" y="144851"/>
                </a:lnTo>
                <a:lnTo>
                  <a:pt x="36081" y="197459"/>
                </a:lnTo>
                <a:lnTo>
                  <a:pt x="31540" y="254124"/>
                </a:lnTo>
                <a:lnTo>
                  <a:pt x="27330" y="316282"/>
                </a:lnTo>
                <a:lnTo>
                  <a:pt x="21793" y="372914"/>
                </a:lnTo>
                <a:lnTo>
                  <a:pt x="20152" y="425568"/>
                </a:lnTo>
                <a:lnTo>
                  <a:pt x="16547" y="482504"/>
                </a:lnTo>
                <a:lnTo>
                  <a:pt x="11189" y="533299"/>
                </a:lnTo>
                <a:lnTo>
                  <a:pt x="3789" y="592384"/>
                </a:lnTo>
                <a:lnTo>
                  <a:pt x="0" y="635006"/>
                </a:lnTo>
                <a:lnTo>
                  <a:pt x="4147" y="644436"/>
                </a:lnTo>
                <a:lnTo>
                  <a:pt x="11592" y="650722"/>
                </a:lnTo>
                <a:lnTo>
                  <a:pt x="21234" y="654914"/>
                </a:lnTo>
                <a:lnTo>
                  <a:pt x="41306" y="656451"/>
                </a:lnTo>
                <a:lnTo>
                  <a:pt x="82788" y="647906"/>
                </a:lnTo>
                <a:lnTo>
                  <a:pt x="133183" y="627717"/>
                </a:lnTo>
                <a:lnTo>
                  <a:pt x="191317" y="611251"/>
                </a:lnTo>
                <a:lnTo>
                  <a:pt x="253190" y="602323"/>
                </a:lnTo>
                <a:lnTo>
                  <a:pt x="310472" y="593323"/>
                </a:lnTo>
                <a:lnTo>
                  <a:pt x="366902" y="5895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00082" y="210569"/>
            <a:ext cx="221100" cy="63172"/>
          </a:xfrm>
          <a:custGeom>
            <a:avLst/>
            <a:gdLst/>
            <a:ahLst/>
            <a:cxnLst/>
            <a:rect l="0" t="0" r="0" b="0"/>
            <a:pathLst>
              <a:path w="221100" h="63172">
                <a:moveTo>
                  <a:pt x="221099" y="0"/>
                </a:moveTo>
                <a:lnTo>
                  <a:pt x="166054" y="17959"/>
                </a:lnTo>
                <a:lnTo>
                  <a:pt x="106587" y="35150"/>
                </a:lnTo>
                <a:lnTo>
                  <a:pt x="49695" y="52650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31626" y="347440"/>
            <a:ext cx="2147815" cy="833440"/>
            <a:chOff x="231626" y="347440"/>
            <a:chExt cx="2147815" cy="833440"/>
          </a:xfrm>
        </p:grpSpPr>
        <p:sp>
          <p:nvSpPr>
            <p:cNvPr id="4" name="Freeform 3"/>
            <p:cNvSpPr/>
            <p:nvPr/>
          </p:nvSpPr>
          <p:spPr>
            <a:xfrm>
              <a:off x="431668" y="589595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15557" y="17959"/>
                  </a:lnTo>
                  <a:lnTo>
                    <a:pt x="52620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28803" y="655725"/>
              <a:ext cx="334576" cy="525155"/>
            </a:xfrm>
            <a:custGeom>
              <a:avLst/>
              <a:gdLst/>
              <a:ahLst/>
              <a:cxnLst/>
              <a:rect l="0" t="0" r="0" b="0"/>
              <a:pathLst>
                <a:path w="334576" h="525155">
                  <a:moveTo>
                    <a:pt x="187176" y="102326"/>
                  </a:moveTo>
                  <a:lnTo>
                    <a:pt x="178843" y="64848"/>
                  </a:lnTo>
                  <a:lnTo>
                    <a:pt x="175283" y="42386"/>
                  </a:lnTo>
                  <a:lnTo>
                    <a:pt x="165903" y="24603"/>
                  </a:lnTo>
                  <a:lnTo>
                    <a:pt x="150815" y="12021"/>
                  </a:lnTo>
                  <a:lnTo>
                    <a:pt x="141878" y="7028"/>
                  </a:lnTo>
                  <a:lnTo>
                    <a:pt x="101355" y="0"/>
                  </a:lnTo>
                  <a:lnTo>
                    <a:pt x="75334" y="4596"/>
                  </a:lnTo>
                  <a:lnTo>
                    <a:pt x="44073" y="20337"/>
                  </a:lnTo>
                  <a:lnTo>
                    <a:pt x="28818" y="34301"/>
                  </a:lnTo>
                  <a:lnTo>
                    <a:pt x="5549" y="82017"/>
                  </a:lnTo>
                  <a:lnTo>
                    <a:pt x="0" y="118665"/>
                  </a:lnTo>
                  <a:lnTo>
                    <a:pt x="3944" y="153571"/>
                  </a:lnTo>
                  <a:lnTo>
                    <a:pt x="12543" y="172285"/>
                  </a:lnTo>
                  <a:lnTo>
                    <a:pt x="18111" y="180551"/>
                  </a:lnTo>
                  <a:lnTo>
                    <a:pt x="26503" y="184892"/>
                  </a:lnTo>
                  <a:lnTo>
                    <a:pt x="48305" y="186595"/>
                  </a:lnTo>
                  <a:lnTo>
                    <a:pt x="81298" y="180977"/>
                  </a:lnTo>
                  <a:lnTo>
                    <a:pt x="122718" y="160193"/>
                  </a:lnTo>
                  <a:lnTo>
                    <a:pt x="139421" y="147152"/>
                  </a:lnTo>
                  <a:lnTo>
                    <a:pt x="156388" y="121067"/>
                  </a:lnTo>
                  <a:lnTo>
                    <a:pt x="159632" y="120669"/>
                  </a:lnTo>
                  <a:lnTo>
                    <a:pt x="163236" y="135825"/>
                  </a:lnTo>
                  <a:lnTo>
                    <a:pt x="165549" y="185979"/>
                  </a:lnTo>
                  <a:lnTo>
                    <a:pt x="165950" y="234087"/>
                  </a:lnTo>
                  <a:lnTo>
                    <a:pt x="166069" y="286556"/>
                  </a:lnTo>
                  <a:lnTo>
                    <a:pt x="166104" y="344866"/>
                  </a:lnTo>
                  <a:lnTo>
                    <a:pt x="166114" y="399708"/>
                  </a:lnTo>
                  <a:lnTo>
                    <a:pt x="167287" y="451832"/>
                  </a:lnTo>
                  <a:lnTo>
                    <a:pt x="171332" y="508840"/>
                  </a:lnTo>
                  <a:lnTo>
                    <a:pt x="169606" y="525154"/>
                  </a:lnTo>
                  <a:lnTo>
                    <a:pt x="170783" y="524592"/>
                  </a:lnTo>
                  <a:lnTo>
                    <a:pt x="196547" y="469657"/>
                  </a:lnTo>
                  <a:lnTo>
                    <a:pt x="236515" y="422205"/>
                  </a:lnTo>
                  <a:lnTo>
                    <a:pt x="293095" y="379622"/>
                  </a:lnTo>
                  <a:lnTo>
                    <a:pt x="334575" y="344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3134" y="631709"/>
              <a:ext cx="163989" cy="222722"/>
            </a:xfrm>
            <a:custGeom>
              <a:avLst/>
              <a:gdLst/>
              <a:ahLst/>
              <a:cxnLst/>
              <a:rect l="0" t="0" r="0" b="0"/>
              <a:pathLst>
                <a:path w="163989" h="222722">
                  <a:moveTo>
                    <a:pt x="18130" y="21057"/>
                  </a:moveTo>
                  <a:lnTo>
                    <a:pt x="6951" y="37825"/>
                  </a:lnTo>
                  <a:lnTo>
                    <a:pt x="0" y="70609"/>
                  </a:lnTo>
                  <a:lnTo>
                    <a:pt x="8911" y="129055"/>
                  </a:lnTo>
                  <a:lnTo>
                    <a:pt x="21637" y="166140"/>
                  </a:lnTo>
                  <a:lnTo>
                    <a:pt x="46899" y="204524"/>
                  </a:lnTo>
                  <a:lnTo>
                    <a:pt x="73057" y="221777"/>
                  </a:lnTo>
                  <a:lnTo>
                    <a:pt x="82824" y="222721"/>
                  </a:lnTo>
                  <a:lnTo>
                    <a:pt x="103035" y="217530"/>
                  </a:lnTo>
                  <a:lnTo>
                    <a:pt x="120596" y="204305"/>
                  </a:lnTo>
                  <a:lnTo>
                    <a:pt x="135030" y="186729"/>
                  </a:lnTo>
                  <a:lnTo>
                    <a:pt x="157729" y="136504"/>
                  </a:lnTo>
                  <a:lnTo>
                    <a:pt x="163988" y="85109"/>
                  </a:lnTo>
                  <a:lnTo>
                    <a:pt x="162105" y="29204"/>
                  </a:lnTo>
                  <a:lnTo>
                    <a:pt x="1550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54423" y="641581"/>
              <a:ext cx="209039" cy="218540"/>
            </a:xfrm>
            <a:custGeom>
              <a:avLst/>
              <a:gdLst/>
              <a:ahLst/>
              <a:cxnLst/>
              <a:rect l="0" t="0" r="0" b="0"/>
              <a:pathLst>
                <a:path w="209039" h="218540">
                  <a:moveTo>
                    <a:pt x="114281" y="148056"/>
                  </a:moveTo>
                  <a:lnTo>
                    <a:pt x="114281" y="93911"/>
                  </a:lnTo>
                  <a:lnTo>
                    <a:pt x="111942" y="67840"/>
                  </a:lnTo>
                  <a:lnTo>
                    <a:pt x="97470" y="34601"/>
                  </a:lnTo>
                  <a:lnTo>
                    <a:pt x="84973" y="17303"/>
                  </a:lnTo>
                  <a:lnTo>
                    <a:pt x="68500" y="4936"/>
                  </a:lnTo>
                  <a:lnTo>
                    <a:pt x="59194" y="0"/>
                  </a:lnTo>
                  <a:lnTo>
                    <a:pt x="50650" y="219"/>
                  </a:lnTo>
                  <a:lnTo>
                    <a:pt x="42615" y="3874"/>
                  </a:lnTo>
                  <a:lnTo>
                    <a:pt x="28617" y="17295"/>
                  </a:lnTo>
                  <a:lnTo>
                    <a:pt x="6222" y="64632"/>
                  </a:lnTo>
                  <a:lnTo>
                    <a:pt x="0" y="115676"/>
                  </a:lnTo>
                  <a:lnTo>
                    <a:pt x="1261" y="161599"/>
                  </a:lnTo>
                  <a:lnTo>
                    <a:pt x="15413" y="197302"/>
                  </a:lnTo>
                  <a:lnTo>
                    <a:pt x="27836" y="215177"/>
                  </a:lnTo>
                  <a:lnTo>
                    <a:pt x="34424" y="218539"/>
                  </a:lnTo>
                  <a:lnTo>
                    <a:pt x="41156" y="218442"/>
                  </a:lnTo>
                  <a:lnTo>
                    <a:pt x="54875" y="212094"/>
                  </a:lnTo>
                  <a:lnTo>
                    <a:pt x="68771" y="201474"/>
                  </a:lnTo>
                  <a:lnTo>
                    <a:pt x="79627" y="182715"/>
                  </a:lnTo>
                  <a:lnTo>
                    <a:pt x="99839" y="126234"/>
                  </a:lnTo>
                  <a:lnTo>
                    <a:pt x="107083" y="100533"/>
                  </a:lnTo>
                  <a:lnTo>
                    <a:pt x="109482" y="96486"/>
                  </a:lnTo>
                  <a:lnTo>
                    <a:pt x="111082" y="98468"/>
                  </a:lnTo>
                  <a:lnTo>
                    <a:pt x="119239" y="129682"/>
                  </a:lnTo>
                  <a:lnTo>
                    <a:pt x="153629" y="181340"/>
                  </a:lnTo>
                  <a:lnTo>
                    <a:pt x="161570" y="186623"/>
                  </a:lnTo>
                  <a:lnTo>
                    <a:pt x="179752" y="189373"/>
                  </a:lnTo>
                  <a:lnTo>
                    <a:pt x="209038" y="1901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95046" y="347440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3120" y="60384"/>
                  </a:lnTo>
                  <a:lnTo>
                    <a:pt x="8333" y="121227"/>
                  </a:lnTo>
                  <a:lnTo>
                    <a:pt x="12998" y="181758"/>
                  </a:lnTo>
                  <a:lnTo>
                    <a:pt x="18669" y="235568"/>
                  </a:lnTo>
                  <a:lnTo>
                    <a:pt x="20350" y="289727"/>
                  </a:lnTo>
                  <a:lnTo>
                    <a:pt x="23967" y="338529"/>
                  </a:lnTo>
                  <a:lnTo>
                    <a:pt x="30081" y="401832"/>
                  </a:lnTo>
                  <a:lnTo>
                    <a:pt x="34507" y="464192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1347" y="515896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6053" y="25194"/>
                  </a:lnTo>
                  <a:lnTo>
                    <a:pt x="114645" y="41545"/>
                  </a:lnTo>
                  <a:lnTo>
                    <a:pt x="59431" y="504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49687" y="657706"/>
              <a:ext cx="164298" cy="169697"/>
            </a:xfrm>
            <a:custGeom>
              <a:avLst/>
              <a:gdLst/>
              <a:ahLst/>
              <a:cxnLst/>
              <a:rect l="0" t="0" r="0" b="0"/>
              <a:pathLst>
                <a:path w="164298" h="169697">
                  <a:moveTo>
                    <a:pt x="108572" y="5589"/>
                  </a:moveTo>
                  <a:lnTo>
                    <a:pt x="91804" y="0"/>
                  </a:lnTo>
                  <a:lnTo>
                    <a:pt x="74213" y="375"/>
                  </a:lnTo>
                  <a:lnTo>
                    <a:pt x="55867" y="5611"/>
                  </a:lnTo>
                  <a:lnTo>
                    <a:pt x="39914" y="15737"/>
                  </a:lnTo>
                  <a:lnTo>
                    <a:pt x="28144" y="31156"/>
                  </a:lnTo>
                  <a:lnTo>
                    <a:pt x="3620" y="90213"/>
                  </a:lnTo>
                  <a:lnTo>
                    <a:pt x="0" y="100609"/>
                  </a:lnTo>
                  <a:lnTo>
                    <a:pt x="2216" y="121520"/>
                  </a:lnTo>
                  <a:lnTo>
                    <a:pt x="11000" y="141342"/>
                  </a:lnTo>
                  <a:lnTo>
                    <a:pt x="22702" y="157950"/>
                  </a:lnTo>
                  <a:lnTo>
                    <a:pt x="41942" y="166892"/>
                  </a:lnTo>
                  <a:lnTo>
                    <a:pt x="64920" y="169696"/>
                  </a:lnTo>
                  <a:lnTo>
                    <a:pt x="118898" y="158972"/>
                  </a:lnTo>
                  <a:lnTo>
                    <a:pt x="136948" y="146289"/>
                  </a:lnTo>
                  <a:lnTo>
                    <a:pt x="151599" y="128953"/>
                  </a:lnTo>
                  <a:lnTo>
                    <a:pt x="162010" y="109551"/>
                  </a:lnTo>
                  <a:lnTo>
                    <a:pt x="164297" y="89229"/>
                  </a:lnTo>
                  <a:lnTo>
                    <a:pt x="156234" y="47587"/>
                  </a:lnTo>
                  <a:lnTo>
                    <a:pt x="129629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42487" y="596216"/>
              <a:ext cx="157928" cy="213583"/>
            </a:xfrm>
            <a:custGeom>
              <a:avLst/>
              <a:gdLst/>
              <a:ahLst/>
              <a:cxnLst/>
              <a:rect l="0" t="0" r="0" b="0"/>
              <a:pathLst>
                <a:path w="157928" h="213583">
                  <a:moveTo>
                    <a:pt x="0" y="77607"/>
                  </a:moveTo>
                  <a:lnTo>
                    <a:pt x="29308" y="112505"/>
                  </a:lnTo>
                  <a:lnTo>
                    <a:pt x="55644" y="172655"/>
                  </a:lnTo>
                  <a:lnTo>
                    <a:pt x="66530" y="209625"/>
                  </a:lnTo>
                  <a:lnTo>
                    <a:pt x="66580" y="213582"/>
                  </a:lnTo>
                  <a:lnTo>
                    <a:pt x="64273" y="211541"/>
                  </a:lnTo>
                  <a:lnTo>
                    <a:pt x="49351" y="180232"/>
                  </a:lnTo>
                  <a:lnTo>
                    <a:pt x="36308" y="124612"/>
                  </a:lnTo>
                  <a:lnTo>
                    <a:pt x="34154" y="82696"/>
                  </a:lnTo>
                  <a:lnTo>
                    <a:pt x="37796" y="58812"/>
                  </a:lnTo>
                  <a:lnTo>
                    <a:pt x="46434" y="39618"/>
                  </a:lnTo>
                  <a:lnTo>
                    <a:pt x="52013" y="31224"/>
                  </a:lnTo>
                  <a:lnTo>
                    <a:pt x="67570" y="18778"/>
                  </a:lnTo>
                  <a:lnTo>
                    <a:pt x="111743" y="1256"/>
                  </a:lnTo>
                  <a:lnTo>
                    <a:pt x="131942" y="0"/>
                  </a:lnTo>
                  <a:lnTo>
                    <a:pt x="157927" y="39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1626" y="915979"/>
              <a:ext cx="1768789" cy="136871"/>
            </a:xfrm>
            <a:custGeom>
              <a:avLst/>
              <a:gdLst/>
              <a:ahLst/>
              <a:cxnLst/>
              <a:rect l="0" t="0" r="0" b="0"/>
              <a:pathLst>
                <a:path w="1768789" h="136871">
                  <a:moveTo>
                    <a:pt x="1768788" y="0"/>
                  </a:moveTo>
                  <a:lnTo>
                    <a:pt x="1731310" y="8333"/>
                  </a:lnTo>
                  <a:lnTo>
                    <a:pt x="1674297" y="10095"/>
                  </a:lnTo>
                  <a:lnTo>
                    <a:pt x="1615116" y="10443"/>
                  </a:lnTo>
                  <a:lnTo>
                    <a:pt x="1558365" y="13631"/>
                  </a:lnTo>
                  <a:lnTo>
                    <a:pt x="1496506" y="19590"/>
                  </a:lnTo>
                  <a:lnTo>
                    <a:pt x="1445307" y="20622"/>
                  </a:lnTo>
                  <a:lnTo>
                    <a:pt x="1393092" y="20928"/>
                  </a:lnTo>
                  <a:lnTo>
                    <a:pt x="1340576" y="26608"/>
                  </a:lnTo>
                  <a:lnTo>
                    <a:pt x="1287971" y="30111"/>
                  </a:lnTo>
                  <a:lnTo>
                    <a:pt x="1235339" y="36738"/>
                  </a:lnTo>
                  <a:lnTo>
                    <a:pt x="1182700" y="40521"/>
                  </a:lnTo>
                  <a:lnTo>
                    <a:pt x="1124470" y="41642"/>
                  </a:lnTo>
                  <a:lnTo>
                    <a:pt x="1068352" y="47563"/>
                  </a:lnTo>
                  <a:lnTo>
                    <a:pt x="1009090" y="51137"/>
                  </a:lnTo>
                  <a:lnTo>
                    <a:pt x="947078" y="57786"/>
                  </a:lnTo>
                  <a:lnTo>
                    <a:pt x="889839" y="61575"/>
                  </a:lnTo>
                  <a:lnTo>
                    <a:pt x="831397" y="70091"/>
                  </a:lnTo>
                  <a:lnTo>
                    <a:pt x="779394" y="73800"/>
                  </a:lnTo>
                  <a:lnTo>
                    <a:pt x="722364" y="81821"/>
                  </a:lnTo>
                  <a:lnTo>
                    <a:pt x="666645" y="89342"/>
                  </a:lnTo>
                  <a:lnTo>
                    <a:pt x="615935" y="93152"/>
                  </a:lnTo>
                  <a:lnTo>
                    <a:pt x="562045" y="99870"/>
                  </a:lnTo>
                  <a:lnTo>
                    <a:pt x="503444" y="103680"/>
                  </a:lnTo>
                  <a:lnTo>
                    <a:pt x="447216" y="110399"/>
                  </a:lnTo>
                  <a:lnTo>
                    <a:pt x="393512" y="119798"/>
                  </a:lnTo>
                  <a:lnTo>
                    <a:pt x="334965" y="124403"/>
                  </a:lnTo>
                  <a:lnTo>
                    <a:pt x="278754" y="125767"/>
                  </a:lnTo>
                  <a:lnTo>
                    <a:pt x="225054" y="126172"/>
                  </a:lnTo>
                  <a:lnTo>
                    <a:pt x="172098" y="126291"/>
                  </a:lnTo>
                  <a:lnTo>
                    <a:pt x="119363" y="126327"/>
                  </a:lnTo>
                  <a:lnTo>
                    <a:pt x="66693" y="126337"/>
                  </a:lnTo>
                  <a:lnTo>
                    <a:pt x="11209" y="13467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84684" y="63170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36139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706060" y="168455"/>
            <a:ext cx="621566" cy="785563"/>
            <a:chOff x="2706060" y="168455"/>
            <a:chExt cx="621566" cy="785563"/>
          </a:xfrm>
        </p:grpSpPr>
        <p:sp>
          <p:nvSpPr>
            <p:cNvPr id="15" name="Freeform 14"/>
            <p:cNvSpPr/>
            <p:nvPr/>
          </p:nvSpPr>
          <p:spPr>
            <a:xfrm>
              <a:off x="2706060" y="273740"/>
              <a:ext cx="492813" cy="680278"/>
            </a:xfrm>
            <a:custGeom>
              <a:avLst/>
              <a:gdLst/>
              <a:ahLst/>
              <a:cxnLst/>
              <a:rect l="0" t="0" r="0" b="0"/>
              <a:pathLst>
                <a:path w="492813" h="680278">
                  <a:moveTo>
                    <a:pt x="210333" y="10529"/>
                  </a:moveTo>
                  <a:lnTo>
                    <a:pt x="187977" y="10529"/>
                  </a:lnTo>
                  <a:lnTo>
                    <a:pt x="157306" y="21707"/>
                  </a:lnTo>
                  <a:lnTo>
                    <a:pt x="131580" y="39837"/>
                  </a:lnTo>
                  <a:lnTo>
                    <a:pt x="87674" y="95481"/>
                  </a:lnTo>
                  <a:lnTo>
                    <a:pt x="52429" y="150614"/>
                  </a:lnTo>
                  <a:lnTo>
                    <a:pt x="24334" y="204186"/>
                  </a:lnTo>
                  <a:lnTo>
                    <a:pt x="8864" y="251443"/>
                  </a:lnTo>
                  <a:lnTo>
                    <a:pt x="2460" y="302489"/>
                  </a:lnTo>
                  <a:lnTo>
                    <a:pt x="562" y="354659"/>
                  </a:lnTo>
                  <a:lnTo>
                    <a:pt x="0" y="407161"/>
                  </a:lnTo>
                  <a:lnTo>
                    <a:pt x="8216" y="468899"/>
                  </a:lnTo>
                  <a:lnTo>
                    <a:pt x="24223" y="526154"/>
                  </a:lnTo>
                  <a:lnTo>
                    <a:pt x="49128" y="588174"/>
                  </a:lnTo>
                  <a:lnTo>
                    <a:pt x="68722" y="619591"/>
                  </a:lnTo>
                  <a:lnTo>
                    <a:pt x="96235" y="643067"/>
                  </a:lnTo>
                  <a:lnTo>
                    <a:pt x="157841" y="669771"/>
                  </a:lnTo>
                  <a:lnTo>
                    <a:pt x="191661" y="679512"/>
                  </a:lnTo>
                  <a:lnTo>
                    <a:pt x="251185" y="680277"/>
                  </a:lnTo>
                  <a:lnTo>
                    <a:pt x="278793" y="674353"/>
                  </a:lnTo>
                  <a:lnTo>
                    <a:pt x="335985" y="650483"/>
                  </a:lnTo>
                  <a:lnTo>
                    <a:pt x="394197" y="604589"/>
                  </a:lnTo>
                  <a:lnTo>
                    <a:pt x="438263" y="546950"/>
                  </a:lnTo>
                  <a:lnTo>
                    <a:pt x="465188" y="486436"/>
                  </a:lnTo>
                  <a:lnTo>
                    <a:pt x="475680" y="463029"/>
                  </a:lnTo>
                  <a:lnTo>
                    <a:pt x="485536" y="409874"/>
                  </a:lnTo>
                  <a:lnTo>
                    <a:pt x="492812" y="354314"/>
                  </a:lnTo>
                  <a:lnTo>
                    <a:pt x="486034" y="292584"/>
                  </a:lnTo>
                  <a:lnTo>
                    <a:pt x="478872" y="238209"/>
                  </a:lnTo>
                  <a:lnTo>
                    <a:pt x="459675" y="176732"/>
                  </a:lnTo>
                  <a:lnTo>
                    <a:pt x="427482" y="118074"/>
                  </a:lnTo>
                  <a:lnTo>
                    <a:pt x="396640" y="85368"/>
                  </a:lnTo>
                  <a:lnTo>
                    <a:pt x="333274" y="42214"/>
                  </a:lnTo>
                  <a:lnTo>
                    <a:pt x="274443" y="15438"/>
                  </a:lnTo>
                  <a:lnTo>
                    <a:pt x="2208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04651" y="168455"/>
              <a:ext cx="122975" cy="129411"/>
            </a:xfrm>
            <a:custGeom>
              <a:avLst/>
              <a:gdLst/>
              <a:ahLst/>
              <a:cxnLst/>
              <a:rect l="0" t="0" r="0" b="0"/>
              <a:pathLst>
                <a:path w="122975" h="129411">
                  <a:moveTo>
                    <a:pt x="48654" y="0"/>
                  </a:moveTo>
                  <a:lnTo>
                    <a:pt x="24608" y="9576"/>
                  </a:lnTo>
                  <a:lnTo>
                    <a:pt x="10281" y="20244"/>
                  </a:lnTo>
                  <a:lnTo>
                    <a:pt x="2354" y="39023"/>
                  </a:lnTo>
                  <a:lnTo>
                    <a:pt x="0" y="61798"/>
                  </a:lnTo>
                  <a:lnTo>
                    <a:pt x="2853" y="83618"/>
                  </a:lnTo>
                  <a:lnTo>
                    <a:pt x="11141" y="101895"/>
                  </a:lnTo>
                  <a:lnTo>
                    <a:pt x="16626" y="110044"/>
                  </a:lnTo>
                  <a:lnTo>
                    <a:pt x="32080" y="122218"/>
                  </a:lnTo>
                  <a:lnTo>
                    <a:pt x="41115" y="127102"/>
                  </a:lnTo>
                  <a:lnTo>
                    <a:pt x="60511" y="129410"/>
                  </a:lnTo>
                  <a:lnTo>
                    <a:pt x="79660" y="125366"/>
                  </a:lnTo>
                  <a:lnTo>
                    <a:pt x="95970" y="115770"/>
                  </a:lnTo>
                  <a:lnTo>
                    <a:pt x="118306" y="91624"/>
                  </a:lnTo>
                  <a:lnTo>
                    <a:pt x="121995" y="82140"/>
                  </a:lnTo>
                  <a:lnTo>
                    <a:pt x="122974" y="62243"/>
                  </a:lnTo>
                  <a:lnTo>
                    <a:pt x="111359" y="31311"/>
                  </a:lnTo>
                  <a:lnTo>
                    <a:pt x="96410" y="16646"/>
                  </a:lnTo>
                  <a:lnTo>
                    <a:pt x="697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31626" y="1968829"/>
            <a:ext cx="1842489" cy="749477"/>
            <a:chOff x="231626" y="1968829"/>
            <a:chExt cx="1842489" cy="749477"/>
          </a:xfrm>
        </p:grpSpPr>
        <p:sp>
          <p:nvSpPr>
            <p:cNvPr id="18" name="Freeform 17"/>
            <p:cNvSpPr/>
            <p:nvPr/>
          </p:nvSpPr>
          <p:spPr>
            <a:xfrm>
              <a:off x="421139" y="1989886"/>
              <a:ext cx="10530" cy="558011"/>
            </a:xfrm>
            <a:custGeom>
              <a:avLst/>
              <a:gdLst/>
              <a:ahLst/>
              <a:cxnLst/>
              <a:rect l="0" t="0" r="0" b="0"/>
              <a:pathLst>
                <a:path w="10530" h="558011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3313" y="140781"/>
                  </a:lnTo>
                  <a:lnTo>
                    <a:pt x="8391" y="201200"/>
                  </a:lnTo>
                  <a:lnTo>
                    <a:pt x="9895" y="257316"/>
                  </a:lnTo>
                  <a:lnTo>
                    <a:pt x="10341" y="309818"/>
                  </a:lnTo>
                  <a:lnTo>
                    <a:pt x="10473" y="369828"/>
                  </a:lnTo>
                  <a:lnTo>
                    <a:pt x="10512" y="428943"/>
                  </a:lnTo>
                  <a:lnTo>
                    <a:pt x="10524" y="480383"/>
                  </a:lnTo>
                  <a:lnTo>
                    <a:pt x="3293" y="542068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1626" y="1968829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0"/>
                  </a:moveTo>
                  <a:lnTo>
                    <a:pt x="362524" y="9065"/>
                  </a:lnTo>
                  <a:lnTo>
                    <a:pt x="308350" y="10239"/>
                  </a:lnTo>
                  <a:lnTo>
                    <a:pt x="252588" y="10471"/>
                  </a:lnTo>
                  <a:lnTo>
                    <a:pt x="190924" y="10517"/>
                  </a:lnTo>
                  <a:lnTo>
                    <a:pt x="130824" y="10526"/>
                  </a:lnTo>
                  <a:lnTo>
                    <a:pt x="73892" y="10528"/>
                  </a:lnTo>
                  <a:lnTo>
                    <a:pt x="15450" y="177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1757" y="2232041"/>
              <a:ext cx="100482" cy="244572"/>
            </a:xfrm>
            <a:custGeom>
              <a:avLst/>
              <a:gdLst/>
              <a:ahLst/>
              <a:cxnLst/>
              <a:rect l="0" t="0" r="0" b="0"/>
              <a:pathLst>
                <a:path w="100482" h="244572">
                  <a:moveTo>
                    <a:pt x="5724" y="157928"/>
                  </a:moveTo>
                  <a:lnTo>
                    <a:pt x="8844" y="200619"/>
                  </a:lnTo>
                  <a:lnTo>
                    <a:pt x="21343" y="244571"/>
                  </a:lnTo>
                  <a:lnTo>
                    <a:pt x="8320" y="185405"/>
                  </a:lnTo>
                  <a:lnTo>
                    <a:pt x="0" y="126018"/>
                  </a:lnTo>
                  <a:lnTo>
                    <a:pt x="10329" y="64746"/>
                  </a:lnTo>
                  <a:lnTo>
                    <a:pt x="22979" y="45933"/>
                  </a:lnTo>
                  <a:lnTo>
                    <a:pt x="40299" y="30943"/>
                  </a:lnTo>
                  <a:lnTo>
                    <a:pt x="1004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2148" y="2294389"/>
              <a:ext cx="157869" cy="183555"/>
            </a:xfrm>
            <a:custGeom>
              <a:avLst/>
              <a:gdLst/>
              <a:ahLst/>
              <a:cxnLst/>
              <a:rect l="0" t="0" r="0" b="0"/>
              <a:pathLst>
                <a:path w="157869" h="183555">
                  <a:moveTo>
                    <a:pt x="97489" y="21880"/>
                  </a:moveTo>
                  <a:lnTo>
                    <a:pt x="103078" y="5112"/>
                  </a:lnTo>
                  <a:lnTo>
                    <a:pt x="100045" y="1343"/>
                  </a:lnTo>
                  <a:lnTo>
                    <a:pt x="93344" y="0"/>
                  </a:lnTo>
                  <a:lnTo>
                    <a:pt x="84197" y="274"/>
                  </a:lnTo>
                  <a:lnTo>
                    <a:pt x="54556" y="11839"/>
                  </a:lnTo>
                  <a:lnTo>
                    <a:pt x="29136" y="30083"/>
                  </a:lnTo>
                  <a:lnTo>
                    <a:pt x="12375" y="55896"/>
                  </a:lnTo>
                  <a:lnTo>
                    <a:pt x="0" y="91361"/>
                  </a:lnTo>
                  <a:lnTo>
                    <a:pt x="103" y="131504"/>
                  </a:lnTo>
                  <a:lnTo>
                    <a:pt x="13132" y="167445"/>
                  </a:lnTo>
                  <a:lnTo>
                    <a:pt x="21364" y="175075"/>
                  </a:lnTo>
                  <a:lnTo>
                    <a:pt x="42988" y="183554"/>
                  </a:lnTo>
                  <a:lnTo>
                    <a:pt x="68197" y="181082"/>
                  </a:lnTo>
                  <a:lnTo>
                    <a:pt x="92659" y="171015"/>
                  </a:lnTo>
                  <a:lnTo>
                    <a:pt x="119584" y="145617"/>
                  </a:lnTo>
                  <a:lnTo>
                    <a:pt x="146524" y="105593"/>
                  </a:lnTo>
                  <a:lnTo>
                    <a:pt x="154377" y="83653"/>
                  </a:lnTo>
                  <a:lnTo>
                    <a:pt x="157868" y="58303"/>
                  </a:lnTo>
                  <a:lnTo>
                    <a:pt x="153180" y="37678"/>
                  </a:lnTo>
                  <a:lnTo>
                    <a:pt x="148654" y="28903"/>
                  </a:lnTo>
                  <a:lnTo>
                    <a:pt x="134267" y="16032"/>
                  </a:lnTo>
                  <a:lnTo>
                    <a:pt x="108017" y="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05450" y="2230453"/>
              <a:ext cx="134472" cy="487853"/>
            </a:xfrm>
            <a:custGeom>
              <a:avLst/>
              <a:gdLst/>
              <a:ahLst/>
              <a:cxnLst/>
              <a:rect l="0" t="0" r="0" b="0"/>
              <a:pathLst>
                <a:path w="134472" h="487853">
                  <a:moveTo>
                    <a:pt x="0" y="180573"/>
                  </a:moveTo>
                  <a:lnTo>
                    <a:pt x="3120" y="237837"/>
                  </a:lnTo>
                  <a:lnTo>
                    <a:pt x="9065" y="298729"/>
                  </a:lnTo>
                  <a:lnTo>
                    <a:pt x="18669" y="361599"/>
                  </a:lnTo>
                  <a:lnTo>
                    <a:pt x="26175" y="416112"/>
                  </a:lnTo>
                  <a:lnTo>
                    <a:pt x="36583" y="463535"/>
                  </a:lnTo>
                  <a:lnTo>
                    <a:pt x="34587" y="485318"/>
                  </a:lnTo>
                  <a:lnTo>
                    <a:pt x="33586" y="487852"/>
                  </a:lnTo>
                  <a:lnTo>
                    <a:pt x="24526" y="432686"/>
                  </a:lnTo>
                  <a:lnTo>
                    <a:pt x="22085" y="385384"/>
                  </a:lnTo>
                  <a:lnTo>
                    <a:pt x="18141" y="323238"/>
                  </a:lnTo>
                  <a:lnTo>
                    <a:pt x="12032" y="265295"/>
                  </a:lnTo>
                  <a:lnTo>
                    <a:pt x="5385" y="214774"/>
                  </a:lnTo>
                  <a:lnTo>
                    <a:pt x="1064" y="153707"/>
                  </a:lnTo>
                  <a:lnTo>
                    <a:pt x="210" y="96584"/>
                  </a:lnTo>
                  <a:lnTo>
                    <a:pt x="5631" y="45829"/>
                  </a:lnTo>
                  <a:lnTo>
                    <a:pt x="20256" y="18336"/>
                  </a:lnTo>
                  <a:lnTo>
                    <a:pt x="35909" y="5912"/>
                  </a:lnTo>
                  <a:lnTo>
                    <a:pt x="44996" y="961"/>
                  </a:lnTo>
                  <a:lnTo>
                    <a:pt x="53394" y="0"/>
                  </a:lnTo>
                  <a:lnTo>
                    <a:pt x="68965" y="5172"/>
                  </a:lnTo>
                  <a:lnTo>
                    <a:pt x="96473" y="21237"/>
                  </a:lnTo>
                  <a:lnTo>
                    <a:pt x="110338" y="37227"/>
                  </a:lnTo>
                  <a:lnTo>
                    <a:pt x="128770" y="76088"/>
                  </a:lnTo>
                  <a:lnTo>
                    <a:pt x="134471" y="112699"/>
                  </a:lnTo>
                  <a:lnTo>
                    <a:pt x="129565" y="133249"/>
                  </a:lnTo>
                  <a:lnTo>
                    <a:pt x="107352" y="165506"/>
                  </a:lnTo>
                  <a:lnTo>
                    <a:pt x="90996" y="173876"/>
                  </a:lnTo>
                  <a:lnTo>
                    <a:pt x="63171" y="180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47606" y="228468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47606" y="212675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71008" y="2218568"/>
              <a:ext cx="129283" cy="216490"/>
            </a:xfrm>
            <a:custGeom>
              <a:avLst/>
              <a:gdLst/>
              <a:ahLst/>
              <a:cxnLst/>
              <a:rect l="0" t="0" r="0" b="0"/>
              <a:pathLst>
                <a:path w="129283" h="216490">
                  <a:moveTo>
                    <a:pt x="108225" y="24002"/>
                  </a:moveTo>
                  <a:lnTo>
                    <a:pt x="90244" y="8360"/>
                  </a:lnTo>
                  <a:lnTo>
                    <a:pt x="73327" y="282"/>
                  </a:lnTo>
                  <a:lnTo>
                    <a:pt x="63903" y="0"/>
                  </a:lnTo>
                  <a:lnTo>
                    <a:pt x="44072" y="5925"/>
                  </a:lnTo>
                  <a:lnTo>
                    <a:pt x="18767" y="22415"/>
                  </a:lnTo>
                  <a:lnTo>
                    <a:pt x="6854" y="41624"/>
                  </a:lnTo>
                  <a:lnTo>
                    <a:pt x="0" y="64589"/>
                  </a:lnTo>
                  <a:lnTo>
                    <a:pt x="5132" y="114167"/>
                  </a:lnTo>
                  <a:lnTo>
                    <a:pt x="17411" y="168414"/>
                  </a:lnTo>
                  <a:lnTo>
                    <a:pt x="33224" y="196512"/>
                  </a:lnTo>
                  <a:lnTo>
                    <a:pt x="49155" y="209077"/>
                  </a:lnTo>
                  <a:lnTo>
                    <a:pt x="58316" y="214066"/>
                  </a:lnTo>
                  <a:lnTo>
                    <a:pt x="80974" y="216489"/>
                  </a:lnTo>
                  <a:lnTo>
                    <a:pt x="103132" y="213667"/>
                  </a:lnTo>
                  <a:lnTo>
                    <a:pt x="129282" y="202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01852" y="2152203"/>
              <a:ext cx="185838" cy="300937"/>
            </a:xfrm>
            <a:custGeom>
              <a:avLst/>
              <a:gdLst/>
              <a:ahLst/>
              <a:cxnLst/>
              <a:rect l="0" t="0" r="0" b="0"/>
              <a:pathLst>
                <a:path w="185838" h="300937">
                  <a:moveTo>
                    <a:pt x="109008" y="27196"/>
                  </a:moveTo>
                  <a:lnTo>
                    <a:pt x="97829" y="10428"/>
                  </a:lnTo>
                  <a:lnTo>
                    <a:pt x="89857" y="5489"/>
                  </a:lnTo>
                  <a:lnTo>
                    <a:pt x="68521" y="0"/>
                  </a:lnTo>
                  <a:lnTo>
                    <a:pt x="35790" y="2500"/>
                  </a:lnTo>
                  <a:lnTo>
                    <a:pt x="27441" y="7222"/>
                  </a:lnTo>
                  <a:lnTo>
                    <a:pt x="15044" y="21828"/>
                  </a:lnTo>
                  <a:lnTo>
                    <a:pt x="1488" y="49782"/>
                  </a:lnTo>
                  <a:lnTo>
                    <a:pt x="0" y="69989"/>
                  </a:lnTo>
                  <a:lnTo>
                    <a:pt x="4408" y="89499"/>
                  </a:lnTo>
                  <a:lnTo>
                    <a:pt x="14166" y="105969"/>
                  </a:lnTo>
                  <a:lnTo>
                    <a:pt x="22383" y="111296"/>
                  </a:lnTo>
                  <a:lnTo>
                    <a:pt x="56305" y="118795"/>
                  </a:lnTo>
                  <a:lnTo>
                    <a:pt x="93652" y="123356"/>
                  </a:lnTo>
                  <a:lnTo>
                    <a:pt x="150607" y="151721"/>
                  </a:lnTo>
                  <a:lnTo>
                    <a:pt x="173326" y="177176"/>
                  </a:lnTo>
                  <a:lnTo>
                    <a:pt x="183607" y="196799"/>
                  </a:lnTo>
                  <a:lnTo>
                    <a:pt x="185837" y="217219"/>
                  </a:lnTo>
                  <a:lnTo>
                    <a:pt x="181758" y="237992"/>
                  </a:lnTo>
                  <a:lnTo>
                    <a:pt x="166308" y="268248"/>
                  </a:lnTo>
                  <a:lnTo>
                    <a:pt x="153582" y="284849"/>
                  </a:lnTo>
                  <a:lnTo>
                    <a:pt x="133888" y="293786"/>
                  </a:lnTo>
                  <a:lnTo>
                    <a:pt x="87951" y="300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5854" y="2558425"/>
              <a:ext cx="1379235" cy="115814"/>
            </a:xfrm>
            <a:custGeom>
              <a:avLst/>
              <a:gdLst/>
              <a:ahLst/>
              <a:cxnLst/>
              <a:rect l="0" t="0" r="0" b="0"/>
              <a:pathLst>
                <a:path w="1379235" h="115814">
                  <a:moveTo>
                    <a:pt x="1379234" y="0"/>
                  </a:moveTo>
                  <a:lnTo>
                    <a:pt x="1341756" y="8333"/>
                  </a:lnTo>
                  <a:lnTo>
                    <a:pt x="1290332" y="10094"/>
                  </a:lnTo>
                  <a:lnTo>
                    <a:pt x="1235114" y="10442"/>
                  </a:lnTo>
                  <a:lnTo>
                    <a:pt x="1172908" y="13631"/>
                  </a:lnTo>
                  <a:lnTo>
                    <a:pt x="1120398" y="18856"/>
                  </a:lnTo>
                  <a:lnTo>
                    <a:pt x="1072085" y="20404"/>
                  </a:lnTo>
                  <a:lnTo>
                    <a:pt x="1020725" y="20863"/>
                  </a:lnTo>
                  <a:lnTo>
                    <a:pt x="968462" y="20999"/>
                  </a:lnTo>
                  <a:lnTo>
                    <a:pt x="909579" y="26634"/>
                  </a:lnTo>
                  <a:lnTo>
                    <a:pt x="848512" y="30607"/>
                  </a:lnTo>
                  <a:lnTo>
                    <a:pt x="793295" y="34511"/>
                  </a:lnTo>
                  <a:lnTo>
                    <a:pt x="737068" y="40612"/>
                  </a:lnTo>
                  <a:lnTo>
                    <a:pt x="686844" y="41669"/>
                  </a:lnTo>
                  <a:lnTo>
                    <a:pt x="634918" y="47571"/>
                  </a:lnTo>
                  <a:lnTo>
                    <a:pt x="582488" y="51139"/>
                  </a:lnTo>
                  <a:lnTo>
                    <a:pt x="526841" y="59581"/>
                  </a:lnTo>
                  <a:lnTo>
                    <a:pt x="478845" y="63277"/>
                  </a:lnTo>
                  <a:lnTo>
                    <a:pt x="427580" y="70091"/>
                  </a:lnTo>
                  <a:lnTo>
                    <a:pt x="364094" y="76106"/>
                  </a:lnTo>
                  <a:lnTo>
                    <a:pt x="311476" y="82623"/>
                  </a:lnTo>
                  <a:lnTo>
                    <a:pt x="248786" y="91146"/>
                  </a:lnTo>
                  <a:lnTo>
                    <a:pt x="190130" y="97162"/>
                  </a:lnTo>
                  <a:lnTo>
                    <a:pt x="127894" y="103680"/>
                  </a:lnTo>
                  <a:lnTo>
                    <a:pt x="76629" y="110398"/>
                  </a:lnTo>
                  <a:lnTo>
                    <a:pt x="13327" y="11510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89886" y="224257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67460" y="4939"/>
                  </a:lnTo>
                  <a:lnTo>
                    <a:pt x="18141" y="5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20192" y="1789844"/>
            <a:ext cx="1077158" cy="669646"/>
            <a:chOff x="2320192" y="1789844"/>
            <a:chExt cx="1077158" cy="669646"/>
          </a:xfrm>
        </p:grpSpPr>
        <p:sp>
          <p:nvSpPr>
            <p:cNvPr id="30" name="Freeform 29"/>
            <p:cNvSpPr/>
            <p:nvPr/>
          </p:nvSpPr>
          <p:spPr>
            <a:xfrm>
              <a:off x="2320192" y="1926533"/>
              <a:ext cx="290876" cy="511667"/>
            </a:xfrm>
            <a:custGeom>
              <a:avLst/>
              <a:gdLst/>
              <a:ahLst/>
              <a:cxnLst/>
              <a:rect l="0" t="0" r="0" b="0"/>
              <a:pathLst>
                <a:path w="290876" h="511667">
                  <a:moveTo>
                    <a:pt x="48719" y="42296"/>
                  </a:moveTo>
                  <a:lnTo>
                    <a:pt x="22356" y="103406"/>
                  </a:lnTo>
                  <a:lnTo>
                    <a:pt x="9316" y="125608"/>
                  </a:lnTo>
                  <a:lnTo>
                    <a:pt x="4903" y="128253"/>
                  </a:lnTo>
                  <a:lnTo>
                    <a:pt x="1961" y="125337"/>
                  </a:lnTo>
                  <a:lnTo>
                    <a:pt x="0" y="118713"/>
                  </a:lnTo>
                  <a:lnTo>
                    <a:pt x="2828" y="92624"/>
                  </a:lnTo>
                  <a:lnTo>
                    <a:pt x="35582" y="31564"/>
                  </a:lnTo>
                  <a:lnTo>
                    <a:pt x="61595" y="5711"/>
                  </a:lnTo>
                  <a:lnTo>
                    <a:pt x="72511" y="1528"/>
                  </a:lnTo>
                  <a:lnTo>
                    <a:pt x="97118" y="0"/>
                  </a:lnTo>
                  <a:lnTo>
                    <a:pt x="131690" y="11306"/>
                  </a:lnTo>
                  <a:lnTo>
                    <a:pt x="158571" y="35063"/>
                  </a:lnTo>
                  <a:lnTo>
                    <a:pt x="175765" y="69918"/>
                  </a:lnTo>
                  <a:lnTo>
                    <a:pt x="188268" y="121060"/>
                  </a:lnTo>
                  <a:lnTo>
                    <a:pt x="194568" y="184413"/>
                  </a:lnTo>
                  <a:lnTo>
                    <a:pt x="195812" y="245107"/>
                  </a:lnTo>
                  <a:lnTo>
                    <a:pt x="196028" y="295800"/>
                  </a:lnTo>
                  <a:lnTo>
                    <a:pt x="192972" y="347865"/>
                  </a:lnTo>
                  <a:lnTo>
                    <a:pt x="181538" y="397217"/>
                  </a:lnTo>
                  <a:lnTo>
                    <a:pt x="157197" y="460478"/>
                  </a:lnTo>
                  <a:lnTo>
                    <a:pt x="137663" y="486086"/>
                  </a:lnTo>
                  <a:lnTo>
                    <a:pt x="119836" y="501188"/>
                  </a:lnTo>
                  <a:lnTo>
                    <a:pt x="97094" y="509460"/>
                  </a:lnTo>
                  <a:lnTo>
                    <a:pt x="84479" y="511666"/>
                  </a:lnTo>
                  <a:lnTo>
                    <a:pt x="64222" y="507878"/>
                  </a:lnTo>
                  <a:lnTo>
                    <a:pt x="55545" y="503592"/>
                  </a:lnTo>
                  <a:lnTo>
                    <a:pt x="49761" y="496056"/>
                  </a:lnTo>
                  <a:lnTo>
                    <a:pt x="43333" y="475204"/>
                  </a:lnTo>
                  <a:lnTo>
                    <a:pt x="45304" y="442746"/>
                  </a:lnTo>
                  <a:lnTo>
                    <a:pt x="53441" y="424604"/>
                  </a:lnTo>
                  <a:lnTo>
                    <a:pt x="66026" y="408743"/>
                  </a:lnTo>
                  <a:lnTo>
                    <a:pt x="83317" y="393894"/>
                  </a:lnTo>
                  <a:lnTo>
                    <a:pt x="92842" y="390168"/>
                  </a:lnTo>
                  <a:lnTo>
                    <a:pt x="112783" y="389148"/>
                  </a:lnTo>
                  <a:lnTo>
                    <a:pt x="143740" y="400740"/>
                  </a:lnTo>
                  <a:lnTo>
                    <a:pt x="206670" y="439219"/>
                  </a:lnTo>
                  <a:lnTo>
                    <a:pt x="269820" y="466359"/>
                  </a:lnTo>
                  <a:lnTo>
                    <a:pt x="290875" y="473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46636" y="1923618"/>
              <a:ext cx="296057" cy="535872"/>
            </a:xfrm>
            <a:custGeom>
              <a:avLst/>
              <a:gdLst/>
              <a:ahLst/>
              <a:cxnLst/>
              <a:rect l="0" t="0" r="0" b="0"/>
              <a:pathLst>
                <a:path w="296057" h="535872">
                  <a:moveTo>
                    <a:pt x="80244" y="24154"/>
                  </a:moveTo>
                  <a:lnTo>
                    <a:pt x="52733" y="78029"/>
                  </a:lnTo>
                  <a:lnTo>
                    <a:pt x="40637" y="107577"/>
                  </a:lnTo>
                  <a:lnTo>
                    <a:pt x="9460" y="146418"/>
                  </a:lnTo>
                  <a:lnTo>
                    <a:pt x="4979" y="146607"/>
                  </a:lnTo>
                  <a:lnTo>
                    <a:pt x="1992" y="142054"/>
                  </a:lnTo>
                  <a:lnTo>
                    <a:pt x="0" y="134339"/>
                  </a:lnTo>
                  <a:lnTo>
                    <a:pt x="2786" y="106714"/>
                  </a:lnTo>
                  <a:lnTo>
                    <a:pt x="20869" y="45064"/>
                  </a:lnTo>
                  <a:lnTo>
                    <a:pt x="36785" y="19171"/>
                  </a:lnTo>
                  <a:lnTo>
                    <a:pt x="52741" y="7121"/>
                  </a:lnTo>
                  <a:lnTo>
                    <a:pt x="61908" y="2270"/>
                  </a:lnTo>
                  <a:lnTo>
                    <a:pt x="84573" y="0"/>
                  </a:lnTo>
                  <a:lnTo>
                    <a:pt x="109075" y="4060"/>
                  </a:lnTo>
                  <a:lnTo>
                    <a:pt x="131662" y="13663"/>
                  </a:lnTo>
                  <a:lnTo>
                    <a:pt x="150280" y="31969"/>
                  </a:lnTo>
                  <a:lnTo>
                    <a:pt x="164014" y="55703"/>
                  </a:lnTo>
                  <a:lnTo>
                    <a:pt x="170118" y="81849"/>
                  </a:lnTo>
                  <a:lnTo>
                    <a:pt x="167965" y="117288"/>
                  </a:lnTo>
                  <a:lnTo>
                    <a:pt x="153480" y="171339"/>
                  </a:lnTo>
                  <a:lnTo>
                    <a:pt x="145549" y="191345"/>
                  </a:lnTo>
                  <a:lnTo>
                    <a:pt x="134225" y="208035"/>
                  </a:lnTo>
                  <a:lnTo>
                    <a:pt x="131439" y="209912"/>
                  </a:lnTo>
                  <a:lnTo>
                    <a:pt x="130752" y="207654"/>
                  </a:lnTo>
                  <a:lnTo>
                    <a:pt x="131464" y="202639"/>
                  </a:lnTo>
                  <a:lnTo>
                    <a:pt x="136617" y="198126"/>
                  </a:lnTo>
                  <a:lnTo>
                    <a:pt x="154822" y="189992"/>
                  </a:lnTo>
                  <a:lnTo>
                    <a:pt x="175391" y="188717"/>
                  </a:lnTo>
                  <a:lnTo>
                    <a:pt x="195062" y="193219"/>
                  </a:lnTo>
                  <a:lnTo>
                    <a:pt x="226753" y="215173"/>
                  </a:lnTo>
                  <a:lnTo>
                    <a:pt x="262621" y="251300"/>
                  </a:lnTo>
                  <a:lnTo>
                    <a:pt x="281421" y="286688"/>
                  </a:lnTo>
                  <a:lnTo>
                    <a:pt x="292079" y="340568"/>
                  </a:lnTo>
                  <a:lnTo>
                    <a:pt x="296056" y="367163"/>
                  </a:lnTo>
                  <a:lnTo>
                    <a:pt x="286147" y="429242"/>
                  </a:lnTo>
                  <a:lnTo>
                    <a:pt x="276433" y="470303"/>
                  </a:lnTo>
                  <a:lnTo>
                    <a:pt x="263366" y="491894"/>
                  </a:lnTo>
                  <a:lnTo>
                    <a:pt x="226381" y="524818"/>
                  </a:lnTo>
                  <a:lnTo>
                    <a:pt x="202906" y="533280"/>
                  </a:lnTo>
                  <a:lnTo>
                    <a:pt x="178044" y="535871"/>
                  </a:lnTo>
                  <a:lnTo>
                    <a:pt x="155297" y="533124"/>
                  </a:lnTo>
                  <a:lnTo>
                    <a:pt x="114437" y="514592"/>
                  </a:lnTo>
                  <a:lnTo>
                    <a:pt x="90773" y="497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95378" y="183195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9065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53264" y="2021471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0769" y="16789"/>
                  </a:lnTo>
                  <a:lnTo>
                    <a:pt x="18719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63569" y="2155079"/>
              <a:ext cx="210794" cy="290556"/>
            </a:xfrm>
            <a:custGeom>
              <a:avLst/>
              <a:gdLst/>
              <a:ahLst/>
              <a:cxnLst/>
              <a:rect l="0" t="0" r="0" b="0"/>
              <a:pathLst>
                <a:path w="210794" h="290556">
                  <a:moveTo>
                    <a:pt x="223" y="34848"/>
                  </a:moveTo>
                  <a:lnTo>
                    <a:pt x="5813" y="18081"/>
                  </a:lnTo>
                  <a:lnTo>
                    <a:pt x="17915" y="6729"/>
                  </a:lnTo>
                  <a:lnTo>
                    <a:pt x="26056" y="2064"/>
                  </a:lnTo>
                  <a:lnTo>
                    <a:pt x="47579" y="0"/>
                  </a:lnTo>
                  <a:lnTo>
                    <a:pt x="70404" y="4152"/>
                  </a:lnTo>
                  <a:lnTo>
                    <a:pt x="88346" y="13797"/>
                  </a:lnTo>
                  <a:lnTo>
                    <a:pt x="111602" y="43558"/>
                  </a:lnTo>
                  <a:lnTo>
                    <a:pt x="127721" y="82012"/>
                  </a:lnTo>
                  <a:lnTo>
                    <a:pt x="134317" y="128631"/>
                  </a:lnTo>
                  <a:lnTo>
                    <a:pt x="128140" y="181145"/>
                  </a:lnTo>
                  <a:lnTo>
                    <a:pt x="112535" y="232245"/>
                  </a:lnTo>
                  <a:lnTo>
                    <a:pt x="87269" y="270892"/>
                  </a:lnTo>
                  <a:lnTo>
                    <a:pt x="61110" y="288191"/>
                  </a:lnTo>
                  <a:lnTo>
                    <a:pt x="41322" y="290555"/>
                  </a:lnTo>
                  <a:lnTo>
                    <a:pt x="21999" y="286536"/>
                  </a:lnTo>
                  <a:lnTo>
                    <a:pt x="5612" y="276951"/>
                  </a:lnTo>
                  <a:lnTo>
                    <a:pt x="1476" y="269949"/>
                  </a:lnTo>
                  <a:lnTo>
                    <a:pt x="0" y="252811"/>
                  </a:lnTo>
                  <a:lnTo>
                    <a:pt x="6363" y="236616"/>
                  </a:lnTo>
                  <a:lnTo>
                    <a:pt x="11336" y="229021"/>
                  </a:lnTo>
                  <a:lnTo>
                    <a:pt x="19330" y="223958"/>
                  </a:lnTo>
                  <a:lnTo>
                    <a:pt x="40690" y="218333"/>
                  </a:lnTo>
                  <a:lnTo>
                    <a:pt x="62662" y="222072"/>
                  </a:lnTo>
                  <a:lnTo>
                    <a:pt x="123176" y="241607"/>
                  </a:lnTo>
                  <a:lnTo>
                    <a:pt x="157147" y="250008"/>
                  </a:lnTo>
                  <a:lnTo>
                    <a:pt x="210793" y="245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78351" y="1789844"/>
              <a:ext cx="118999" cy="160329"/>
            </a:xfrm>
            <a:custGeom>
              <a:avLst/>
              <a:gdLst/>
              <a:ahLst/>
              <a:cxnLst/>
              <a:rect l="0" t="0" r="0" b="0"/>
              <a:pathLst>
                <a:path w="118999" h="160329">
                  <a:moveTo>
                    <a:pt x="48654" y="10529"/>
                  </a:moveTo>
                  <a:lnTo>
                    <a:pt x="31886" y="16118"/>
                  </a:lnTo>
                  <a:lnTo>
                    <a:pt x="17415" y="28220"/>
                  </a:lnTo>
                  <a:lnTo>
                    <a:pt x="10280" y="36361"/>
                  </a:lnTo>
                  <a:lnTo>
                    <a:pt x="2353" y="57885"/>
                  </a:lnTo>
                  <a:lnTo>
                    <a:pt x="0" y="81879"/>
                  </a:lnTo>
                  <a:lnTo>
                    <a:pt x="11037" y="136561"/>
                  </a:lnTo>
                  <a:lnTo>
                    <a:pt x="16557" y="144853"/>
                  </a:lnTo>
                  <a:lnTo>
                    <a:pt x="32049" y="157186"/>
                  </a:lnTo>
                  <a:lnTo>
                    <a:pt x="50633" y="160328"/>
                  </a:lnTo>
                  <a:lnTo>
                    <a:pt x="70590" y="156655"/>
                  </a:lnTo>
                  <a:lnTo>
                    <a:pt x="91159" y="147223"/>
                  </a:lnTo>
                  <a:lnTo>
                    <a:pt x="105760" y="132113"/>
                  </a:lnTo>
                  <a:lnTo>
                    <a:pt x="114978" y="112529"/>
                  </a:lnTo>
                  <a:lnTo>
                    <a:pt x="118998" y="76366"/>
                  </a:lnTo>
                  <a:lnTo>
                    <a:pt x="115793" y="53828"/>
                  </a:lnTo>
                  <a:lnTo>
                    <a:pt x="107350" y="35232"/>
                  </a:lnTo>
                  <a:lnTo>
                    <a:pt x="802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885015" y="1358176"/>
            <a:ext cx="1189721" cy="1579275"/>
            <a:chOff x="3885015" y="1358176"/>
            <a:chExt cx="1189721" cy="1579275"/>
          </a:xfrm>
        </p:grpSpPr>
        <p:sp>
          <p:nvSpPr>
            <p:cNvPr id="37" name="Freeform 36"/>
            <p:cNvSpPr/>
            <p:nvPr/>
          </p:nvSpPr>
          <p:spPr>
            <a:xfrm>
              <a:off x="3885015" y="1358176"/>
              <a:ext cx="1189721" cy="758052"/>
            </a:xfrm>
            <a:custGeom>
              <a:avLst/>
              <a:gdLst/>
              <a:ahLst/>
              <a:cxnLst/>
              <a:rect l="0" t="0" r="0" b="0"/>
              <a:pathLst>
                <a:path w="1189721" h="758052">
                  <a:moveTo>
                    <a:pt x="0" y="758051"/>
                  </a:moveTo>
                  <a:lnTo>
                    <a:pt x="57566" y="701656"/>
                  </a:lnTo>
                  <a:lnTo>
                    <a:pt x="116246" y="659764"/>
                  </a:lnTo>
                  <a:lnTo>
                    <a:pt x="174102" y="624688"/>
                  </a:lnTo>
                  <a:lnTo>
                    <a:pt x="225771" y="586476"/>
                  </a:lnTo>
                  <a:lnTo>
                    <a:pt x="278173" y="546865"/>
                  </a:lnTo>
                  <a:lnTo>
                    <a:pt x="334755" y="505246"/>
                  </a:lnTo>
                  <a:lnTo>
                    <a:pt x="397924" y="463229"/>
                  </a:lnTo>
                  <a:lnTo>
                    <a:pt x="460413" y="426249"/>
                  </a:lnTo>
                  <a:lnTo>
                    <a:pt x="512201" y="387223"/>
                  </a:lnTo>
                  <a:lnTo>
                    <a:pt x="573154" y="349898"/>
                  </a:lnTo>
                  <a:lnTo>
                    <a:pt x="633242" y="307383"/>
                  </a:lnTo>
                  <a:lnTo>
                    <a:pt x="687631" y="270502"/>
                  </a:lnTo>
                  <a:lnTo>
                    <a:pt x="738336" y="242209"/>
                  </a:lnTo>
                  <a:lnTo>
                    <a:pt x="793412" y="214090"/>
                  </a:lnTo>
                  <a:lnTo>
                    <a:pt x="846705" y="178986"/>
                  </a:lnTo>
                  <a:lnTo>
                    <a:pt x="888825" y="161047"/>
                  </a:lnTo>
                  <a:lnTo>
                    <a:pt x="944281" y="138916"/>
                  </a:lnTo>
                  <a:lnTo>
                    <a:pt x="1002895" y="113425"/>
                  </a:lnTo>
                  <a:lnTo>
                    <a:pt x="1063516" y="80404"/>
                  </a:lnTo>
                  <a:lnTo>
                    <a:pt x="1119361" y="45582"/>
                  </a:lnTo>
                  <a:lnTo>
                    <a:pt x="1182687" y="5587"/>
                  </a:lnTo>
                  <a:lnTo>
                    <a:pt x="11897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06072" y="2137285"/>
              <a:ext cx="821224" cy="800166"/>
            </a:xfrm>
            <a:custGeom>
              <a:avLst/>
              <a:gdLst/>
              <a:ahLst/>
              <a:cxnLst/>
              <a:rect l="0" t="0" r="0" b="0"/>
              <a:pathLst>
                <a:path w="821224" h="800166">
                  <a:moveTo>
                    <a:pt x="0" y="0"/>
                  </a:moveTo>
                  <a:lnTo>
                    <a:pt x="15641" y="17980"/>
                  </a:lnTo>
                  <a:lnTo>
                    <a:pt x="40434" y="58563"/>
                  </a:lnTo>
                  <a:lnTo>
                    <a:pt x="94828" y="118890"/>
                  </a:lnTo>
                  <a:lnTo>
                    <a:pt x="118955" y="145190"/>
                  </a:lnTo>
                  <a:lnTo>
                    <a:pt x="170927" y="200772"/>
                  </a:lnTo>
                  <a:lnTo>
                    <a:pt x="223511" y="263276"/>
                  </a:lnTo>
                  <a:lnTo>
                    <a:pt x="281362" y="314936"/>
                  </a:lnTo>
                  <a:lnTo>
                    <a:pt x="342298" y="373999"/>
                  </a:lnTo>
                  <a:lnTo>
                    <a:pt x="400020" y="431609"/>
                  </a:lnTo>
                  <a:lnTo>
                    <a:pt x="457402" y="487818"/>
                  </a:lnTo>
                  <a:lnTo>
                    <a:pt x="515246" y="536953"/>
                  </a:lnTo>
                  <a:lnTo>
                    <a:pt x="572023" y="593105"/>
                  </a:lnTo>
                  <a:lnTo>
                    <a:pt x="629513" y="642238"/>
                  </a:lnTo>
                  <a:lnTo>
                    <a:pt x="687777" y="698390"/>
                  </a:lnTo>
                  <a:lnTo>
                    <a:pt x="710064" y="718277"/>
                  </a:lnTo>
                  <a:lnTo>
                    <a:pt x="767819" y="753178"/>
                  </a:lnTo>
                  <a:lnTo>
                    <a:pt x="821223" y="800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6675067" y="1316946"/>
            <a:ext cx="388891" cy="241272"/>
          </a:xfrm>
          <a:custGeom>
            <a:avLst/>
            <a:gdLst/>
            <a:ahLst/>
            <a:cxnLst/>
            <a:rect l="0" t="0" r="0" b="0"/>
            <a:pathLst>
              <a:path w="388891" h="241272">
                <a:moveTo>
                  <a:pt x="0" y="104401"/>
                </a:moveTo>
                <a:lnTo>
                  <a:pt x="37479" y="96068"/>
                </a:lnTo>
                <a:lnTo>
                  <a:pt x="88901" y="94306"/>
                </a:lnTo>
                <a:lnTo>
                  <a:pt x="144119" y="93958"/>
                </a:lnTo>
                <a:lnTo>
                  <a:pt x="200087" y="93889"/>
                </a:lnTo>
                <a:lnTo>
                  <a:pt x="256202" y="93876"/>
                </a:lnTo>
                <a:lnTo>
                  <a:pt x="312347" y="93873"/>
                </a:lnTo>
                <a:lnTo>
                  <a:pt x="340423" y="93873"/>
                </a:lnTo>
                <a:lnTo>
                  <a:pt x="350951" y="90363"/>
                </a:lnTo>
                <a:lnTo>
                  <a:pt x="365769" y="77105"/>
                </a:lnTo>
                <a:lnTo>
                  <a:pt x="367848" y="69826"/>
                </a:lnTo>
                <a:lnTo>
                  <a:pt x="366894" y="62633"/>
                </a:lnTo>
                <a:lnTo>
                  <a:pt x="363919" y="55499"/>
                </a:lnTo>
                <a:lnTo>
                  <a:pt x="351255" y="44452"/>
                </a:lnTo>
                <a:lnTo>
                  <a:pt x="320118" y="22239"/>
                </a:lnTo>
                <a:lnTo>
                  <a:pt x="296117" y="0"/>
                </a:lnTo>
                <a:lnTo>
                  <a:pt x="354677" y="58990"/>
                </a:lnTo>
                <a:lnTo>
                  <a:pt x="381171" y="79897"/>
                </a:lnTo>
                <a:lnTo>
                  <a:pt x="386305" y="88065"/>
                </a:lnTo>
                <a:lnTo>
                  <a:pt x="388890" y="106499"/>
                </a:lnTo>
                <a:lnTo>
                  <a:pt x="383020" y="126390"/>
                </a:lnTo>
                <a:lnTo>
                  <a:pt x="366562" y="154200"/>
                </a:lnTo>
                <a:lnTo>
                  <a:pt x="349987" y="180377"/>
                </a:lnTo>
                <a:lnTo>
                  <a:pt x="330229" y="227533"/>
                </a:lnTo>
                <a:lnTo>
                  <a:pt x="315855" y="2412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6419595" y="2908497"/>
            <a:ext cx="558382" cy="239524"/>
          </a:xfrm>
          <a:custGeom>
            <a:avLst/>
            <a:gdLst/>
            <a:ahLst/>
            <a:cxnLst/>
            <a:rect l="0" t="0" r="0" b="0"/>
            <a:pathLst>
              <a:path w="558382" h="239524">
                <a:moveTo>
                  <a:pt x="0" y="113181"/>
                </a:moveTo>
                <a:lnTo>
                  <a:pt x="40348" y="113181"/>
                </a:lnTo>
                <a:lnTo>
                  <a:pt x="103185" y="104848"/>
                </a:lnTo>
                <a:lnTo>
                  <a:pt x="151858" y="103303"/>
                </a:lnTo>
                <a:lnTo>
                  <a:pt x="203325" y="102845"/>
                </a:lnTo>
                <a:lnTo>
                  <a:pt x="255619" y="102710"/>
                </a:lnTo>
                <a:lnTo>
                  <a:pt x="308158" y="102670"/>
                </a:lnTo>
                <a:lnTo>
                  <a:pt x="360770" y="105777"/>
                </a:lnTo>
                <a:lnTo>
                  <a:pt x="410285" y="110987"/>
                </a:lnTo>
                <a:lnTo>
                  <a:pt x="468936" y="112748"/>
                </a:lnTo>
                <a:lnTo>
                  <a:pt x="511484" y="113053"/>
                </a:lnTo>
                <a:lnTo>
                  <a:pt x="519733" y="109586"/>
                </a:lnTo>
                <a:lnTo>
                  <a:pt x="524063" y="103766"/>
                </a:lnTo>
                <a:lnTo>
                  <a:pt x="525780" y="96376"/>
                </a:lnTo>
                <a:lnTo>
                  <a:pt x="524585" y="89109"/>
                </a:lnTo>
                <a:lnTo>
                  <a:pt x="517018" y="74797"/>
                </a:lnTo>
                <a:lnTo>
                  <a:pt x="462036" y="15904"/>
                </a:lnTo>
                <a:lnTo>
                  <a:pt x="443204" y="1317"/>
                </a:lnTo>
                <a:lnTo>
                  <a:pt x="440288" y="0"/>
                </a:lnTo>
                <a:lnTo>
                  <a:pt x="457706" y="19985"/>
                </a:lnTo>
                <a:lnTo>
                  <a:pt x="513839" y="76714"/>
                </a:lnTo>
                <a:lnTo>
                  <a:pt x="557172" y="125669"/>
                </a:lnTo>
                <a:lnTo>
                  <a:pt x="558381" y="133205"/>
                </a:lnTo>
                <a:lnTo>
                  <a:pt x="555678" y="139398"/>
                </a:lnTo>
                <a:lnTo>
                  <a:pt x="496712" y="183673"/>
                </a:lnTo>
                <a:lnTo>
                  <a:pt x="444985" y="23952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7255629" y="1081271"/>
            <a:ext cx="1419854" cy="603799"/>
            <a:chOff x="7255629" y="1081271"/>
            <a:chExt cx="1419854" cy="603799"/>
          </a:xfrm>
        </p:grpSpPr>
        <p:sp>
          <p:nvSpPr>
            <p:cNvPr id="42" name="Freeform 41"/>
            <p:cNvSpPr/>
            <p:nvPr/>
          </p:nvSpPr>
          <p:spPr>
            <a:xfrm>
              <a:off x="7255629" y="1081271"/>
              <a:ext cx="251191" cy="558282"/>
            </a:xfrm>
            <a:custGeom>
              <a:avLst/>
              <a:gdLst/>
              <a:ahLst/>
              <a:cxnLst/>
              <a:rect l="0" t="0" r="0" b="0"/>
              <a:pathLst>
                <a:path w="251191" h="558282">
                  <a:moveTo>
                    <a:pt x="251190" y="87392"/>
                  </a:moveTo>
                  <a:lnTo>
                    <a:pt x="214103" y="34687"/>
                  </a:lnTo>
                  <a:lnTo>
                    <a:pt x="186388" y="12374"/>
                  </a:lnTo>
                  <a:lnTo>
                    <a:pt x="166237" y="2188"/>
                  </a:lnTo>
                  <a:lnTo>
                    <a:pt x="142463" y="0"/>
                  </a:lnTo>
                  <a:lnTo>
                    <a:pt x="117469" y="4098"/>
                  </a:lnTo>
                  <a:lnTo>
                    <a:pt x="84836" y="19558"/>
                  </a:lnTo>
                  <a:lnTo>
                    <a:pt x="67680" y="32287"/>
                  </a:lnTo>
                  <a:lnTo>
                    <a:pt x="50458" y="58196"/>
                  </a:lnTo>
                  <a:lnTo>
                    <a:pt x="30462" y="111883"/>
                  </a:lnTo>
                  <a:lnTo>
                    <a:pt x="16126" y="165279"/>
                  </a:lnTo>
                  <a:lnTo>
                    <a:pt x="9265" y="219717"/>
                  </a:lnTo>
                  <a:lnTo>
                    <a:pt x="154" y="281895"/>
                  </a:lnTo>
                  <a:lnTo>
                    <a:pt x="0" y="335689"/>
                  </a:lnTo>
                  <a:lnTo>
                    <a:pt x="7613" y="397730"/>
                  </a:lnTo>
                  <a:lnTo>
                    <a:pt x="24394" y="451507"/>
                  </a:lnTo>
                  <a:lnTo>
                    <a:pt x="49430" y="507954"/>
                  </a:lnTo>
                  <a:lnTo>
                    <a:pt x="80405" y="534357"/>
                  </a:lnTo>
                  <a:lnTo>
                    <a:pt x="113629" y="551408"/>
                  </a:lnTo>
                  <a:lnTo>
                    <a:pt x="151289" y="558281"/>
                  </a:lnTo>
                  <a:lnTo>
                    <a:pt x="175204" y="553649"/>
                  </a:lnTo>
                  <a:lnTo>
                    <a:pt x="205278" y="537888"/>
                  </a:lnTo>
                  <a:lnTo>
                    <a:pt x="230132" y="519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72452" y="1452606"/>
              <a:ext cx="197580" cy="179312"/>
            </a:xfrm>
            <a:custGeom>
              <a:avLst/>
              <a:gdLst/>
              <a:ahLst/>
              <a:cxnLst/>
              <a:rect l="0" t="0" r="0" b="0"/>
              <a:pathLst>
                <a:path w="197580" h="179312">
                  <a:moveTo>
                    <a:pt x="123879" y="74026"/>
                  </a:moveTo>
                  <a:lnTo>
                    <a:pt x="129469" y="57258"/>
                  </a:lnTo>
                  <a:lnTo>
                    <a:pt x="125974" y="39667"/>
                  </a:lnTo>
                  <a:lnTo>
                    <a:pt x="110852" y="13153"/>
                  </a:lnTo>
                  <a:lnTo>
                    <a:pt x="104666" y="5368"/>
                  </a:lnTo>
                  <a:lnTo>
                    <a:pt x="95862" y="1347"/>
                  </a:lnTo>
                  <a:lnTo>
                    <a:pt x="73602" y="0"/>
                  </a:lnTo>
                  <a:lnTo>
                    <a:pt x="40352" y="11408"/>
                  </a:lnTo>
                  <a:lnTo>
                    <a:pt x="25145" y="26308"/>
                  </a:lnTo>
                  <a:lnTo>
                    <a:pt x="5850" y="64470"/>
                  </a:lnTo>
                  <a:lnTo>
                    <a:pt x="0" y="100960"/>
                  </a:lnTo>
                  <a:lnTo>
                    <a:pt x="3856" y="141408"/>
                  </a:lnTo>
                  <a:lnTo>
                    <a:pt x="12434" y="162855"/>
                  </a:lnTo>
                  <a:lnTo>
                    <a:pt x="17997" y="171850"/>
                  </a:lnTo>
                  <a:lnTo>
                    <a:pt x="26385" y="176676"/>
                  </a:lnTo>
                  <a:lnTo>
                    <a:pt x="48183" y="178920"/>
                  </a:lnTo>
                  <a:lnTo>
                    <a:pt x="67230" y="172898"/>
                  </a:lnTo>
                  <a:lnTo>
                    <a:pt x="75585" y="168016"/>
                  </a:lnTo>
                  <a:lnTo>
                    <a:pt x="87988" y="153234"/>
                  </a:lnTo>
                  <a:lnTo>
                    <a:pt x="105482" y="115148"/>
                  </a:lnTo>
                  <a:lnTo>
                    <a:pt x="109275" y="111969"/>
                  </a:lnTo>
                  <a:lnTo>
                    <a:pt x="112973" y="113359"/>
                  </a:lnTo>
                  <a:lnTo>
                    <a:pt x="152550" y="155198"/>
                  </a:lnTo>
                  <a:lnTo>
                    <a:pt x="197579" y="179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14933" y="1470306"/>
              <a:ext cx="155141" cy="172144"/>
            </a:xfrm>
            <a:custGeom>
              <a:avLst/>
              <a:gdLst/>
              <a:ahLst/>
              <a:cxnLst/>
              <a:rect l="0" t="0" r="0" b="0"/>
              <a:pathLst>
                <a:path w="155141" h="172144">
                  <a:moveTo>
                    <a:pt x="7740" y="66854"/>
                  </a:moveTo>
                  <a:lnTo>
                    <a:pt x="13330" y="128947"/>
                  </a:lnTo>
                  <a:lnTo>
                    <a:pt x="16806" y="166880"/>
                  </a:lnTo>
                  <a:lnTo>
                    <a:pt x="16123" y="172143"/>
                  </a:lnTo>
                  <a:lnTo>
                    <a:pt x="14499" y="172142"/>
                  </a:lnTo>
                  <a:lnTo>
                    <a:pt x="12246" y="168631"/>
                  </a:lnTo>
                  <a:lnTo>
                    <a:pt x="0" y="108391"/>
                  </a:lnTo>
                  <a:lnTo>
                    <a:pt x="3352" y="52702"/>
                  </a:lnTo>
                  <a:lnTo>
                    <a:pt x="17619" y="16258"/>
                  </a:lnTo>
                  <a:lnTo>
                    <a:pt x="26024" y="8557"/>
                  </a:lnTo>
                  <a:lnTo>
                    <a:pt x="47842" y="0"/>
                  </a:lnTo>
                  <a:lnTo>
                    <a:pt x="70017" y="2436"/>
                  </a:lnTo>
                  <a:lnTo>
                    <a:pt x="90401" y="11318"/>
                  </a:lnTo>
                  <a:lnTo>
                    <a:pt x="107260" y="23064"/>
                  </a:lnTo>
                  <a:lnTo>
                    <a:pt x="119432" y="39203"/>
                  </a:lnTo>
                  <a:lnTo>
                    <a:pt x="146625" y="89599"/>
                  </a:lnTo>
                  <a:lnTo>
                    <a:pt x="153458" y="135341"/>
                  </a:lnTo>
                  <a:lnTo>
                    <a:pt x="155140" y="161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46485" y="1482549"/>
              <a:ext cx="102573" cy="183342"/>
            </a:xfrm>
            <a:custGeom>
              <a:avLst/>
              <a:gdLst/>
              <a:ahLst/>
              <a:cxnLst/>
              <a:rect l="0" t="0" r="0" b="0"/>
              <a:pathLst>
                <a:path w="102573" h="183342">
                  <a:moveTo>
                    <a:pt x="92043" y="33554"/>
                  </a:moveTo>
                  <a:lnTo>
                    <a:pt x="86454" y="16787"/>
                  </a:lnTo>
                  <a:lnTo>
                    <a:pt x="74351" y="5435"/>
                  </a:lnTo>
                  <a:lnTo>
                    <a:pt x="66211" y="770"/>
                  </a:lnTo>
                  <a:lnTo>
                    <a:pt x="58444" y="0"/>
                  </a:lnTo>
                  <a:lnTo>
                    <a:pt x="43575" y="5383"/>
                  </a:lnTo>
                  <a:lnTo>
                    <a:pt x="22050" y="27157"/>
                  </a:lnTo>
                  <a:lnTo>
                    <a:pt x="6444" y="55835"/>
                  </a:lnTo>
                  <a:lnTo>
                    <a:pt x="0" y="92149"/>
                  </a:lnTo>
                  <a:lnTo>
                    <a:pt x="6228" y="137935"/>
                  </a:lnTo>
                  <a:lnTo>
                    <a:pt x="12179" y="159494"/>
                  </a:lnTo>
                  <a:lnTo>
                    <a:pt x="17743" y="167817"/>
                  </a:lnTo>
                  <a:lnTo>
                    <a:pt x="33285" y="180184"/>
                  </a:lnTo>
                  <a:lnTo>
                    <a:pt x="51891" y="183341"/>
                  </a:lnTo>
                  <a:lnTo>
                    <a:pt x="78976" y="178541"/>
                  </a:lnTo>
                  <a:lnTo>
                    <a:pt x="102572" y="170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22757" y="1472118"/>
              <a:ext cx="147399" cy="212952"/>
            </a:xfrm>
            <a:custGeom>
              <a:avLst/>
              <a:gdLst/>
              <a:ahLst/>
              <a:cxnLst/>
              <a:rect l="0" t="0" r="0" b="0"/>
              <a:pathLst>
                <a:path w="147399" h="212952">
                  <a:moveTo>
                    <a:pt x="0" y="107156"/>
                  </a:moveTo>
                  <a:lnTo>
                    <a:pt x="53874" y="89198"/>
                  </a:lnTo>
                  <a:lnTo>
                    <a:pt x="83422" y="77789"/>
                  </a:lnTo>
                  <a:lnTo>
                    <a:pt x="99857" y="66418"/>
                  </a:lnTo>
                  <a:lnTo>
                    <a:pt x="111841" y="50446"/>
                  </a:lnTo>
                  <a:lnTo>
                    <a:pt x="116675" y="41273"/>
                  </a:lnTo>
                  <a:lnTo>
                    <a:pt x="117557" y="32819"/>
                  </a:lnTo>
                  <a:lnTo>
                    <a:pt x="112299" y="17185"/>
                  </a:lnTo>
                  <a:lnTo>
                    <a:pt x="99044" y="5558"/>
                  </a:lnTo>
                  <a:lnTo>
                    <a:pt x="90596" y="820"/>
                  </a:lnTo>
                  <a:lnTo>
                    <a:pt x="81453" y="0"/>
                  </a:lnTo>
                  <a:lnTo>
                    <a:pt x="61938" y="5329"/>
                  </a:lnTo>
                  <a:lnTo>
                    <a:pt x="44685" y="21735"/>
                  </a:lnTo>
                  <a:lnTo>
                    <a:pt x="31558" y="44625"/>
                  </a:lnTo>
                  <a:lnTo>
                    <a:pt x="23131" y="100567"/>
                  </a:lnTo>
                  <a:lnTo>
                    <a:pt x="24791" y="144198"/>
                  </a:lnTo>
                  <a:lnTo>
                    <a:pt x="30905" y="166903"/>
                  </a:lnTo>
                  <a:lnTo>
                    <a:pt x="53894" y="200543"/>
                  </a:lnTo>
                  <a:lnTo>
                    <a:pt x="60496" y="208019"/>
                  </a:lnTo>
                  <a:lnTo>
                    <a:pt x="68406" y="211832"/>
                  </a:lnTo>
                  <a:lnTo>
                    <a:pt x="86555" y="212951"/>
                  </a:lnTo>
                  <a:lnTo>
                    <a:pt x="147398" y="201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64911" y="1473989"/>
              <a:ext cx="210572" cy="192156"/>
            </a:xfrm>
            <a:custGeom>
              <a:avLst/>
              <a:gdLst/>
              <a:ahLst/>
              <a:cxnLst/>
              <a:rect l="0" t="0" r="0" b="0"/>
              <a:pathLst>
                <a:path w="210572" h="192156">
                  <a:moveTo>
                    <a:pt x="0" y="73700"/>
                  </a:moveTo>
                  <a:lnTo>
                    <a:pt x="17959" y="128744"/>
                  </a:lnTo>
                  <a:lnTo>
                    <a:pt x="36302" y="192155"/>
                  </a:lnTo>
                  <a:lnTo>
                    <a:pt x="26849" y="159055"/>
                  </a:lnTo>
                  <a:lnTo>
                    <a:pt x="23372" y="100395"/>
                  </a:lnTo>
                  <a:lnTo>
                    <a:pt x="30972" y="59123"/>
                  </a:lnTo>
                  <a:lnTo>
                    <a:pt x="41452" y="39535"/>
                  </a:lnTo>
                  <a:lnTo>
                    <a:pt x="57028" y="26150"/>
                  </a:lnTo>
                  <a:lnTo>
                    <a:pt x="66095" y="20943"/>
                  </a:lnTo>
                  <a:lnTo>
                    <a:pt x="121504" y="11416"/>
                  </a:lnTo>
                  <a:lnTo>
                    <a:pt x="175603" y="2602"/>
                  </a:lnTo>
                  <a:lnTo>
                    <a:pt x="2105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086313" y="2761191"/>
            <a:ext cx="1936610" cy="778208"/>
            <a:chOff x="7086313" y="2761191"/>
            <a:chExt cx="1936610" cy="778208"/>
          </a:xfrm>
        </p:grpSpPr>
        <p:sp>
          <p:nvSpPr>
            <p:cNvPr id="49" name="Freeform 48"/>
            <p:cNvSpPr/>
            <p:nvPr/>
          </p:nvSpPr>
          <p:spPr>
            <a:xfrm>
              <a:off x="7086313" y="2761191"/>
              <a:ext cx="283636" cy="578377"/>
            </a:xfrm>
            <a:custGeom>
              <a:avLst/>
              <a:gdLst/>
              <a:ahLst/>
              <a:cxnLst/>
              <a:rect l="0" t="0" r="0" b="0"/>
              <a:pathLst>
                <a:path w="283636" h="578377">
                  <a:moveTo>
                    <a:pt x="252049" y="102560"/>
                  </a:moveTo>
                  <a:lnTo>
                    <a:pt x="236409" y="84579"/>
                  </a:lnTo>
                  <a:lnTo>
                    <a:pt x="211616" y="43997"/>
                  </a:lnTo>
                  <a:lnTo>
                    <a:pt x="183837" y="16209"/>
                  </a:lnTo>
                  <a:lnTo>
                    <a:pt x="165581" y="6470"/>
                  </a:lnTo>
                  <a:lnTo>
                    <a:pt x="129983" y="0"/>
                  </a:lnTo>
                  <a:lnTo>
                    <a:pt x="106551" y="7845"/>
                  </a:lnTo>
                  <a:lnTo>
                    <a:pt x="68501" y="35888"/>
                  </a:lnTo>
                  <a:lnTo>
                    <a:pt x="45716" y="68117"/>
                  </a:lnTo>
                  <a:lnTo>
                    <a:pt x="25462" y="122099"/>
                  </a:lnTo>
                  <a:lnTo>
                    <a:pt x="10196" y="181635"/>
                  </a:lnTo>
                  <a:lnTo>
                    <a:pt x="1505" y="239063"/>
                  </a:lnTo>
                  <a:lnTo>
                    <a:pt x="0" y="295083"/>
                  </a:lnTo>
                  <a:lnTo>
                    <a:pt x="7896" y="355189"/>
                  </a:lnTo>
                  <a:lnTo>
                    <a:pt x="18530" y="409820"/>
                  </a:lnTo>
                  <a:lnTo>
                    <a:pt x="35980" y="462402"/>
                  </a:lnTo>
                  <a:lnTo>
                    <a:pt x="62836" y="516444"/>
                  </a:lnTo>
                  <a:lnTo>
                    <a:pt x="96261" y="555932"/>
                  </a:lnTo>
                  <a:lnTo>
                    <a:pt x="122369" y="570390"/>
                  </a:lnTo>
                  <a:lnTo>
                    <a:pt x="151130" y="578376"/>
                  </a:lnTo>
                  <a:lnTo>
                    <a:pt x="187053" y="576295"/>
                  </a:lnTo>
                  <a:lnTo>
                    <a:pt x="219923" y="567100"/>
                  </a:lnTo>
                  <a:lnTo>
                    <a:pt x="259351" y="543624"/>
                  </a:lnTo>
                  <a:lnTo>
                    <a:pt x="272843" y="531385"/>
                  </a:lnTo>
                  <a:lnTo>
                    <a:pt x="283635" y="51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35455" y="3059469"/>
              <a:ext cx="229292" cy="227311"/>
            </a:xfrm>
            <a:custGeom>
              <a:avLst/>
              <a:gdLst/>
              <a:ahLst/>
              <a:cxnLst/>
              <a:rect l="0" t="0" r="0" b="0"/>
              <a:pathLst>
                <a:path w="229292" h="227311">
                  <a:moveTo>
                    <a:pt x="124006" y="99080"/>
                  </a:moveTo>
                  <a:lnTo>
                    <a:pt x="124006" y="76723"/>
                  </a:lnTo>
                  <a:lnTo>
                    <a:pt x="112827" y="46052"/>
                  </a:lnTo>
                  <a:lnTo>
                    <a:pt x="94697" y="14738"/>
                  </a:lnTo>
                  <a:lnTo>
                    <a:pt x="85750" y="7757"/>
                  </a:lnTo>
                  <a:lnTo>
                    <a:pt x="63329" y="0"/>
                  </a:lnTo>
                  <a:lnTo>
                    <a:pt x="53139" y="271"/>
                  </a:lnTo>
                  <a:lnTo>
                    <a:pt x="35578" y="6812"/>
                  </a:lnTo>
                  <a:lnTo>
                    <a:pt x="23094" y="20637"/>
                  </a:lnTo>
                  <a:lnTo>
                    <a:pt x="5547" y="58109"/>
                  </a:lnTo>
                  <a:lnTo>
                    <a:pt x="0" y="105657"/>
                  </a:lnTo>
                  <a:lnTo>
                    <a:pt x="3945" y="158610"/>
                  </a:lnTo>
                  <a:lnTo>
                    <a:pt x="18112" y="200166"/>
                  </a:lnTo>
                  <a:lnTo>
                    <a:pt x="33658" y="217317"/>
                  </a:lnTo>
                  <a:lnTo>
                    <a:pt x="42717" y="223528"/>
                  </a:lnTo>
                  <a:lnTo>
                    <a:pt x="62142" y="227310"/>
                  </a:lnTo>
                  <a:lnTo>
                    <a:pt x="72234" y="226680"/>
                  </a:lnTo>
                  <a:lnTo>
                    <a:pt x="89688" y="219742"/>
                  </a:lnTo>
                  <a:lnTo>
                    <a:pt x="97618" y="214616"/>
                  </a:lnTo>
                  <a:lnTo>
                    <a:pt x="119957" y="185046"/>
                  </a:lnTo>
                  <a:lnTo>
                    <a:pt x="144067" y="130894"/>
                  </a:lnTo>
                  <a:lnTo>
                    <a:pt x="147909" y="120290"/>
                  </a:lnTo>
                  <a:lnTo>
                    <a:pt x="151640" y="117899"/>
                  </a:lnTo>
                  <a:lnTo>
                    <a:pt x="155297" y="120984"/>
                  </a:lnTo>
                  <a:lnTo>
                    <a:pt x="188075" y="170659"/>
                  </a:lnTo>
                  <a:lnTo>
                    <a:pt x="201614" y="183535"/>
                  </a:lnTo>
                  <a:lnTo>
                    <a:pt x="229291" y="193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697044" y="3019787"/>
              <a:ext cx="164872" cy="519612"/>
            </a:xfrm>
            <a:custGeom>
              <a:avLst/>
              <a:gdLst/>
              <a:ahLst/>
              <a:cxnLst/>
              <a:rect l="0" t="0" r="0" b="0"/>
              <a:pathLst>
                <a:path w="164872" h="519612">
                  <a:moveTo>
                    <a:pt x="20344" y="159819"/>
                  </a:moveTo>
                  <a:lnTo>
                    <a:pt x="34999" y="214960"/>
                  </a:lnTo>
                  <a:lnTo>
                    <a:pt x="41307" y="277989"/>
                  </a:lnTo>
                  <a:lnTo>
                    <a:pt x="49485" y="332900"/>
                  </a:lnTo>
                  <a:lnTo>
                    <a:pt x="51205" y="382288"/>
                  </a:lnTo>
                  <a:lnTo>
                    <a:pt x="51715" y="430846"/>
                  </a:lnTo>
                  <a:lnTo>
                    <a:pt x="46298" y="483587"/>
                  </a:lnTo>
                  <a:lnTo>
                    <a:pt x="37263" y="517013"/>
                  </a:lnTo>
                  <a:lnTo>
                    <a:pt x="35133" y="519611"/>
                  </a:lnTo>
                  <a:lnTo>
                    <a:pt x="33713" y="516664"/>
                  </a:lnTo>
                  <a:lnTo>
                    <a:pt x="24011" y="464564"/>
                  </a:lnTo>
                  <a:lnTo>
                    <a:pt x="20261" y="416100"/>
                  </a:lnTo>
                  <a:lnTo>
                    <a:pt x="13431" y="358976"/>
                  </a:lnTo>
                  <a:lnTo>
                    <a:pt x="9717" y="306826"/>
                  </a:lnTo>
                  <a:lnTo>
                    <a:pt x="1694" y="247219"/>
                  </a:lnTo>
                  <a:lnTo>
                    <a:pt x="0" y="192344"/>
                  </a:lnTo>
                  <a:lnTo>
                    <a:pt x="2618" y="139040"/>
                  </a:lnTo>
                  <a:lnTo>
                    <a:pt x="10803" y="86202"/>
                  </a:lnTo>
                  <a:lnTo>
                    <a:pt x="23756" y="39740"/>
                  </a:lnTo>
                  <a:lnTo>
                    <a:pt x="37069" y="17543"/>
                  </a:lnTo>
                  <a:lnTo>
                    <a:pt x="54684" y="3778"/>
                  </a:lnTo>
                  <a:lnTo>
                    <a:pt x="74211" y="0"/>
                  </a:lnTo>
                  <a:lnTo>
                    <a:pt x="94588" y="3391"/>
                  </a:lnTo>
                  <a:lnTo>
                    <a:pt x="115343" y="12696"/>
                  </a:lnTo>
                  <a:lnTo>
                    <a:pt x="141169" y="36678"/>
                  </a:lnTo>
                  <a:lnTo>
                    <a:pt x="158050" y="66011"/>
                  </a:lnTo>
                  <a:lnTo>
                    <a:pt x="164871" y="102518"/>
                  </a:lnTo>
                  <a:lnTo>
                    <a:pt x="161303" y="137382"/>
                  </a:lnTo>
                  <a:lnTo>
                    <a:pt x="149673" y="156086"/>
                  </a:lnTo>
                  <a:lnTo>
                    <a:pt x="132805" y="171028"/>
                  </a:lnTo>
                  <a:lnTo>
                    <a:pt x="83074" y="194079"/>
                  </a:lnTo>
                  <a:lnTo>
                    <a:pt x="62262" y="195323"/>
                  </a:lnTo>
                  <a:lnTo>
                    <a:pt x="30873" y="191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17430" y="3017822"/>
              <a:ext cx="136871" cy="207517"/>
            </a:xfrm>
            <a:custGeom>
              <a:avLst/>
              <a:gdLst/>
              <a:ahLst/>
              <a:cxnLst/>
              <a:rect l="0" t="0" r="0" b="0"/>
              <a:pathLst>
                <a:path w="136871" h="207517">
                  <a:moveTo>
                    <a:pt x="0" y="98613"/>
                  </a:moveTo>
                  <a:lnTo>
                    <a:pt x="17958" y="152488"/>
                  </a:lnTo>
                  <a:lnTo>
                    <a:pt x="36301" y="207516"/>
                  </a:lnTo>
                  <a:lnTo>
                    <a:pt x="11595" y="144575"/>
                  </a:lnTo>
                  <a:lnTo>
                    <a:pt x="3436" y="104692"/>
                  </a:lnTo>
                  <a:lnTo>
                    <a:pt x="6607" y="63239"/>
                  </a:lnTo>
                  <a:lnTo>
                    <a:pt x="15025" y="41557"/>
                  </a:lnTo>
                  <a:lnTo>
                    <a:pt x="20545" y="32500"/>
                  </a:lnTo>
                  <a:lnTo>
                    <a:pt x="36037" y="19317"/>
                  </a:lnTo>
                  <a:lnTo>
                    <a:pt x="80168" y="1321"/>
                  </a:lnTo>
                  <a:lnTo>
                    <a:pt x="103480" y="0"/>
                  </a:lnTo>
                  <a:lnTo>
                    <a:pt x="136870" y="3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17471" y="308484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2"/>
                  </a:lnTo>
                  <a:lnTo>
                    <a:pt x="10723" y="102069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49057" y="2958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71624" y="3054450"/>
              <a:ext cx="109061" cy="191037"/>
            </a:xfrm>
            <a:custGeom>
              <a:avLst/>
              <a:gdLst/>
              <a:ahLst/>
              <a:cxnLst/>
              <a:rect l="0" t="0" r="0" b="0"/>
              <a:pathLst>
                <a:path w="109061" h="191037">
                  <a:moveTo>
                    <a:pt x="109060" y="61985"/>
                  </a:moveTo>
                  <a:lnTo>
                    <a:pt x="94487" y="19293"/>
                  </a:lnTo>
                  <a:lnTo>
                    <a:pt x="88816" y="8957"/>
                  </a:lnTo>
                  <a:lnTo>
                    <a:pt x="81526" y="3237"/>
                  </a:lnTo>
                  <a:lnTo>
                    <a:pt x="73157" y="593"/>
                  </a:lnTo>
                  <a:lnTo>
                    <a:pt x="64067" y="0"/>
                  </a:lnTo>
                  <a:lnTo>
                    <a:pt x="44609" y="5580"/>
                  </a:lnTo>
                  <a:lnTo>
                    <a:pt x="34507" y="10344"/>
                  </a:lnTo>
                  <a:lnTo>
                    <a:pt x="20163" y="24995"/>
                  </a:lnTo>
                  <a:lnTo>
                    <a:pt x="1422" y="62997"/>
                  </a:lnTo>
                  <a:lnTo>
                    <a:pt x="0" y="83492"/>
                  </a:lnTo>
                  <a:lnTo>
                    <a:pt x="8618" y="136423"/>
                  </a:lnTo>
                  <a:lnTo>
                    <a:pt x="23797" y="169309"/>
                  </a:lnTo>
                  <a:lnTo>
                    <a:pt x="39580" y="182994"/>
                  </a:lnTo>
                  <a:lnTo>
                    <a:pt x="48702" y="188281"/>
                  </a:lnTo>
                  <a:lnTo>
                    <a:pt x="68196" y="191036"/>
                  </a:lnTo>
                  <a:lnTo>
                    <a:pt x="109060" y="188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62525" y="3120825"/>
              <a:ext cx="131794" cy="159142"/>
            </a:xfrm>
            <a:custGeom>
              <a:avLst/>
              <a:gdLst/>
              <a:ahLst/>
              <a:cxnLst/>
              <a:rect l="0" t="0" r="0" b="0"/>
              <a:pathLst>
                <a:path w="131794" h="159142">
                  <a:moveTo>
                    <a:pt x="65558" y="27195"/>
                  </a:moveTo>
                  <a:lnTo>
                    <a:pt x="76736" y="10428"/>
                  </a:lnTo>
                  <a:lnTo>
                    <a:pt x="75349" y="5489"/>
                  </a:lnTo>
                  <a:lnTo>
                    <a:pt x="69746" y="2196"/>
                  </a:lnTo>
                  <a:lnTo>
                    <a:pt x="61331" y="0"/>
                  </a:lnTo>
                  <a:lnTo>
                    <a:pt x="52211" y="2046"/>
                  </a:lnTo>
                  <a:lnTo>
                    <a:pt x="32720" y="13678"/>
                  </a:lnTo>
                  <a:lnTo>
                    <a:pt x="18597" y="33666"/>
                  </a:lnTo>
                  <a:lnTo>
                    <a:pt x="0" y="84626"/>
                  </a:lnTo>
                  <a:lnTo>
                    <a:pt x="1716" y="108872"/>
                  </a:lnTo>
                  <a:lnTo>
                    <a:pt x="10277" y="130177"/>
                  </a:lnTo>
                  <a:lnTo>
                    <a:pt x="21881" y="147444"/>
                  </a:lnTo>
                  <a:lnTo>
                    <a:pt x="30591" y="152985"/>
                  </a:lnTo>
                  <a:lnTo>
                    <a:pt x="52746" y="159141"/>
                  </a:lnTo>
                  <a:lnTo>
                    <a:pt x="75071" y="155638"/>
                  </a:lnTo>
                  <a:lnTo>
                    <a:pt x="104252" y="140512"/>
                  </a:lnTo>
                  <a:lnTo>
                    <a:pt x="112411" y="134325"/>
                  </a:lnTo>
                  <a:lnTo>
                    <a:pt x="124595" y="114973"/>
                  </a:lnTo>
                  <a:lnTo>
                    <a:pt x="129483" y="103261"/>
                  </a:lnTo>
                  <a:lnTo>
                    <a:pt x="131793" y="77770"/>
                  </a:lnTo>
                  <a:lnTo>
                    <a:pt x="130772" y="64421"/>
                  </a:lnTo>
                  <a:lnTo>
                    <a:pt x="120278" y="43350"/>
                  </a:lnTo>
                  <a:lnTo>
                    <a:pt x="97144" y="16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33368" y="3095378"/>
              <a:ext cx="136871" cy="193217"/>
            </a:xfrm>
            <a:custGeom>
              <a:avLst/>
              <a:gdLst/>
              <a:ahLst/>
              <a:cxnLst/>
              <a:rect l="0" t="0" r="0" b="0"/>
              <a:pathLst>
                <a:path w="136871" h="193217">
                  <a:moveTo>
                    <a:pt x="0" y="94756"/>
                  </a:moveTo>
                  <a:lnTo>
                    <a:pt x="29308" y="129654"/>
                  </a:lnTo>
                  <a:lnTo>
                    <a:pt x="55644" y="189804"/>
                  </a:lnTo>
                  <a:lnTo>
                    <a:pt x="56982" y="193216"/>
                  </a:lnTo>
                  <a:lnTo>
                    <a:pt x="38226" y="130193"/>
                  </a:lnTo>
                  <a:lnTo>
                    <a:pt x="26832" y="84989"/>
                  </a:lnTo>
                  <a:lnTo>
                    <a:pt x="28693" y="63509"/>
                  </a:lnTo>
                  <a:lnTo>
                    <a:pt x="41907" y="31686"/>
                  </a:lnTo>
                  <a:lnTo>
                    <a:pt x="57230" y="16812"/>
                  </a:lnTo>
                  <a:lnTo>
                    <a:pt x="76908" y="747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12352" y="3100165"/>
              <a:ext cx="210571" cy="206366"/>
            </a:xfrm>
            <a:custGeom>
              <a:avLst/>
              <a:gdLst/>
              <a:ahLst/>
              <a:cxnLst/>
              <a:rect l="0" t="0" r="0" b="0"/>
              <a:pathLst>
                <a:path w="210571" h="206366">
                  <a:moveTo>
                    <a:pt x="0" y="121555"/>
                  </a:moveTo>
                  <a:lnTo>
                    <a:pt x="16788" y="176600"/>
                  </a:lnTo>
                  <a:lnTo>
                    <a:pt x="19160" y="201392"/>
                  </a:lnTo>
                  <a:lnTo>
                    <a:pt x="18622" y="206365"/>
                  </a:lnTo>
                  <a:lnTo>
                    <a:pt x="17095" y="206171"/>
                  </a:lnTo>
                  <a:lnTo>
                    <a:pt x="14906" y="202532"/>
                  </a:lnTo>
                  <a:lnTo>
                    <a:pt x="17415" y="175054"/>
                  </a:lnTo>
                  <a:lnTo>
                    <a:pt x="32030" y="113334"/>
                  </a:lnTo>
                  <a:lnTo>
                    <a:pt x="50362" y="58688"/>
                  </a:lnTo>
                  <a:lnTo>
                    <a:pt x="69254" y="28058"/>
                  </a:lnTo>
                  <a:lnTo>
                    <a:pt x="86931" y="11371"/>
                  </a:lnTo>
                  <a:lnTo>
                    <a:pt x="109606" y="2394"/>
                  </a:lnTo>
                  <a:lnTo>
                    <a:pt x="122204" y="0"/>
                  </a:lnTo>
                  <a:lnTo>
                    <a:pt x="142440" y="3580"/>
                  </a:lnTo>
                  <a:lnTo>
                    <a:pt x="159233" y="14139"/>
                  </a:lnTo>
                  <a:lnTo>
                    <a:pt x="180671" y="39815"/>
                  </a:lnTo>
                  <a:lnTo>
                    <a:pt x="202848" y="90297"/>
                  </a:lnTo>
                  <a:lnTo>
                    <a:pt x="209553" y="147868"/>
                  </a:lnTo>
                  <a:lnTo>
                    <a:pt x="210570" y="174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610860" y="4000829"/>
            <a:ext cx="7995846" cy="1575487"/>
            <a:chOff x="1610860" y="4000829"/>
            <a:chExt cx="7995846" cy="1575487"/>
          </a:xfrm>
        </p:grpSpPr>
        <p:sp>
          <p:nvSpPr>
            <p:cNvPr id="60" name="Freeform 59"/>
            <p:cNvSpPr/>
            <p:nvPr/>
          </p:nvSpPr>
          <p:spPr>
            <a:xfrm>
              <a:off x="1821430" y="4053471"/>
              <a:ext cx="18670" cy="389556"/>
            </a:xfrm>
            <a:custGeom>
              <a:avLst/>
              <a:gdLst/>
              <a:ahLst/>
              <a:cxnLst/>
              <a:rect l="0" t="0" r="0" b="0"/>
              <a:pathLst>
                <a:path w="18670" h="389556">
                  <a:moveTo>
                    <a:pt x="0" y="0"/>
                  </a:moveTo>
                  <a:lnTo>
                    <a:pt x="0" y="52050"/>
                  </a:lnTo>
                  <a:lnTo>
                    <a:pt x="0" y="108230"/>
                  </a:lnTo>
                  <a:lnTo>
                    <a:pt x="3119" y="159970"/>
                  </a:lnTo>
                  <a:lnTo>
                    <a:pt x="8333" y="206886"/>
                  </a:lnTo>
                  <a:lnTo>
                    <a:pt x="12997" y="265240"/>
                  </a:lnTo>
                  <a:lnTo>
                    <a:pt x="18669" y="323865"/>
                  </a:lnTo>
                  <a:lnTo>
                    <a:pt x="17230" y="365801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10860" y="4032414"/>
              <a:ext cx="379027" cy="21017"/>
            </a:xfrm>
            <a:custGeom>
              <a:avLst/>
              <a:gdLst/>
              <a:ahLst/>
              <a:cxnLst/>
              <a:rect l="0" t="0" r="0" b="0"/>
              <a:pathLst>
                <a:path w="379027" h="21017">
                  <a:moveTo>
                    <a:pt x="379026" y="0"/>
                  </a:moveTo>
                  <a:lnTo>
                    <a:pt x="341548" y="8333"/>
                  </a:lnTo>
                  <a:lnTo>
                    <a:pt x="290124" y="15684"/>
                  </a:lnTo>
                  <a:lnTo>
                    <a:pt x="243240" y="19465"/>
                  </a:lnTo>
                  <a:lnTo>
                    <a:pt x="192304" y="20585"/>
                  </a:lnTo>
                  <a:lnTo>
                    <a:pt x="140167" y="20917"/>
                  </a:lnTo>
                  <a:lnTo>
                    <a:pt x="87674" y="21016"/>
                  </a:lnTo>
                  <a:lnTo>
                    <a:pt x="29450" y="138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89886" y="4000829"/>
              <a:ext cx="189514" cy="410612"/>
            </a:xfrm>
            <a:custGeom>
              <a:avLst/>
              <a:gdLst/>
              <a:ahLst/>
              <a:cxnLst/>
              <a:rect l="0" t="0" r="0" b="0"/>
              <a:pathLst>
                <a:path w="189514" h="410612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5684" y="156280"/>
                  </a:lnTo>
                  <a:lnTo>
                    <a:pt x="25054" y="207612"/>
                  </a:lnTo>
                  <a:lnTo>
                    <a:pt x="29650" y="259866"/>
                  </a:lnTo>
                  <a:lnTo>
                    <a:pt x="38438" y="315454"/>
                  </a:lnTo>
                  <a:lnTo>
                    <a:pt x="44507" y="374094"/>
                  </a:lnTo>
                  <a:lnTo>
                    <a:pt x="47219" y="386266"/>
                  </a:lnTo>
                  <a:lnTo>
                    <a:pt x="49026" y="388532"/>
                  </a:lnTo>
                  <a:lnTo>
                    <a:pt x="51035" y="375452"/>
                  </a:lnTo>
                  <a:lnTo>
                    <a:pt x="52325" y="320564"/>
                  </a:lnTo>
                  <a:lnTo>
                    <a:pt x="52501" y="291822"/>
                  </a:lnTo>
                  <a:lnTo>
                    <a:pt x="61938" y="266569"/>
                  </a:lnTo>
                  <a:lnTo>
                    <a:pt x="69368" y="254921"/>
                  </a:lnTo>
                  <a:lnTo>
                    <a:pt x="77831" y="248326"/>
                  </a:lnTo>
                  <a:lnTo>
                    <a:pt x="86982" y="245099"/>
                  </a:lnTo>
                  <a:lnTo>
                    <a:pt x="96592" y="244118"/>
                  </a:lnTo>
                  <a:lnTo>
                    <a:pt x="113510" y="249267"/>
                  </a:lnTo>
                  <a:lnTo>
                    <a:pt x="121296" y="253915"/>
                  </a:lnTo>
                  <a:lnTo>
                    <a:pt x="133068" y="268439"/>
                  </a:lnTo>
                  <a:lnTo>
                    <a:pt x="165927" y="329962"/>
                  </a:lnTo>
                  <a:lnTo>
                    <a:pt x="186171" y="393233"/>
                  </a:lnTo>
                  <a:lnTo>
                    <a:pt x="18951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79399" y="4230113"/>
              <a:ext cx="147400" cy="220048"/>
            </a:xfrm>
            <a:custGeom>
              <a:avLst/>
              <a:gdLst/>
              <a:ahLst/>
              <a:cxnLst/>
              <a:rect l="0" t="0" r="0" b="0"/>
              <a:pathLst>
                <a:path w="147400" h="220048">
                  <a:moveTo>
                    <a:pt x="0" y="139213"/>
                  </a:moveTo>
                  <a:lnTo>
                    <a:pt x="9575" y="115167"/>
                  </a:lnTo>
                  <a:lnTo>
                    <a:pt x="20243" y="100840"/>
                  </a:lnTo>
                  <a:lnTo>
                    <a:pt x="74552" y="67580"/>
                  </a:lnTo>
                  <a:lnTo>
                    <a:pt x="105537" y="47539"/>
                  </a:lnTo>
                  <a:lnTo>
                    <a:pt x="111302" y="39492"/>
                  </a:lnTo>
                  <a:lnTo>
                    <a:pt x="113976" y="30618"/>
                  </a:lnTo>
                  <a:lnTo>
                    <a:pt x="114588" y="21193"/>
                  </a:lnTo>
                  <a:lnTo>
                    <a:pt x="111487" y="13739"/>
                  </a:lnTo>
                  <a:lnTo>
                    <a:pt x="98682" y="2339"/>
                  </a:lnTo>
                  <a:lnTo>
                    <a:pt x="90355" y="0"/>
                  </a:lnTo>
                  <a:lnTo>
                    <a:pt x="71743" y="522"/>
                  </a:lnTo>
                  <a:lnTo>
                    <a:pt x="41534" y="12981"/>
                  </a:lnTo>
                  <a:lnTo>
                    <a:pt x="27038" y="31247"/>
                  </a:lnTo>
                  <a:lnTo>
                    <a:pt x="17866" y="56133"/>
                  </a:lnTo>
                  <a:lnTo>
                    <a:pt x="13872" y="100689"/>
                  </a:lnTo>
                  <a:lnTo>
                    <a:pt x="25469" y="159356"/>
                  </a:lnTo>
                  <a:lnTo>
                    <a:pt x="46540" y="191585"/>
                  </a:lnTo>
                  <a:lnTo>
                    <a:pt x="68258" y="206553"/>
                  </a:lnTo>
                  <a:lnTo>
                    <a:pt x="93508" y="215935"/>
                  </a:lnTo>
                  <a:lnTo>
                    <a:pt x="129351" y="220047"/>
                  </a:lnTo>
                  <a:lnTo>
                    <a:pt x="135367" y="218839"/>
                  </a:lnTo>
                  <a:lnTo>
                    <a:pt x="147399" y="212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44848" y="4095585"/>
              <a:ext cx="18862" cy="294799"/>
            </a:xfrm>
            <a:custGeom>
              <a:avLst/>
              <a:gdLst/>
              <a:ahLst/>
              <a:cxnLst/>
              <a:rect l="0" t="0" r="0" b="0"/>
              <a:pathLst>
                <a:path w="18862" h="294799">
                  <a:moveTo>
                    <a:pt x="8333" y="0"/>
                  </a:moveTo>
                  <a:lnTo>
                    <a:pt x="0" y="60384"/>
                  </a:lnTo>
                  <a:lnTo>
                    <a:pt x="1574" y="111868"/>
                  </a:lnTo>
                  <a:lnTo>
                    <a:pt x="6330" y="159878"/>
                  </a:lnTo>
                  <a:lnTo>
                    <a:pt x="13527" y="222914"/>
                  </a:lnTo>
                  <a:lnTo>
                    <a:pt x="18159" y="282097"/>
                  </a:lnTo>
                  <a:lnTo>
                    <a:pt x="1886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05782" y="4032414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5653" y="9065"/>
                  </a:lnTo>
                  <a:lnTo>
                    <a:pt x="171479" y="18645"/>
                  </a:lnTo>
                  <a:lnTo>
                    <a:pt x="115717" y="28683"/>
                  </a:lnTo>
                  <a:lnTo>
                    <a:pt x="59642" y="310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58466" y="4221927"/>
              <a:ext cx="84229" cy="147679"/>
            </a:xfrm>
            <a:custGeom>
              <a:avLst/>
              <a:gdLst/>
              <a:ahLst/>
              <a:cxnLst/>
              <a:rect l="0" t="0" r="0" b="0"/>
              <a:pathLst>
                <a:path w="84229" h="147679">
                  <a:moveTo>
                    <a:pt x="0" y="94757"/>
                  </a:moveTo>
                  <a:lnTo>
                    <a:pt x="15641" y="121143"/>
                  </a:lnTo>
                  <a:lnTo>
                    <a:pt x="25171" y="147678"/>
                  </a:lnTo>
                  <a:lnTo>
                    <a:pt x="16240" y="113308"/>
                  </a:lnTo>
                  <a:lnTo>
                    <a:pt x="5591" y="72035"/>
                  </a:lnTo>
                  <a:lnTo>
                    <a:pt x="7554" y="46834"/>
                  </a:lnTo>
                  <a:lnTo>
                    <a:pt x="15446" y="26274"/>
                  </a:lnTo>
                  <a:lnTo>
                    <a:pt x="20826" y="17516"/>
                  </a:lnTo>
                  <a:lnTo>
                    <a:pt x="29091" y="11678"/>
                  </a:lnTo>
                  <a:lnTo>
                    <a:pt x="66621" y="230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09923" y="4221927"/>
              <a:ext cx="135272" cy="161621"/>
            </a:xfrm>
            <a:custGeom>
              <a:avLst/>
              <a:gdLst/>
              <a:ahLst/>
              <a:cxnLst/>
              <a:rect l="0" t="0" r="0" b="0"/>
              <a:pathLst>
                <a:path w="135272" h="161621">
                  <a:moveTo>
                    <a:pt x="111755" y="0"/>
                  </a:moveTo>
                  <a:lnTo>
                    <a:pt x="89399" y="0"/>
                  </a:lnTo>
                  <a:lnTo>
                    <a:pt x="58728" y="11178"/>
                  </a:lnTo>
                  <a:lnTo>
                    <a:pt x="33002" y="29309"/>
                  </a:lnTo>
                  <a:lnTo>
                    <a:pt x="10562" y="55087"/>
                  </a:lnTo>
                  <a:lnTo>
                    <a:pt x="2440" y="77905"/>
                  </a:lnTo>
                  <a:lnTo>
                    <a:pt x="0" y="102475"/>
                  </a:lnTo>
                  <a:lnTo>
                    <a:pt x="2815" y="125093"/>
                  </a:lnTo>
                  <a:lnTo>
                    <a:pt x="7543" y="133698"/>
                  </a:lnTo>
                  <a:lnTo>
                    <a:pt x="22155" y="146380"/>
                  </a:lnTo>
                  <a:lnTo>
                    <a:pt x="50112" y="160095"/>
                  </a:lnTo>
                  <a:lnTo>
                    <a:pt x="70320" y="161620"/>
                  </a:lnTo>
                  <a:lnTo>
                    <a:pt x="80622" y="160390"/>
                  </a:lnTo>
                  <a:lnTo>
                    <a:pt x="101428" y="149663"/>
                  </a:lnTo>
                  <a:lnTo>
                    <a:pt x="120034" y="133197"/>
                  </a:lnTo>
                  <a:lnTo>
                    <a:pt x="132202" y="114181"/>
                  </a:lnTo>
                  <a:lnTo>
                    <a:pt x="135271" y="90912"/>
                  </a:lnTo>
                  <a:lnTo>
                    <a:pt x="127709" y="43434"/>
                  </a:lnTo>
                  <a:lnTo>
                    <a:pt x="121575" y="31002"/>
                  </a:lnTo>
                  <a:lnTo>
                    <a:pt x="11175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11330" y="4194845"/>
              <a:ext cx="111140" cy="436660"/>
            </a:xfrm>
            <a:custGeom>
              <a:avLst/>
              <a:gdLst/>
              <a:ahLst/>
              <a:cxnLst/>
              <a:rect l="0" t="0" r="0" b="0"/>
              <a:pathLst>
                <a:path w="111140" h="436660">
                  <a:moveTo>
                    <a:pt x="26162" y="206066"/>
                  </a:moveTo>
                  <a:lnTo>
                    <a:pt x="27332" y="255329"/>
                  </a:lnTo>
                  <a:lnTo>
                    <a:pt x="34567" y="305411"/>
                  </a:lnTo>
                  <a:lnTo>
                    <a:pt x="42950" y="356125"/>
                  </a:lnTo>
                  <a:lnTo>
                    <a:pt x="46376" y="415775"/>
                  </a:lnTo>
                  <a:lnTo>
                    <a:pt x="45674" y="436141"/>
                  </a:lnTo>
                  <a:lnTo>
                    <a:pt x="43850" y="436659"/>
                  </a:lnTo>
                  <a:lnTo>
                    <a:pt x="41463" y="433494"/>
                  </a:lnTo>
                  <a:lnTo>
                    <a:pt x="36463" y="385218"/>
                  </a:lnTo>
                  <a:lnTo>
                    <a:pt x="28564" y="329338"/>
                  </a:lnTo>
                  <a:lnTo>
                    <a:pt x="19985" y="268328"/>
                  </a:lnTo>
                  <a:lnTo>
                    <a:pt x="15753" y="209307"/>
                  </a:lnTo>
                  <a:lnTo>
                    <a:pt x="7555" y="149905"/>
                  </a:lnTo>
                  <a:lnTo>
                    <a:pt x="0" y="88128"/>
                  </a:lnTo>
                  <a:lnTo>
                    <a:pt x="1773" y="39451"/>
                  </a:lnTo>
                  <a:lnTo>
                    <a:pt x="9863" y="14642"/>
                  </a:lnTo>
                  <a:lnTo>
                    <a:pt x="15296" y="4750"/>
                  </a:lnTo>
                  <a:lnTo>
                    <a:pt x="22427" y="496"/>
                  </a:lnTo>
                  <a:lnTo>
                    <a:pt x="30691" y="0"/>
                  </a:lnTo>
                  <a:lnTo>
                    <a:pt x="48062" y="5687"/>
                  </a:lnTo>
                  <a:lnTo>
                    <a:pt x="63582" y="16013"/>
                  </a:lnTo>
                  <a:lnTo>
                    <a:pt x="99705" y="71436"/>
                  </a:lnTo>
                  <a:lnTo>
                    <a:pt x="110321" y="97098"/>
                  </a:lnTo>
                  <a:lnTo>
                    <a:pt x="111139" y="120201"/>
                  </a:lnTo>
                  <a:lnTo>
                    <a:pt x="107380" y="128936"/>
                  </a:lnTo>
                  <a:lnTo>
                    <a:pt x="93844" y="141760"/>
                  </a:lnTo>
                  <a:lnTo>
                    <a:pt x="73011" y="148240"/>
                  </a:lnTo>
                  <a:lnTo>
                    <a:pt x="26162" y="153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85325" y="4221927"/>
              <a:ext cx="10095" cy="147400"/>
            </a:xfrm>
            <a:custGeom>
              <a:avLst/>
              <a:gdLst/>
              <a:ahLst/>
              <a:cxnLst/>
              <a:rect l="0" t="0" r="0" b="0"/>
              <a:pathLst>
                <a:path w="10095" h="147400">
                  <a:moveTo>
                    <a:pt x="10094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2878" y="127186"/>
                  </a:lnTo>
                  <a:lnTo>
                    <a:pt x="1009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95419" y="4106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03497" y="4187569"/>
              <a:ext cx="123550" cy="192287"/>
            </a:xfrm>
            <a:custGeom>
              <a:avLst/>
              <a:gdLst/>
              <a:ahLst/>
              <a:cxnLst/>
              <a:rect l="0" t="0" r="0" b="0"/>
              <a:pathLst>
                <a:path w="123550" h="192287">
                  <a:moveTo>
                    <a:pt x="81435" y="13301"/>
                  </a:moveTo>
                  <a:lnTo>
                    <a:pt x="70257" y="2122"/>
                  </a:lnTo>
                  <a:lnTo>
                    <a:pt x="63454" y="0"/>
                  </a:lnTo>
                  <a:lnTo>
                    <a:pt x="46538" y="761"/>
                  </a:lnTo>
                  <a:lnTo>
                    <a:pt x="30440" y="11237"/>
                  </a:lnTo>
                  <a:lnTo>
                    <a:pt x="16657" y="28762"/>
                  </a:lnTo>
                  <a:lnTo>
                    <a:pt x="3490" y="64935"/>
                  </a:lnTo>
                  <a:lnTo>
                    <a:pt x="0" y="91622"/>
                  </a:lnTo>
                  <a:lnTo>
                    <a:pt x="4687" y="115961"/>
                  </a:lnTo>
                  <a:lnTo>
                    <a:pt x="20481" y="146274"/>
                  </a:lnTo>
                  <a:lnTo>
                    <a:pt x="34457" y="161308"/>
                  </a:lnTo>
                  <a:lnTo>
                    <a:pt x="82181" y="184423"/>
                  </a:lnTo>
                  <a:lnTo>
                    <a:pt x="123549" y="19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29697" y="4145209"/>
              <a:ext cx="141213" cy="224775"/>
            </a:xfrm>
            <a:custGeom>
              <a:avLst/>
              <a:gdLst/>
              <a:ahLst/>
              <a:cxnLst/>
              <a:rect l="0" t="0" r="0" b="0"/>
              <a:pathLst>
                <a:path w="141213" h="224775">
                  <a:moveTo>
                    <a:pt x="118448" y="13547"/>
                  </a:moveTo>
                  <a:lnTo>
                    <a:pt x="101680" y="2369"/>
                  </a:lnTo>
                  <a:lnTo>
                    <a:pt x="80970" y="0"/>
                  </a:lnTo>
                  <a:lnTo>
                    <a:pt x="57337" y="4017"/>
                  </a:lnTo>
                  <a:lnTo>
                    <a:pt x="35135" y="13601"/>
                  </a:lnTo>
                  <a:lnTo>
                    <a:pt x="19809" y="28779"/>
                  </a:lnTo>
                  <a:lnTo>
                    <a:pt x="438" y="67119"/>
                  </a:lnTo>
                  <a:lnTo>
                    <a:pt x="0" y="76167"/>
                  </a:lnTo>
                  <a:lnTo>
                    <a:pt x="5753" y="92461"/>
                  </a:lnTo>
                  <a:lnTo>
                    <a:pt x="12902" y="97742"/>
                  </a:lnTo>
                  <a:lnTo>
                    <a:pt x="76157" y="116952"/>
                  </a:lnTo>
                  <a:lnTo>
                    <a:pt x="115293" y="140904"/>
                  </a:lnTo>
                  <a:lnTo>
                    <a:pt x="129914" y="155548"/>
                  </a:lnTo>
                  <a:lnTo>
                    <a:pt x="140312" y="173755"/>
                  </a:lnTo>
                  <a:lnTo>
                    <a:pt x="141212" y="182353"/>
                  </a:lnTo>
                  <a:lnTo>
                    <a:pt x="135974" y="198147"/>
                  </a:lnTo>
                  <a:lnTo>
                    <a:pt x="114282" y="220192"/>
                  </a:lnTo>
                  <a:lnTo>
                    <a:pt x="103972" y="223840"/>
                  </a:lnTo>
                  <a:lnTo>
                    <a:pt x="80039" y="224774"/>
                  </a:lnTo>
                  <a:lnTo>
                    <a:pt x="30055" y="208606"/>
                  </a:lnTo>
                  <a:lnTo>
                    <a:pt x="2634" y="192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76200" y="4178164"/>
              <a:ext cx="198371" cy="222748"/>
            </a:xfrm>
            <a:custGeom>
              <a:avLst/>
              <a:gdLst/>
              <a:ahLst/>
              <a:cxnLst/>
              <a:rect l="0" t="0" r="0" b="0"/>
              <a:pathLst>
                <a:path w="198371" h="222748">
                  <a:moveTo>
                    <a:pt x="124670" y="106934"/>
                  </a:moveTo>
                  <a:lnTo>
                    <a:pt x="122331" y="67246"/>
                  </a:lnTo>
                  <a:lnTo>
                    <a:pt x="107859" y="35123"/>
                  </a:lnTo>
                  <a:lnTo>
                    <a:pt x="95362" y="18086"/>
                  </a:lnTo>
                  <a:lnTo>
                    <a:pt x="69583" y="930"/>
                  </a:lnTo>
                  <a:lnTo>
                    <a:pt x="61039" y="0"/>
                  </a:lnTo>
                  <a:lnTo>
                    <a:pt x="45307" y="5206"/>
                  </a:lnTo>
                  <a:lnTo>
                    <a:pt x="33636" y="18437"/>
                  </a:lnTo>
                  <a:lnTo>
                    <a:pt x="6791" y="66814"/>
                  </a:lnTo>
                  <a:lnTo>
                    <a:pt x="0" y="121669"/>
                  </a:lnTo>
                  <a:lnTo>
                    <a:pt x="4248" y="177305"/>
                  </a:lnTo>
                  <a:lnTo>
                    <a:pt x="13047" y="197092"/>
                  </a:lnTo>
                  <a:lnTo>
                    <a:pt x="18669" y="205643"/>
                  </a:lnTo>
                  <a:lnTo>
                    <a:pt x="27097" y="210175"/>
                  </a:lnTo>
                  <a:lnTo>
                    <a:pt x="48939" y="212090"/>
                  </a:lnTo>
                  <a:lnTo>
                    <a:pt x="71125" y="205923"/>
                  </a:lnTo>
                  <a:lnTo>
                    <a:pt x="81954" y="201003"/>
                  </a:lnTo>
                  <a:lnTo>
                    <a:pt x="97106" y="186177"/>
                  </a:lnTo>
                  <a:lnTo>
                    <a:pt x="116366" y="148064"/>
                  </a:lnTo>
                  <a:lnTo>
                    <a:pt x="120304" y="146052"/>
                  </a:lnTo>
                  <a:lnTo>
                    <a:pt x="124099" y="149390"/>
                  </a:lnTo>
                  <a:lnTo>
                    <a:pt x="163857" y="207266"/>
                  </a:lnTo>
                  <a:lnTo>
                    <a:pt x="177572" y="215867"/>
                  </a:lnTo>
                  <a:lnTo>
                    <a:pt x="198370" y="222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37741" y="4190342"/>
              <a:ext cx="84229" cy="223226"/>
            </a:xfrm>
            <a:custGeom>
              <a:avLst/>
              <a:gdLst/>
              <a:ahLst/>
              <a:cxnLst/>
              <a:rect l="0" t="0" r="0" b="0"/>
              <a:pathLst>
                <a:path w="84229" h="223226">
                  <a:moveTo>
                    <a:pt x="0" y="126342"/>
                  </a:moveTo>
                  <a:lnTo>
                    <a:pt x="14654" y="188434"/>
                  </a:lnTo>
                  <a:lnTo>
                    <a:pt x="25858" y="223225"/>
                  </a:lnTo>
                  <a:lnTo>
                    <a:pt x="20462" y="169070"/>
                  </a:lnTo>
                  <a:lnTo>
                    <a:pt x="6478" y="106983"/>
                  </a:lnTo>
                  <a:lnTo>
                    <a:pt x="1919" y="68613"/>
                  </a:lnTo>
                  <a:lnTo>
                    <a:pt x="7092" y="44532"/>
                  </a:lnTo>
                  <a:lnTo>
                    <a:pt x="11747" y="33198"/>
                  </a:lnTo>
                  <a:lnTo>
                    <a:pt x="19529" y="24472"/>
                  </a:lnTo>
                  <a:lnTo>
                    <a:pt x="40655" y="1165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98443" y="4193538"/>
              <a:ext cx="176211" cy="207374"/>
            </a:xfrm>
            <a:custGeom>
              <a:avLst/>
              <a:gdLst/>
              <a:ahLst/>
              <a:cxnLst/>
              <a:rect l="0" t="0" r="0" b="0"/>
              <a:pathLst>
                <a:path w="176211" h="207374">
                  <a:moveTo>
                    <a:pt x="18282" y="81032"/>
                  </a:moveTo>
                  <a:lnTo>
                    <a:pt x="50734" y="87098"/>
                  </a:lnTo>
                  <a:lnTo>
                    <a:pt x="102624" y="76472"/>
                  </a:lnTo>
                  <a:lnTo>
                    <a:pt x="110775" y="70973"/>
                  </a:lnTo>
                  <a:lnTo>
                    <a:pt x="122951" y="55504"/>
                  </a:lnTo>
                  <a:lnTo>
                    <a:pt x="126023" y="36930"/>
                  </a:lnTo>
                  <a:lnTo>
                    <a:pt x="125204" y="27064"/>
                  </a:lnTo>
                  <a:lnTo>
                    <a:pt x="121149" y="19317"/>
                  </a:lnTo>
                  <a:lnTo>
                    <a:pt x="107284" y="7590"/>
                  </a:lnTo>
                  <a:lnTo>
                    <a:pt x="74159" y="0"/>
                  </a:lnTo>
                  <a:lnTo>
                    <a:pt x="54424" y="4463"/>
                  </a:lnTo>
                  <a:lnTo>
                    <a:pt x="22692" y="26393"/>
                  </a:lnTo>
                  <a:lnTo>
                    <a:pt x="11273" y="45829"/>
                  </a:lnTo>
                  <a:lnTo>
                    <a:pt x="3469" y="71235"/>
                  </a:lnTo>
                  <a:lnTo>
                    <a:pt x="0" y="102024"/>
                  </a:lnTo>
                  <a:lnTo>
                    <a:pt x="4698" y="128966"/>
                  </a:lnTo>
                  <a:lnTo>
                    <a:pt x="15754" y="151469"/>
                  </a:lnTo>
                  <a:lnTo>
                    <a:pt x="32366" y="169269"/>
                  </a:lnTo>
                  <a:lnTo>
                    <a:pt x="78862" y="191355"/>
                  </a:lnTo>
                  <a:lnTo>
                    <a:pt x="126175" y="203863"/>
                  </a:lnTo>
                  <a:lnTo>
                    <a:pt x="176210" y="207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16849" y="422192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16849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11605" y="4190343"/>
              <a:ext cx="168457" cy="190416"/>
            </a:xfrm>
            <a:custGeom>
              <a:avLst/>
              <a:gdLst/>
              <a:ahLst/>
              <a:cxnLst/>
              <a:rect l="0" t="0" r="0" b="0"/>
              <a:pathLst>
                <a:path w="168457" h="190416">
                  <a:moveTo>
                    <a:pt x="0" y="63170"/>
                  </a:moveTo>
                  <a:lnTo>
                    <a:pt x="0" y="121786"/>
                  </a:lnTo>
                  <a:lnTo>
                    <a:pt x="11454" y="178384"/>
                  </a:lnTo>
                  <a:lnTo>
                    <a:pt x="14655" y="189112"/>
                  </a:lnTo>
                  <a:lnTo>
                    <a:pt x="16789" y="190415"/>
                  </a:lnTo>
                  <a:lnTo>
                    <a:pt x="19160" y="176265"/>
                  </a:lnTo>
                  <a:lnTo>
                    <a:pt x="12474" y="122863"/>
                  </a:lnTo>
                  <a:lnTo>
                    <a:pt x="16503" y="69502"/>
                  </a:lnTo>
                  <a:lnTo>
                    <a:pt x="29733" y="23476"/>
                  </a:lnTo>
                  <a:lnTo>
                    <a:pt x="40901" y="6144"/>
                  </a:lnTo>
                  <a:lnTo>
                    <a:pt x="48325" y="1756"/>
                  </a:lnTo>
                  <a:lnTo>
                    <a:pt x="65932" y="0"/>
                  </a:lnTo>
                  <a:lnTo>
                    <a:pt x="85455" y="9358"/>
                  </a:lnTo>
                  <a:lnTo>
                    <a:pt x="104661" y="26385"/>
                  </a:lnTo>
                  <a:lnTo>
                    <a:pt x="127457" y="63449"/>
                  </a:lnTo>
                  <a:lnTo>
                    <a:pt x="146233" y="121543"/>
                  </a:lnTo>
                  <a:lnTo>
                    <a:pt x="165235" y="179732"/>
                  </a:lnTo>
                  <a:lnTo>
                    <a:pt x="168456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46015" y="4211187"/>
              <a:ext cx="249944" cy="221311"/>
            </a:xfrm>
            <a:custGeom>
              <a:avLst/>
              <a:gdLst/>
              <a:ahLst/>
              <a:cxnLst/>
              <a:rect l="0" t="0" r="0" b="0"/>
              <a:pathLst>
                <a:path w="249944" h="221311">
                  <a:moveTo>
                    <a:pt x="144658" y="105497"/>
                  </a:moveTo>
                  <a:lnTo>
                    <a:pt x="126700" y="51622"/>
                  </a:lnTo>
                  <a:lnTo>
                    <a:pt x="119909" y="31250"/>
                  </a:lnTo>
                  <a:lnTo>
                    <a:pt x="106752" y="13617"/>
                  </a:lnTo>
                  <a:lnTo>
                    <a:pt x="98330" y="5639"/>
                  </a:lnTo>
                  <a:lnTo>
                    <a:pt x="89206" y="1490"/>
                  </a:lnTo>
                  <a:lnTo>
                    <a:pt x="69710" y="0"/>
                  </a:lnTo>
                  <a:lnTo>
                    <a:pt x="52466" y="6357"/>
                  </a:lnTo>
                  <a:lnTo>
                    <a:pt x="37003" y="18150"/>
                  </a:lnTo>
                  <a:lnTo>
                    <a:pt x="16314" y="44521"/>
                  </a:lnTo>
                  <a:lnTo>
                    <a:pt x="6508" y="64359"/>
                  </a:lnTo>
                  <a:lnTo>
                    <a:pt x="0" y="106435"/>
                  </a:lnTo>
                  <a:lnTo>
                    <a:pt x="6206" y="163480"/>
                  </a:lnTo>
                  <a:lnTo>
                    <a:pt x="12153" y="187419"/>
                  </a:lnTo>
                  <a:lnTo>
                    <a:pt x="17717" y="196376"/>
                  </a:lnTo>
                  <a:lnTo>
                    <a:pt x="33258" y="209449"/>
                  </a:lnTo>
                  <a:lnTo>
                    <a:pt x="42315" y="211063"/>
                  </a:lnTo>
                  <a:lnTo>
                    <a:pt x="61738" y="206617"/>
                  </a:lnTo>
                  <a:lnTo>
                    <a:pt x="78949" y="193723"/>
                  </a:lnTo>
                  <a:lnTo>
                    <a:pt x="115078" y="146750"/>
                  </a:lnTo>
                  <a:lnTo>
                    <a:pt x="136978" y="94855"/>
                  </a:lnTo>
                  <a:lnTo>
                    <a:pt x="141878" y="91383"/>
                  </a:lnTo>
                  <a:lnTo>
                    <a:pt x="147484" y="92578"/>
                  </a:lnTo>
                  <a:lnTo>
                    <a:pt x="153561" y="96884"/>
                  </a:lnTo>
                  <a:lnTo>
                    <a:pt x="160313" y="114147"/>
                  </a:lnTo>
                  <a:lnTo>
                    <a:pt x="165654" y="136248"/>
                  </a:lnTo>
                  <a:lnTo>
                    <a:pt x="194707" y="195204"/>
                  </a:lnTo>
                  <a:lnTo>
                    <a:pt x="203760" y="203906"/>
                  </a:lnTo>
                  <a:lnTo>
                    <a:pt x="249943" y="221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29739" y="4000829"/>
              <a:ext cx="18863" cy="421141"/>
            </a:xfrm>
            <a:custGeom>
              <a:avLst/>
              <a:gdLst/>
              <a:ahLst/>
              <a:cxnLst/>
              <a:rect l="0" t="0" r="0" b="0"/>
              <a:pathLst>
                <a:path w="18863" h="421141">
                  <a:moveTo>
                    <a:pt x="8333" y="0"/>
                  </a:moveTo>
                  <a:lnTo>
                    <a:pt x="0" y="52050"/>
                  </a:lnTo>
                  <a:lnTo>
                    <a:pt x="3827" y="111537"/>
                  </a:lnTo>
                  <a:lnTo>
                    <a:pt x="7443" y="165488"/>
                  </a:lnTo>
                  <a:lnTo>
                    <a:pt x="8069" y="210730"/>
                  </a:lnTo>
                  <a:lnTo>
                    <a:pt x="9425" y="269759"/>
                  </a:lnTo>
                  <a:lnTo>
                    <a:pt x="16651" y="329756"/>
                  </a:lnTo>
                  <a:lnTo>
                    <a:pt x="18425" y="391650"/>
                  </a:lnTo>
                  <a:lnTo>
                    <a:pt x="1886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64414" y="4234544"/>
              <a:ext cx="124034" cy="439599"/>
            </a:xfrm>
            <a:custGeom>
              <a:avLst/>
              <a:gdLst/>
              <a:ahLst/>
              <a:cxnLst/>
              <a:rect l="0" t="0" r="0" b="0"/>
              <a:pathLst>
                <a:path w="124034" h="439599">
                  <a:moveTo>
                    <a:pt x="0" y="145311"/>
                  </a:moveTo>
                  <a:lnTo>
                    <a:pt x="0" y="194574"/>
                  </a:lnTo>
                  <a:lnTo>
                    <a:pt x="0" y="245825"/>
                  </a:lnTo>
                  <a:lnTo>
                    <a:pt x="0" y="303774"/>
                  </a:lnTo>
                  <a:lnTo>
                    <a:pt x="0" y="358509"/>
                  </a:lnTo>
                  <a:lnTo>
                    <a:pt x="1170" y="409432"/>
                  </a:lnTo>
                  <a:lnTo>
                    <a:pt x="5589" y="435833"/>
                  </a:lnTo>
                  <a:lnTo>
                    <a:pt x="7235" y="439598"/>
                  </a:lnTo>
                  <a:lnTo>
                    <a:pt x="8333" y="437428"/>
                  </a:lnTo>
                  <a:lnTo>
                    <a:pt x="10095" y="389147"/>
                  </a:lnTo>
                  <a:lnTo>
                    <a:pt x="10399" y="337791"/>
                  </a:lnTo>
                  <a:lnTo>
                    <a:pt x="3267" y="281338"/>
                  </a:lnTo>
                  <a:lnTo>
                    <a:pt x="968" y="228509"/>
                  </a:lnTo>
                  <a:lnTo>
                    <a:pt x="287" y="181010"/>
                  </a:lnTo>
                  <a:lnTo>
                    <a:pt x="85" y="130412"/>
                  </a:lnTo>
                  <a:lnTo>
                    <a:pt x="25" y="79545"/>
                  </a:lnTo>
                  <a:lnTo>
                    <a:pt x="2347" y="35487"/>
                  </a:lnTo>
                  <a:lnTo>
                    <a:pt x="11181" y="11103"/>
                  </a:lnTo>
                  <a:lnTo>
                    <a:pt x="17983" y="4366"/>
                  </a:lnTo>
                  <a:lnTo>
                    <a:pt x="26026" y="1045"/>
                  </a:lnTo>
                  <a:lnTo>
                    <a:pt x="34898" y="0"/>
                  </a:lnTo>
                  <a:lnTo>
                    <a:pt x="54115" y="5079"/>
                  </a:lnTo>
                  <a:lnTo>
                    <a:pt x="73184" y="16305"/>
                  </a:lnTo>
                  <a:lnTo>
                    <a:pt x="95903" y="42356"/>
                  </a:lnTo>
                  <a:lnTo>
                    <a:pt x="118550" y="92975"/>
                  </a:lnTo>
                  <a:lnTo>
                    <a:pt x="124033" y="129934"/>
                  </a:lnTo>
                  <a:lnTo>
                    <a:pt x="119077" y="150565"/>
                  </a:lnTo>
                  <a:lnTo>
                    <a:pt x="114479" y="159342"/>
                  </a:lnTo>
                  <a:lnTo>
                    <a:pt x="96893" y="172214"/>
                  </a:lnTo>
                  <a:lnTo>
                    <a:pt x="85652" y="177284"/>
                  </a:lnTo>
                  <a:lnTo>
                    <a:pt x="63804" y="179798"/>
                  </a:lnTo>
                  <a:lnTo>
                    <a:pt x="53065" y="178831"/>
                  </a:lnTo>
                  <a:lnTo>
                    <a:pt x="44735" y="175846"/>
                  </a:lnTo>
                  <a:lnTo>
                    <a:pt x="21057" y="155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53926" y="4021886"/>
              <a:ext cx="200043" cy="442197"/>
            </a:xfrm>
            <a:custGeom>
              <a:avLst/>
              <a:gdLst/>
              <a:ahLst/>
              <a:cxnLst/>
              <a:rect l="0" t="0" r="0" b="0"/>
              <a:pathLst>
                <a:path w="200043" h="442197">
                  <a:moveTo>
                    <a:pt x="1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10724" y="157588"/>
                  </a:lnTo>
                  <a:lnTo>
                    <a:pt x="18646" y="213589"/>
                  </a:lnTo>
                  <a:lnTo>
                    <a:pt x="27232" y="273466"/>
                  </a:lnTo>
                  <a:lnTo>
                    <a:pt x="31466" y="326432"/>
                  </a:lnTo>
                  <a:lnTo>
                    <a:pt x="39665" y="380075"/>
                  </a:lnTo>
                  <a:lnTo>
                    <a:pt x="40481" y="393763"/>
                  </a:lnTo>
                  <a:lnTo>
                    <a:pt x="42195" y="398209"/>
                  </a:lnTo>
                  <a:lnTo>
                    <a:pt x="44508" y="396494"/>
                  </a:lnTo>
                  <a:lnTo>
                    <a:pt x="47220" y="390671"/>
                  </a:lnTo>
                  <a:lnTo>
                    <a:pt x="51929" y="334748"/>
                  </a:lnTo>
                  <a:lnTo>
                    <a:pt x="58091" y="280332"/>
                  </a:lnTo>
                  <a:lnTo>
                    <a:pt x="67153" y="258733"/>
                  </a:lnTo>
                  <a:lnTo>
                    <a:pt x="72845" y="249697"/>
                  </a:lnTo>
                  <a:lnTo>
                    <a:pt x="80149" y="244844"/>
                  </a:lnTo>
                  <a:lnTo>
                    <a:pt x="97623" y="242570"/>
                  </a:lnTo>
                  <a:lnTo>
                    <a:pt x="113968" y="248579"/>
                  </a:lnTo>
                  <a:lnTo>
                    <a:pt x="129032" y="260218"/>
                  </a:lnTo>
                  <a:lnTo>
                    <a:pt x="164839" y="306318"/>
                  </a:lnTo>
                  <a:lnTo>
                    <a:pt x="180383" y="342794"/>
                  </a:lnTo>
                  <a:lnTo>
                    <a:pt x="188880" y="395872"/>
                  </a:lnTo>
                  <a:lnTo>
                    <a:pt x="200042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77750" y="4293838"/>
              <a:ext cx="186789" cy="166609"/>
            </a:xfrm>
            <a:custGeom>
              <a:avLst/>
              <a:gdLst/>
              <a:ahLst/>
              <a:cxnLst/>
              <a:rect l="0" t="0" r="0" b="0"/>
              <a:pathLst>
                <a:path w="186789" h="166609">
                  <a:moveTo>
                    <a:pt x="102561" y="64960"/>
                  </a:moveTo>
                  <a:lnTo>
                    <a:pt x="102561" y="42603"/>
                  </a:lnTo>
                  <a:lnTo>
                    <a:pt x="96322" y="25388"/>
                  </a:lnTo>
                  <a:lnTo>
                    <a:pt x="91383" y="17521"/>
                  </a:lnTo>
                  <a:lnTo>
                    <a:pt x="76535" y="5661"/>
                  </a:lnTo>
                  <a:lnTo>
                    <a:pt x="67663" y="861"/>
                  </a:lnTo>
                  <a:lnTo>
                    <a:pt x="59409" y="0"/>
                  </a:lnTo>
                  <a:lnTo>
                    <a:pt x="43998" y="5283"/>
                  </a:lnTo>
                  <a:lnTo>
                    <a:pt x="29349" y="21669"/>
                  </a:lnTo>
                  <a:lnTo>
                    <a:pt x="6471" y="64727"/>
                  </a:lnTo>
                  <a:lnTo>
                    <a:pt x="0" y="107655"/>
                  </a:lnTo>
                  <a:lnTo>
                    <a:pt x="3672" y="151830"/>
                  </a:lnTo>
                  <a:lnTo>
                    <a:pt x="9729" y="160307"/>
                  </a:lnTo>
                  <a:lnTo>
                    <a:pt x="18446" y="164790"/>
                  </a:lnTo>
                  <a:lnTo>
                    <a:pt x="28937" y="166608"/>
                  </a:lnTo>
                  <a:lnTo>
                    <a:pt x="38270" y="165480"/>
                  </a:lnTo>
                  <a:lnTo>
                    <a:pt x="54880" y="157989"/>
                  </a:lnTo>
                  <a:lnTo>
                    <a:pt x="66941" y="143740"/>
                  </a:lnTo>
                  <a:lnTo>
                    <a:pt x="91678" y="85538"/>
                  </a:lnTo>
                  <a:lnTo>
                    <a:pt x="95306" y="75169"/>
                  </a:lnTo>
                  <a:lnTo>
                    <a:pt x="98894" y="71766"/>
                  </a:lnTo>
                  <a:lnTo>
                    <a:pt x="102456" y="73007"/>
                  </a:lnTo>
                  <a:lnTo>
                    <a:pt x="109533" y="83744"/>
                  </a:lnTo>
                  <a:lnTo>
                    <a:pt x="132710" y="129217"/>
                  </a:lnTo>
                  <a:lnTo>
                    <a:pt x="141378" y="135874"/>
                  </a:lnTo>
                  <a:lnTo>
                    <a:pt x="186788" y="149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38238" y="4106114"/>
              <a:ext cx="172451" cy="362318"/>
            </a:xfrm>
            <a:custGeom>
              <a:avLst/>
              <a:gdLst/>
              <a:ahLst/>
              <a:cxnLst/>
              <a:rect l="0" t="0" r="0" b="0"/>
              <a:pathLst>
                <a:path w="172451" h="362318">
                  <a:moveTo>
                    <a:pt x="0" y="0"/>
                  </a:moveTo>
                  <a:lnTo>
                    <a:pt x="0" y="48930"/>
                  </a:lnTo>
                  <a:lnTo>
                    <a:pt x="3120" y="99895"/>
                  </a:lnTo>
                  <a:lnTo>
                    <a:pt x="8333" y="159450"/>
                  </a:lnTo>
                  <a:lnTo>
                    <a:pt x="9878" y="218430"/>
                  </a:lnTo>
                  <a:lnTo>
                    <a:pt x="10336" y="272950"/>
                  </a:lnTo>
                  <a:lnTo>
                    <a:pt x="10471" y="323029"/>
                  </a:lnTo>
                  <a:lnTo>
                    <a:pt x="10503" y="343610"/>
                  </a:lnTo>
                  <a:lnTo>
                    <a:pt x="16114" y="307219"/>
                  </a:lnTo>
                  <a:lnTo>
                    <a:pt x="34978" y="252933"/>
                  </a:lnTo>
                  <a:lnTo>
                    <a:pt x="40866" y="242321"/>
                  </a:lnTo>
                  <a:lnTo>
                    <a:pt x="56767" y="227411"/>
                  </a:lnTo>
                  <a:lnTo>
                    <a:pt x="65921" y="221797"/>
                  </a:lnTo>
                  <a:lnTo>
                    <a:pt x="75532" y="220395"/>
                  </a:lnTo>
                  <a:lnTo>
                    <a:pt x="95572" y="225075"/>
                  </a:lnTo>
                  <a:lnTo>
                    <a:pt x="120994" y="240864"/>
                  </a:lnTo>
                  <a:lnTo>
                    <a:pt x="143345" y="260360"/>
                  </a:lnTo>
                  <a:lnTo>
                    <a:pt x="159196" y="286544"/>
                  </a:lnTo>
                  <a:lnTo>
                    <a:pt x="171301" y="316528"/>
                  </a:lnTo>
                  <a:lnTo>
                    <a:pt x="172450" y="337211"/>
                  </a:lnTo>
                  <a:lnTo>
                    <a:pt x="171119" y="347640"/>
                  </a:lnTo>
                  <a:lnTo>
                    <a:pt x="165552" y="354592"/>
                  </a:lnTo>
                  <a:lnTo>
                    <a:pt x="146888" y="362317"/>
                  </a:lnTo>
                  <a:lnTo>
                    <a:pt x="104484" y="361077"/>
                  </a:lnTo>
                  <a:lnTo>
                    <a:pt x="46515" y="338592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69865" y="4263756"/>
              <a:ext cx="115815" cy="221385"/>
            </a:xfrm>
            <a:custGeom>
              <a:avLst/>
              <a:gdLst/>
              <a:ahLst/>
              <a:cxnLst/>
              <a:rect l="0" t="0" r="0" b="0"/>
              <a:pathLst>
                <a:path w="115815" h="221385">
                  <a:moveTo>
                    <a:pt x="0" y="95042"/>
                  </a:moveTo>
                  <a:lnTo>
                    <a:pt x="37478" y="86708"/>
                  </a:lnTo>
                  <a:lnTo>
                    <a:pt x="83313" y="79357"/>
                  </a:lnTo>
                  <a:lnTo>
                    <a:pt x="91807" y="74057"/>
                  </a:lnTo>
                  <a:lnTo>
                    <a:pt x="104364" y="58809"/>
                  </a:lnTo>
                  <a:lnTo>
                    <a:pt x="107011" y="49829"/>
                  </a:lnTo>
                  <a:lnTo>
                    <a:pt x="106832" y="30493"/>
                  </a:lnTo>
                  <a:lnTo>
                    <a:pt x="96614" y="13321"/>
                  </a:lnTo>
                  <a:lnTo>
                    <a:pt x="88976" y="5467"/>
                  </a:lnTo>
                  <a:lnTo>
                    <a:pt x="80374" y="1400"/>
                  </a:lnTo>
                  <a:lnTo>
                    <a:pt x="61458" y="0"/>
                  </a:lnTo>
                  <a:lnTo>
                    <a:pt x="44473" y="6398"/>
                  </a:lnTo>
                  <a:lnTo>
                    <a:pt x="36668" y="11379"/>
                  </a:lnTo>
                  <a:lnTo>
                    <a:pt x="24876" y="26273"/>
                  </a:lnTo>
                  <a:lnTo>
                    <a:pt x="7773" y="64430"/>
                  </a:lnTo>
                  <a:lnTo>
                    <a:pt x="1024" y="127679"/>
                  </a:lnTo>
                  <a:lnTo>
                    <a:pt x="2794" y="152831"/>
                  </a:lnTo>
                  <a:lnTo>
                    <a:pt x="11380" y="171809"/>
                  </a:lnTo>
                  <a:lnTo>
                    <a:pt x="29369" y="195646"/>
                  </a:lnTo>
                  <a:lnTo>
                    <a:pt x="48928" y="207216"/>
                  </a:lnTo>
                  <a:lnTo>
                    <a:pt x="83127" y="217186"/>
                  </a:lnTo>
                  <a:lnTo>
                    <a:pt x="115814" y="221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33270" y="4127171"/>
              <a:ext cx="20865" cy="410612"/>
            </a:xfrm>
            <a:custGeom>
              <a:avLst/>
              <a:gdLst/>
              <a:ahLst/>
              <a:cxnLst/>
              <a:rect l="0" t="0" r="0" b="0"/>
              <a:pathLst>
                <a:path w="20865" h="410612">
                  <a:moveTo>
                    <a:pt x="10336" y="0"/>
                  </a:moveTo>
                  <a:lnTo>
                    <a:pt x="3100" y="27556"/>
                  </a:lnTo>
                  <a:lnTo>
                    <a:pt x="783" y="73025"/>
                  </a:lnTo>
                  <a:lnTo>
                    <a:pt x="241" y="114734"/>
                  </a:lnTo>
                  <a:lnTo>
                    <a:pt x="0" y="160567"/>
                  </a:lnTo>
                  <a:lnTo>
                    <a:pt x="2985" y="223050"/>
                  </a:lnTo>
                  <a:lnTo>
                    <a:pt x="8158" y="274319"/>
                  </a:lnTo>
                  <a:lnTo>
                    <a:pt x="9690" y="326554"/>
                  </a:lnTo>
                  <a:lnTo>
                    <a:pt x="15798" y="385428"/>
                  </a:lnTo>
                  <a:lnTo>
                    <a:pt x="2086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59378" y="427457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40900" y="3292"/>
                  </a:lnTo>
                  <a:lnTo>
                    <a:pt x="84678" y="650"/>
                  </a:lnTo>
                  <a:lnTo>
                    <a:pt x="28165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380476" y="4369326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91005" y="4253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55444" y="4294482"/>
              <a:ext cx="135603" cy="204191"/>
            </a:xfrm>
            <a:custGeom>
              <a:avLst/>
              <a:gdLst/>
              <a:ahLst/>
              <a:cxnLst/>
              <a:rect l="0" t="0" r="0" b="0"/>
              <a:pathLst>
                <a:path w="135603" h="204191">
                  <a:moveTo>
                    <a:pt x="114545" y="32730"/>
                  </a:moveTo>
                  <a:lnTo>
                    <a:pt x="85237" y="3422"/>
                  </a:lnTo>
                  <a:lnTo>
                    <a:pt x="77459" y="323"/>
                  </a:lnTo>
                  <a:lnTo>
                    <a:pt x="59459" y="0"/>
                  </a:lnTo>
                  <a:lnTo>
                    <a:pt x="42879" y="6875"/>
                  </a:lnTo>
                  <a:lnTo>
                    <a:pt x="27712" y="18899"/>
                  </a:lnTo>
                  <a:lnTo>
                    <a:pt x="13172" y="35942"/>
                  </a:lnTo>
                  <a:lnTo>
                    <a:pt x="5150" y="61454"/>
                  </a:lnTo>
                  <a:lnTo>
                    <a:pt x="0" y="119902"/>
                  </a:lnTo>
                  <a:lnTo>
                    <a:pt x="4696" y="156825"/>
                  </a:lnTo>
                  <a:lnTo>
                    <a:pt x="16591" y="176011"/>
                  </a:lnTo>
                  <a:lnTo>
                    <a:pt x="24676" y="184403"/>
                  </a:lnTo>
                  <a:lnTo>
                    <a:pt x="64001" y="201802"/>
                  </a:lnTo>
                  <a:lnTo>
                    <a:pt x="89741" y="204190"/>
                  </a:lnTo>
                  <a:lnTo>
                    <a:pt x="135602" y="201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39460" y="4332903"/>
              <a:ext cx="183214" cy="173295"/>
            </a:xfrm>
            <a:custGeom>
              <a:avLst/>
              <a:gdLst/>
              <a:ahLst/>
              <a:cxnLst/>
              <a:rect l="0" t="0" r="0" b="0"/>
              <a:pathLst>
                <a:path w="183214" h="173295">
                  <a:moveTo>
                    <a:pt x="120043" y="57480"/>
                  </a:moveTo>
                  <a:lnTo>
                    <a:pt x="105388" y="13518"/>
                  </a:lnTo>
                  <a:lnTo>
                    <a:pt x="98575" y="7115"/>
                  </a:lnTo>
                  <a:lnTo>
                    <a:pt x="78526" y="0"/>
                  </a:lnTo>
                  <a:lnTo>
                    <a:pt x="68968" y="443"/>
                  </a:lnTo>
                  <a:lnTo>
                    <a:pt x="52109" y="7173"/>
                  </a:lnTo>
                  <a:lnTo>
                    <a:pt x="29464" y="29706"/>
                  </a:lnTo>
                  <a:lnTo>
                    <a:pt x="9257" y="69931"/>
                  </a:lnTo>
                  <a:lnTo>
                    <a:pt x="0" y="108223"/>
                  </a:lnTo>
                  <a:lnTo>
                    <a:pt x="1569" y="135404"/>
                  </a:lnTo>
                  <a:lnTo>
                    <a:pt x="9286" y="156844"/>
                  </a:lnTo>
                  <a:lnTo>
                    <a:pt x="14620" y="165837"/>
                  </a:lnTo>
                  <a:lnTo>
                    <a:pt x="21684" y="170662"/>
                  </a:lnTo>
                  <a:lnTo>
                    <a:pt x="38893" y="172904"/>
                  </a:lnTo>
                  <a:lnTo>
                    <a:pt x="55119" y="166881"/>
                  </a:lnTo>
                  <a:lnTo>
                    <a:pt x="62723" y="162000"/>
                  </a:lnTo>
                  <a:lnTo>
                    <a:pt x="74290" y="147217"/>
                  </a:lnTo>
                  <a:lnTo>
                    <a:pt x="111347" y="87308"/>
                  </a:lnTo>
                  <a:lnTo>
                    <a:pt x="114245" y="85554"/>
                  </a:lnTo>
                  <a:lnTo>
                    <a:pt x="116178" y="89064"/>
                  </a:lnTo>
                  <a:lnTo>
                    <a:pt x="124868" y="122730"/>
                  </a:lnTo>
                  <a:lnTo>
                    <a:pt x="140059" y="152853"/>
                  </a:lnTo>
                  <a:lnTo>
                    <a:pt x="147425" y="159666"/>
                  </a:lnTo>
                  <a:lnTo>
                    <a:pt x="183213" y="173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59549" y="4042943"/>
              <a:ext cx="21053" cy="505369"/>
            </a:xfrm>
            <a:custGeom>
              <a:avLst/>
              <a:gdLst/>
              <a:ahLst/>
              <a:cxnLst/>
              <a:rect l="0" t="0" r="0" b="0"/>
              <a:pathLst>
                <a:path w="21053" h="505369">
                  <a:moveTo>
                    <a:pt x="10524" y="0"/>
                  </a:moveTo>
                  <a:lnTo>
                    <a:pt x="2190" y="60383"/>
                  </a:lnTo>
                  <a:lnTo>
                    <a:pt x="645" y="111868"/>
                  </a:lnTo>
                  <a:lnTo>
                    <a:pt x="124" y="171186"/>
                  </a:lnTo>
                  <a:lnTo>
                    <a:pt x="20" y="229133"/>
                  </a:lnTo>
                  <a:lnTo>
                    <a:pt x="0" y="292572"/>
                  </a:lnTo>
                  <a:lnTo>
                    <a:pt x="5585" y="344920"/>
                  </a:lnTo>
                  <a:lnTo>
                    <a:pt x="9061" y="395047"/>
                  </a:lnTo>
                  <a:lnTo>
                    <a:pt x="10090" y="448763"/>
                  </a:lnTo>
                  <a:lnTo>
                    <a:pt x="21052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482028" y="4282935"/>
              <a:ext cx="208216" cy="248293"/>
            </a:xfrm>
            <a:custGeom>
              <a:avLst/>
              <a:gdLst/>
              <a:ahLst/>
              <a:cxnLst/>
              <a:rect l="0" t="0" r="0" b="0"/>
              <a:pathLst>
                <a:path w="208216" h="248293">
                  <a:moveTo>
                    <a:pt x="130283" y="44277"/>
                  </a:moveTo>
                  <a:lnTo>
                    <a:pt x="130283" y="21920"/>
                  </a:lnTo>
                  <a:lnTo>
                    <a:pt x="126773" y="14165"/>
                  </a:lnTo>
                  <a:lnTo>
                    <a:pt x="113515" y="2428"/>
                  </a:lnTo>
                  <a:lnTo>
                    <a:pt x="105066" y="0"/>
                  </a:lnTo>
                  <a:lnTo>
                    <a:pt x="86320" y="422"/>
                  </a:lnTo>
                  <a:lnTo>
                    <a:pt x="56036" y="12826"/>
                  </a:lnTo>
                  <a:lnTo>
                    <a:pt x="30425" y="31319"/>
                  </a:lnTo>
                  <a:lnTo>
                    <a:pt x="13607" y="57205"/>
                  </a:lnTo>
                  <a:lnTo>
                    <a:pt x="1216" y="92692"/>
                  </a:lnTo>
                  <a:lnTo>
                    <a:pt x="0" y="116097"/>
                  </a:lnTo>
                  <a:lnTo>
                    <a:pt x="8752" y="165309"/>
                  </a:lnTo>
                  <a:lnTo>
                    <a:pt x="23954" y="195042"/>
                  </a:lnTo>
                  <a:lnTo>
                    <a:pt x="43275" y="218670"/>
                  </a:lnTo>
                  <a:lnTo>
                    <a:pt x="69408" y="234899"/>
                  </a:lnTo>
                  <a:lnTo>
                    <a:pt x="99377" y="247117"/>
                  </a:lnTo>
                  <a:lnTo>
                    <a:pt x="120057" y="248292"/>
                  </a:lnTo>
                  <a:lnTo>
                    <a:pt x="130485" y="246967"/>
                  </a:lnTo>
                  <a:lnTo>
                    <a:pt x="148310" y="236137"/>
                  </a:lnTo>
                  <a:lnTo>
                    <a:pt x="178817" y="200589"/>
                  </a:lnTo>
                  <a:lnTo>
                    <a:pt x="198968" y="158602"/>
                  </a:lnTo>
                  <a:lnTo>
                    <a:pt x="208215" y="120005"/>
                  </a:lnTo>
                  <a:lnTo>
                    <a:pt x="202046" y="68161"/>
                  </a:lnTo>
                  <a:lnTo>
                    <a:pt x="199182" y="56690"/>
                  </a:lnTo>
                  <a:lnTo>
                    <a:pt x="193763" y="47873"/>
                  </a:lnTo>
                  <a:lnTo>
                    <a:pt x="178383" y="34957"/>
                  </a:lnTo>
                  <a:lnTo>
                    <a:pt x="151340" y="23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38653" y="4274570"/>
              <a:ext cx="115814" cy="182517"/>
            </a:xfrm>
            <a:custGeom>
              <a:avLst/>
              <a:gdLst/>
              <a:ahLst/>
              <a:cxnLst/>
              <a:rect l="0" t="0" r="0" b="0"/>
              <a:pathLst>
                <a:path w="115814" h="182517">
                  <a:moveTo>
                    <a:pt x="0" y="63171"/>
                  </a:moveTo>
                  <a:lnTo>
                    <a:pt x="3119" y="105862"/>
                  </a:lnTo>
                  <a:lnTo>
                    <a:pt x="21330" y="168506"/>
                  </a:lnTo>
                  <a:lnTo>
                    <a:pt x="25857" y="182516"/>
                  </a:lnTo>
                  <a:lnTo>
                    <a:pt x="14397" y="143766"/>
                  </a:lnTo>
                  <a:lnTo>
                    <a:pt x="11292" y="93345"/>
                  </a:lnTo>
                  <a:lnTo>
                    <a:pt x="13208" y="67223"/>
                  </a:lnTo>
                  <a:lnTo>
                    <a:pt x="21857" y="43915"/>
                  </a:lnTo>
                  <a:lnTo>
                    <a:pt x="36620" y="28096"/>
                  </a:lnTo>
                  <a:lnTo>
                    <a:pt x="67783" y="1261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930544" y="4179883"/>
              <a:ext cx="196056" cy="391817"/>
            </a:xfrm>
            <a:custGeom>
              <a:avLst/>
              <a:gdLst/>
              <a:ahLst/>
              <a:cxnLst/>
              <a:rect l="0" t="0" r="0" b="0"/>
              <a:pathLst>
                <a:path w="196056" h="391817">
                  <a:moveTo>
                    <a:pt x="81850" y="284199"/>
                  </a:moveTo>
                  <a:lnTo>
                    <a:pt x="87439" y="261843"/>
                  </a:lnTo>
                  <a:lnTo>
                    <a:pt x="83944" y="241508"/>
                  </a:lnTo>
                  <a:lnTo>
                    <a:pt x="68822" y="213449"/>
                  </a:lnTo>
                  <a:lnTo>
                    <a:pt x="62636" y="205447"/>
                  </a:lnTo>
                  <a:lnTo>
                    <a:pt x="55002" y="202452"/>
                  </a:lnTo>
                  <a:lnTo>
                    <a:pt x="46404" y="202795"/>
                  </a:lnTo>
                  <a:lnTo>
                    <a:pt x="37162" y="205364"/>
                  </a:lnTo>
                  <a:lnTo>
                    <a:pt x="29831" y="210585"/>
                  </a:lnTo>
                  <a:lnTo>
                    <a:pt x="18566" y="225746"/>
                  </a:lnTo>
                  <a:lnTo>
                    <a:pt x="5647" y="254012"/>
                  </a:lnTo>
                  <a:lnTo>
                    <a:pt x="0" y="295792"/>
                  </a:lnTo>
                  <a:lnTo>
                    <a:pt x="6497" y="345501"/>
                  </a:lnTo>
                  <a:lnTo>
                    <a:pt x="12485" y="367597"/>
                  </a:lnTo>
                  <a:lnTo>
                    <a:pt x="18059" y="376062"/>
                  </a:lnTo>
                  <a:lnTo>
                    <a:pt x="33611" y="388588"/>
                  </a:lnTo>
                  <a:lnTo>
                    <a:pt x="52222" y="391816"/>
                  </a:lnTo>
                  <a:lnTo>
                    <a:pt x="62097" y="391039"/>
                  </a:lnTo>
                  <a:lnTo>
                    <a:pt x="79309" y="383936"/>
                  </a:lnTo>
                  <a:lnTo>
                    <a:pt x="94759" y="371811"/>
                  </a:lnTo>
                  <a:lnTo>
                    <a:pt x="130834" y="319783"/>
                  </a:lnTo>
                  <a:lnTo>
                    <a:pt x="150624" y="270951"/>
                  </a:lnTo>
                  <a:lnTo>
                    <a:pt x="162149" y="220613"/>
                  </a:lnTo>
                  <a:lnTo>
                    <a:pt x="173404" y="167264"/>
                  </a:lnTo>
                  <a:lnTo>
                    <a:pt x="183420" y="105284"/>
                  </a:lnTo>
                  <a:lnTo>
                    <a:pt x="192235" y="43671"/>
                  </a:lnTo>
                  <a:lnTo>
                    <a:pt x="196055" y="5351"/>
                  </a:lnTo>
                  <a:lnTo>
                    <a:pt x="194251" y="35"/>
                  </a:lnTo>
                  <a:lnTo>
                    <a:pt x="190710" y="0"/>
                  </a:lnTo>
                  <a:lnTo>
                    <a:pt x="186008" y="3486"/>
                  </a:lnTo>
                  <a:lnTo>
                    <a:pt x="162777" y="62874"/>
                  </a:lnTo>
                  <a:lnTo>
                    <a:pt x="157691" y="111387"/>
                  </a:lnTo>
                  <a:lnTo>
                    <a:pt x="148736" y="168955"/>
                  </a:lnTo>
                  <a:lnTo>
                    <a:pt x="146122" y="223147"/>
                  </a:lnTo>
                  <a:lnTo>
                    <a:pt x="144177" y="274429"/>
                  </a:lnTo>
                  <a:lnTo>
                    <a:pt x="139871" y="324383"/>
                  </a:lnTo>
                  <a:lnTo>
                    <a:pt x="145071" y="345343"/>
                  </a:lnTo>
                  <a:lnTo>
                    <a:pt x="155182" y="362457"/>
                  </a:lnTo>
                  <a:lnTo>
                    <a:pt x="161154" y="366787"/>
                  </a:lnTo>
                  <a:lnTo>
                    <a:pt x="167475" y="368504"/>
                  </a:lnTo>
                  <a:lnTo>
                    <a:pt x="187135" y="368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138735" y="4329899"/>
              <a:ext cx="171220" cy="281584"/>
            </a:xfrm>
            <a:custGeom>
              <a:avLst/>
              <a:gdLst/>
              <a:ahLst/>
              <a:cxnLst/>
              <a:rect l="0" t="0" r="0" b="0"/>
              <a:pathLst>
                <a:path w="171220" h="281584">
                  <a:moveTo>
                    <a:pt x="0" y="155241"/>
                  </a:moveTo>
                  <a:lnTo>
                    <a:pt x="11179" y="138473"/>
                  </a:lnTo>
                  <a:lnTo>
                    <a:pt x="20321" y="133534"/>
                  </a:lnTo>
                  <a:lnTo>
                    <a:pt x="73901" y="122487"/>
                  </a:lnTo>
                  <a:lnTo>
                    <a:pt x="134341" y="104784"/>
                  </a:lnTo>
                  <a:lnTo>
                    <a:pt x="151735" y="93431"/>
                  </a:lnTo>
                  <a:lnTo>
                    <a:pt x="164144" y="74347"/>
                  </a:lnTo>
                  <a:lnTo>
                    <a:pt x="171219" y="51438"/>
                  </a:lnTo>
                  <a:lnTo>
                    <a:pt x="170464" y="29557"/>
                  </a:lnTo>
                  <a:lnTo>
                    <a:pt x="159991" y="11254"/>
                  </a:lnTo>
                  <a:lnTo>
                    <a:pt x="152284" y="3098"/>
                  </a:lnTo>
                  <a:lnTo>
                    <a:pt x="143637" y="0"/>
                  </a:lnTo>
                  <a:lnTo>
                    <a:pt x="134363" y="274"/>
                  </a:lnTo>
                  <a:lnTo>
                    <a:pt x="115869" y="6818"/>
                  </a:lnTo>
                  <a:lnTo>
                    <a:pt x="99851" y="17525"/>
                  </a:lnTo>
                  <a:lnTo>
                    <a:pt x="77679" y="47886"/>
                  </a:lnTo>
                  <a:lnTo>
                    <a:pt x="61880" y="86517"/>
                  </a:lnTo>
                  <a:lnTo>
                    <a:pt x="55637" y="148728"/>
                  </a:lnTo>
                  <a:lnTo>
                    <a:pt x="62759" y="192955"/>
                  </a:lnTo>
                  <a:lnTo>
                    <a:pt x="79167" y="233356"/>
                  </a:lnTo>
                  <a:lnTo>
                    <a:pt x="92117" y="252739"/>
                  </a:lnTo>
                  <a:lnTo>
                    <a:pt x="108792" y="266034"/>
                  </a:lnTo>
                  <a:lnTo>
                    <a:pt x="147399" y="281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85354" y="4369326"/>
              <a:ext cx="111351" cy="180425"/>
            </a:xfrm>
            <a:custGeom>
              <a:avLst/>
              <a:gdLst/>
              <a:ahLst/>
              <a:cxnLst/>
              <a:rect l="0" t="0" r="0" b="0"/>
              <a:pathLst>
                <a:path w="111351" h="180425">
                  <a:moveTo>
                    <a:pt x="6065" y="84228"/>
                  </a:moveTo>
                  <a:lnTo>
                    <a:pt x="0" y="117850"/>
                  </a:lnTo>
                  <a:lnTo>
                    <a:pt x="10625" y="177635"/>
                  </a:lnTo>
                  <a:lnTo>
                    <a:pt x="12614" y="180424"/>
                  </a:lnTo>
                  <a:lnTo>
                    <a:pt x="13942" y="177605"/>
                  </a:lnTo>
                  <a:lnTo>
                    <a:pt x="14245" y="161993"/>
                  </a:lnTo>
                  <a:lnTo>
                    <a:pt x="7374" y="100462"/>
                  </a:lnTo>
                  <a:lnTo>
                    <a:pt x="8664" y="47704"/>
                  </a:lnTo>
                  <a:lnTo>
                    <a:pt x="17359" y="28611"/>
                  </a:lnTo>
                  <a:lnTo>
                    <a:pt x="32142" y="15446"/>
                  </a:lnTo>
                  <a:lnTo>
                    <a:pt x="51580" y="6865"/>
                  </a:lnTo>
                  <a:lnTo>
                    <a:pt x="1113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570404" y="4622010"/>
              <a:ext cx="36302" cy="231628"/>
            </a:xfrm>
            <a:custGeom>
              <a:avLst/>
              <a:gdLst/>
              <a:ahLst/>
              <a:cxnLst/>
              <a:rect l="0" t="0" r="0" b="0"/>
              <a:pathLst>
                <a:path w="36302" h="231628">
                  <a:moveTo>
                    <a:pt x="0" y="0"/>
                  </a:moveTo>
                  <a:lnTo>
                    <a:pt x="14655" y="53027"/>
                  </a:lnTo>
                  <a:lnTo>
                    <a:pt x="28198" y="103238"/>
                  </a:lnTo>
                  <a:lnTo>
                    <a:pt x="36301" y="144323"/>
                  </a:lnTo>
                  <a:lnTo>
                    <a:pt x="31163" y="184962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72636" y="4952093"/>
              <a:ext cx="255275" cy="307264"/>
            </a:xfrm>
            <a:custGeom>
              <a:avLst/>
              <a:gdLst/>
              <a:ahLst/>
              <a:cxnLst/>
              <a:rect l="0" t="0" r="0" b="0"/>
              <a:pathLst>
                <a:path w="255275" h="307264">
                  <a:moveTo>
                    <a:pt x="143550" y="38414"/>
                  </a:moveTo>
                  <a:lnTo>
                    <a:pt x="108653" y="9106"/>
                  </a:lnTo>
                  <a:lnTo>
                    <a:pt x="86316" y="1992"/>
                  </a:lnTo>
                  <a:lnTo>
                    <a:pt x="60791" y="0"/>
                  </a:lnTo>
                  <a:lnTo>
                    <a:pt x="33849" y="3014"/>
                  </a:lnTo>
                  <a:lnTo>
                    <a:pt x="23622" y="8965"/>
                  </a:lnTo>
                  <a:lnTo>
                    <a:pt x="9141" y="28056"/>
                  </a:lnTo>
                  <a:lnTo>
                    <a:pt x="0" y="65111"/>
                  </a:lnTo>
                  <a:lnTo>
                    <a:pt x="4101" y="88884"/>
                  </a:lnTo>
                  <a:lnTo>
                    <a:pt x="8470" y="100137"/>
                  </a:lnTo>
                  <a:lnTo>
                    <a:pt x="22683" y="115760"/>
                  </a:lnTo>
                  <a:lnTo>
                    <a:pt x="70572" y="139283"/>
                  </a:lnTo>
                  <a:lnTo>
                    <a:pt x="91228" y="146806"/>
                  </a:lnTo>
                  <a:lnTo>
                    <a:pt x="112107" y="147810"/>
                  </a:lnTo>
                  <a:lnTo>
                    <a:pt x="171861" y="145410"/>
                  </a:lnTo>
                  <a:lnTo>
                    <a:pt x="194737" y="149529"/>
                  </a:lnTo>
                  <a:lnTo>
                    <a:pt x="213483" y="161498"/>
                  </a:lnTo>
                  <a:lnTo>
                    <a:pt x="244582" y="197778"/>
                  </a:lnTo>
                  <a:lnTo>
                    <a:pt x="252794" y="221157"/>
                  </a:lnTo>
                  <a:lnTo>
                    <a:pt x="255274" y="245975"/>
                  </a:lnTo>
                  <a:lnTo>
                    <a:pt x="252477" y="268704"/>
                  </a:lnTo>
                  <a:lnTo>
                    <a:pt x="244214" y="287384"/>
                  </a:lnTo>
                  <a:lnTo>
                    <a:pt x="238735" y="295642"/>
                  </a:lnTo>
                  <a:lnTo>
                    <a:pt x="230404" y="301146"/>
                  </a:lnTo>
                  <a:lnTo>
                    <a:pt x="208668" y="307263"/>
                  </a:lnTo>
                  <a:lnTo>
                    <a:pt x="175712" y="305117"/>
                  </a:lnTo>
                  <a:lnTo>
                    <a:pt x="122569" y="279181"/>
                  </a:lnTo>
                  <a:lnTo>
                    <a:pt x="80379" y="24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88675" y="5043150"/>
              <a:ext cx="203445" cy="216943"/>
            </a:xfrm>
            <a:custGeom>
              <a:avLst/>
              <a:gdLst/>
              <a:ahLst/>
              <a:cxnLst/>
              <a:rect l="0" t="0" r="0" b="0"/>
              <a:pathLst>
                <a:path w="203445" h="216943">
                  <a:moveTo>
                    <a:pt x="101252" y="10529"/>
                  </a:moveTo>
                  <a:lnTo>
                    <a:pt x="84485" y="4939"/>
                  </a:lnTo>
                  <a:lnTo>
                    <a:pt x="66894" y="5315"/>
                  </a:lnTo>
                  <a:lnTo>
                    <a:pt x="48547" y="10551"/>
                  </a:lnTo>
                  <a:lnTo>
                    <a:pt x="32594" y="20677"/>
                  </a:lnTo>
                  <a:lnTo>
                    <a:pt x="10459" y="45121"/>
                  </a:lnTo>
                  <a:lnTo>
                    <a:pt x="2408" y="67627"/>
                  </a:lnTo>
                  <a:lnTo>
                    <a:pt x="0" y="92058"/>
                  </a:lnTo>
                  <a:lnTo>
                    <a:pt x="10998" y="152633"/>
                  </a:lnTo>
                  <a:lnTo>
                    <a:pt x="23705" y="173512"/>
                  </a:lnTo>
                  <a:lnTo>
                    <a:pt x="54868" y="205979"/>
                  </a:lnTo>
                  <a:lnTo>
                    <a:pt x="75568" y="214379"/>
                  </a:lnTo>
                  <a:lnTo>
                    <a:pt x="99196" y="216942"/>
                  </a:lnTo>
                  <a:lnTo>
                    <a:pt x="153623" y="206051"/>
                  </a:lnTo>
                  <a:lnTo>
                    <a:pt x="179810" y="190644"/>
                  </a:lnTo>
                  <a:lnTo>
                    <a:pt x="191929" y="174807"/>
                  </a:lnTo>
                  <a:lnTo>
                    <a:pt x="200044" y="154901"/>
                  </a:lnTo>
                  <a:lnTo>
                    <a:pt x="203444" y="118556"/>
                  </a:lnTo>
                  <a:lnTo>
                    <a:pt x="196392" y="83871"/>
                  </a:lnTo>
                  <a:lnTo>
                    <a:pt x="167059" y="22627"/>
                  </a:lnTo>
                  <a:lnTo>
                    <a:pt x="159161" y="15085"/>
                  </a:lnTo>
                  <a:lnTo>
                    <a:pt x="1223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11820" y="4798024"/>
              <a:ext cx="225631" cy="494859"/>
            </a:xfrm>
            <a:custGeom>
              <a:avLst/>
              <a:gdLst/>
              <a:ahLst/>
              <a:cxnLst/>
              <a:rect l="0" t="0" r="0" b="0"/>
              <a:pathLst>
                <a:path w="225631" h="494859">
                  <a:moveTo>
                    <a:pt x="225630" y="97727"/>
                  </a:moveTo>
                  <a:lnTo>
                    <a:pt x="206502" y="37787"/>
                  </a:lnTo>
                  <a:lnTo>
                    <a:pt x="195292" y="20004"/>
                  </a:lnTo>
                  <a:lnTo>
                    <a:pt x="179391" y="7421"/>
                  </a:lnTo>
                  <a:lnTo>
                    <a:pt x="170238" y="2428"/>
                  </a:lnTo>
                  <a:lnTo>
                    <a:pt x="150709" y="0"/>
                  </a:lnTo>
                  <a:lnTo>
                    <a:pt x="140588" y="990"/>
                  </a:lnTo>
                  <a:lnTo>
                    <a:pt x="123103" y="11449"/>
                  </a:lnTo>
                  <a:lnTo>
                    <a:pt x="75354" y="66886"/>
                  </a:lnTo>
                  <a:lnTo>
                    <a:pt x="41138" y="113992"/>
                  </a:lnTo>
                  <a:lnTo>
                    <a:pt x="16184" y="177035"/>
                  </a:lnTo>
                  <a:lnTo>
                    <a:pt x="4865" y="225730"/>
                  </a:lnTo>
                  <a:lnTo>
                    <a:pt x="0" y="261072"/>
                  </a:lnTo>
                  <a:lnTo>
                    <a:pt x="3839" y="319261"/>
                  </a:lnTo>
                  <a:lnTo>
                    <a:pt x="13555" y="372897"/>
                  </a:lnTo>
                  <a:lnTo>
                    <a:pt x="34087" y="430415"/>
                  </a:lnTo>
                  <a:lnTo>
                    <a:pt x="44574" y="452649"/>
                  </a:lnTo>
                  <a:lnTo>
                    <a:pt x="60933" y="470330"/>
                  </a:lnTo>
                  <a:lnTo>
                    <a:pt x="89873" y="487848"/>
                  </a:lnTo>
                  <a:lnTo>
                    <a:pt x="126264" y="494858"/>
                  </a:lnTo>
                  <a:lnTo>
                    <a:pt x="149882" y="490259"/>
                  </a:lnTo>
                  <a:lnTo>
                    <a:pt x="168568" y="481586"/>
                  </a:lnTo>
                  <a:lnTo>
                    <a:pt x="183516" y="466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76775" y="5116005"/>
              <a:ext cx="202832" cy="176632"/>
            </a:xfrm>
            <a:custGeom>
              <a:avLst/>
              <a:gdLst/>
              <a:ahLst/>
              <a:cxnLst/>
              <a:rect l="0" t="0" r="0" b="0"/>
              <a:pathLst>
                <a:path w="202832" h="176632">
                  <a:moveTo>
                    <a:pt x="87017" y="95601"/>
                  </a:moveTo>
                  <a:lnTo>
                    <a:pt x="92607" y="78834"/>
                  </a:lnTo>
                  <a:lnTo>
                    <a:pt x="92231" y="61243"/>
                  </a:lnTo>
                  <a:lnTo>
                    <a:pt x="86995" y="41726"/>
                  </a:lnTo>
                  <a:lnTo>
                    <a:pt x="76869" y="21354"/>
                  </a:lnTo>
                  <a:lnTo>
                    <a:pt x="61450" y="6840"/>
                  </a:lnTo>
                  <a:lnTo>
                    <a:pt x="52425" y="1332"/>
                  </a:lnTo>
                  <a:lnTo>
                    <a:pt x="44069" y="0"/>
                  </a:lnTo>
                  <a:lnTo>
                    <a:pt x="36158" y="1451"/>
                  </a:lnTo>
                  <a:lnTo>
                    <a:pt x="28545" y="4758"/>
                  </a:lnTo>
                  <a:lnTo>
                    <a:pt x="16966" y="17792"/>
                  </a:lnTo>
                  <a:lnTo>
                    <a:pt x="0" y="60344"/>
                  </a:lnTo>
                  <a:lnTo>
                    <a:pt x="143" y="105692"/>
                  </a:lnTo>
                  <a:lnTo>
                    <a:pt x="7594" y="144994"/>
                  </a:lnTo>
                  <a:lnTo>
                    <a:pt x="20133" y="164737"/>
                  </a:lnTo>
                  <a:lnTo>
                    <a:pt x="28390" y="173277"/>
                  </a:lnTo>
                  <a:lnTo>
                    <a:pt x="37404" y="176631"/>
                  </a:lnTo>
                  <a:lnTo>
                    <a:pt x="46922" y="176527"/>
                  </a:lnTo>
                  <a:lnTo>
                    <a:pt x="56778" y="174118"/>
                  </a:lnTo>
                  <a:lnTo>
                    <a:pt x="64518" y="169003"/>
                  </a:lnTo>
                  <a:lnTo>
                    <a:pt x="95002" y="125761"/>
                  </a:lnTo>
                  <a:lnTo>
                    <a:pt x="109790" y="95178"/>
                  </a:lnTo>
                  <a:lnTo>
                    <a:pt x="113898" y="91810"/>
                  </a:lnTo>
                  <a:lnTo>
                    <a:pt x="117806" y="93073"/>
                  </a:lnTo>
                  <a:lnTo>
                    <a:pt x="165776" y="149920"/>
                  </a:lnTo>
                  <a:lnTo>
                    <a:pt x="202831" y="169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13337" y="5145426"/>
              <a:ext cx="145254" cy="129352"/>
            </a:xfrm>
            <a:custGeom>
              <a:avLst/>
              <a:gdLst/>
              <a:ahLst/>
              <a:cxnLst/>
              <a:rect l="0" t="0" r="0" b="0"/>
              <a:pathLst>
                <a:path w="145254" h="129352">
                  <a:moveTo>
                    <a:pt x="8383" y="55651"/>
                  </a:moveTo>
                  <a:lnTo>
                    <a:pt x="8383" y="109796"/>
                  </a:lnTo>
                  <a:lnTo>
                    <a:pt x="8383" y="123333"/>
                  </a:lnTo>
                  <a:lnTo>
                    <a:pt x="7213" y="127679"/>
                  </a:lnTo>
                  <a:lnTo>
                    <a:pt x="5263" y="125897"/>
                  </a:lnTo>
                  <a:lnTo>
                    <a:pt x="2794" y="120029"/>
                  </a:lnTo>
                  <a:lnTo>
                    <a:pt x="0" y="70924"/>
                  </a:lnTo>
                  <a:lnTo>
                    <a:pt x="3877" y="47232"/>
                  </a:lnTo>
                  <a:lnTo>
                    <a:pt x="12619" y="28123"/>
                  </a:lnTo>
                  <a:lnTo>
                    <a:pt x="18226" y="19751"/>
                  </a:lnTo>
                  <a:lnTo>
                    <a:pt x="33814" y="7330"/>
                  </a:lnTo>
                  <a:lnTo>
                    <a:pt x="42885" y="2381"/>
                  </a:lnTo>
                  <a:lnTo>
                    <a:pt x="62321" y="0"/>
                  </a:lnTo>
                  <a:lnTo>
                    <a:pt x="81489" y="4011"/>
                  </a:lnTo>
                  <a:lnTo>
                    <a:pt x="97806" y="13593"/>
                  </a:lnTo>
                  <a:lnTo>
                    <a:pt x="120147" y="37730"/>
                  </a:lnTo>
                  <a:lnTo>
                    <a:pt x="135994" y="72698"/>
                  </a:lnTo>
                  <a:lnTo>
                    <a:pt x="145253" y="129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04752" y="5155701"/>
              <a:ext cx="122295" cy="161191"/>
            </a:xfrm>
            <a:custGeom>
              <a:avLst/>
              <a:gdLst/>
              <a:ahLst/>
              <a:cxnLst/>
              <a:rect l="0" t="0" r="0" b="0"/>
              <a:pathLst>
                <a:path w="122295" h="161191">
                  <a:moveTo>
                    <a:pt x="122294" y="34848"/>
                  </a:moveTo>
                  <a:lnTo>
                    <a:pt x="111116" y="18080"/>
                  </a:lnTo>
                  <a:lnTo>
                    <a:pt x="96269" y="6729"/>
                  </a:lnTo>
                  <a:lnTo>
                    <a:pt x="87397" y="2064"/>
                  </a:lnTo>
                  <a:lnTo>
                    <a:pt x="68180" y="0"/>
                  </a:lnTo>
                  <a:lnTo>
                    <a:pt x="49110" y="4152"/>
                  </a:lnTo>
                  <a:lnTo>
                    <a:pt x="32837" y="13797"/>
                  </a:lnTo>
                  <a:lnTo>
                    <a:pt x="10520" y="37969"/>
                  </a:lnTo>
                  <a:lnTo>
                    <a:pt x="2427" y="60412"/>
                  </a:lnTo>
                  <a:lnTo>
                    <a:pt x="0" y="84814"/>
                  </a:lnTo>
                  <a:lnTo>
                    <a:pt x="2821" y="107358"/>
                  </a:lnTo>
                  <a:lnTo>
                    <a:pt x="11093" y="125956"/>
                  </a:lnTo>
                  <a:lnTo>
                    <a:pt x="16575" y="134191"/>
                  </a:lnTo>
                  <a:lnTo>
                    <a:pt x="32024" y="146461"/>
                  </a:lnTo>
                  <a:lnTo>
                    <a:pt x="69652" y="161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79689" y="5178521"/>
              <a:ext cx="105286" cy="159428"/>
            </a:xfrm>
            <a:custGeom>
              <a:avLst/>
              <a:gdLst/>
              <a:ahLst/>
              <a:cxnLst/>
              <a:rect l="0" t="0" r="0" b="0"/>
              <a:pathLst>
                <a:path w="105286" h="159428">
                  <a:moveTo>
                    <a:pt x="0" y="75199"/>
                  </a:moveTo>
                  <a:lnTo>
                    <a:pt x="42691" y="72079"/>
                  </a:lnTo>
                  <a:lnTo>
                    <a:pt x="73870" y="60627"/>
                  </a:lnTo>
                  <a:lnTo>
                    <a:pt x="84342" y="54955"/>
                  </a:lnTo>
                  <a:lnTo>
                    <a:pt x="91323" y="46495"/>
                  </a:lnTo>
                  <a:lnTo>
                    <a:pt x="99080" y="24617"/>
                  </a:lnTo>
                  <a:lnTo>
                    <a:pt x="97638" y="15741"/>
                  </a:lnTo>
                  <a:lnTo>
                    <a:pt x="93168" y="8655"/>
                  </a:lnTo>
                  <a:lnTo>
                    <a:pt x="86679" y="2760"/>
                  </a:lnTo>
                  <a:lnTo>
                    <a:pt x="78843" y="0"/>
                  </a:lnTo>
                  <a:lnTo>
                    <a:pt x="60777" y="53"/>
                  </a:lnTo>
                  <a:lnTo>
                    <a:pt x="44170" y="10215"/>
                  </a:lnTo>
                  <a:lnTo>
                    <a:pt x="30159" y="26430"/>
                  </a:lnTo>
                  <a:lnTo>
                    <a:pt x="20033" y="45335"/>
                  </a:lnTo>
                  <a:lnTo>
                    <a:pt x="13344" y="81299"/>
                  </a:lnTo>
                  <a:lnTo>
                    <a:pt x="18019" y="104816"/>
                  </a:lnTo>
                  <a:lnTo>
                    <a:pt x="33805" y="134667"/>
                  </a:lnTo>
                  <a:lnTo>
                    <a:pt x="40084" y="142920"/>
                  </a:lnTo>
                  <a:lnTo>
                    <a:pt x="59539" y="152090"/>
                  </a:lnTo>
                  <a:lnTo>
                    <a:pt x="105285" y="159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69202" y="5158963"/>
              <a:ext cx="115814" cy="163637"/>
            </a:xfrm>
            <a:custGeom>
              <a:avLst/>
              <a:gdLst/>
              <a:ahLst/>
              <a:cxnLst/>
              <a:rect l="0" t="0" r="0" b="0"/>
              <a:pathLst>
                <a:path w="115814" h="163637">
                  <a:moveTo>
                    <a:pt x="0" y="84228"/>
                  </a:moveTo>
                  <a:lnTo>
                    <a:pt x="3119" y="126920"/>
                  </a:lnTo>
                  <a:lnTo>
                    <a:pt x="9575" y="146486"/>
                  </a:lnTo>
                  <a:lnTo>
                    <a:pt x="20243" y="162981"/>
                  </a:lnTo>
                  <a:lnTo>
                    <a:pt x="22854" y="163636"/>
                  </a:lnTo>
                  <a:lnTo>
                    <a:pt x="23425" y="159394"/>
                  </a:lnTo>
                  <a:lnTo>
                    <a:pt x="9812" y="104490"/>
                  </a:lnTo>
                  <a:lnTo>
                    <a:pt x="5531" y="83875"/>
                  </a:lnTo>
                  <a:lnTo>
                    <a:pt x="7527" y="63014"/>
                  </a:lnTo>
                  <a:lnTo>
                    <a:pt x="18553" y="42045"/>
                  </a:lnTo>
                  <a:lnTo>
                    <a:pt x="26407" y="31539"/>
                  </a:lnTo>
                  <a:lnTo>
                    <a:pt x="37492" y="24536"/>
                  </a:lnTo>
                  <a:lnTo>
                    <a:pt x="87950" y="1017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359945" y="5042005"/>
              <a:ext cx="146253" cy="246320"/>
            </a:xfrm>
            <a:custGeom>
              <a:avLst/>
              <a:gdLst/>
              <a:ahLst/>
              <a:cxnLst/>
              <a:rect l="0" t="0" r="0" b="0"/>
              <a:pathLst>
                <a:path w="146253" h="246320">
                  <a:moveTo>
                    <a:pt x="146252" y="32730"/>
                  </a:moveTo>
                  <a:lnTo>
                    <a:pt x="111354" y="3422"/>
                  </a:lnTo>
                  <a:lnTo>
                    <a:pt x="101929" y="324"/>
                  </a:lnTo>
                  <a:lnTo>
                    <a:pt x="82099" y="0"/>
                  </a:lnTo>
                  <a:lnTo>
                    <a:pt x="64707" y="6875"/>
                  </a:lnTo>
                  <a:lnTo>
                    <a:pt x="56793" y="11984"/>
                  </a:lnTo>
                  <a:lnTo>
                    <a:pt x="44881" y="27020"/>
                  </a:lnTo>
                  <a:lnTo>
                    <a:pt x="7564" y="87118"/>
                  </a:lnTo>
                  <a:lnTo>
                    <a:pt x="0" y="149698"/>
                  </a:lnTo>
                  <a:lnTo>
                    <a:pt x="1702" y="175963"/>
                  </a:lnTo>
                  <a:lnTo>
                    <a:pt x="15815" y="209310"/>
                  </a:lnTo>
                  <a:lnTo>
                    <a:pt x="28228" y="226634"/>
                  </a:lnTo>
                  <a:lnTo>
                    <a:pt x="44664" y="239013"/>
                  </a:lnTo>
                  <a:lnTo>
                    <a:pt x="53960" y="243951"/>
                  </a:lnTo>
                  <a:lnTo>
                    <a:pt x="73648" y="246319"/>
                  </a:lnTo>
                  <a:lnTo>
                    <a:pt x="135723" y="232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584890" y="5118539"/>
              <a:ext cx="149767" cy="201361"/>
            </a:xfrm>
            <a:custGeom>
              <a:avLst/>
              <a:gdLst/>
              <a:ahLst/>
              <a:cxnLst/>
              <a:rect l="0" t="0" r="0" b="0"/>
              <a:pathLst>
                <a:path w="149767" h="201361">
                  <a:moveTo>
                    <a:pt x="79234" y="19367"/>
                  </a:moveTo>
                  <a:lnTo>
                    <a:pt x="73645" y="2600"/>
                  </a:lnTo>
                  <a:lnTo>
                    <a:pt x="68489" y="0"/>
                  </a:lnTo>
                  <a:lnTo>
                    <a:pt x="61542" y="607"/>
                  </a:lnTo>
                  <a:lnTo>
                    <a:pt x="45635" y="7520"/>
                  </a:lnTo>
                  <a:lnTo>
                    <a:pt x="9241" y="37666"/>
                  </a:lnTo>
                  <a:lnTo>
                    <a:pt x="1333" y="60645"/>
                  </a:lnTo>
                  <a:lnTo>
                    <a:pt x="0" y="103348"/>
                  </a:lnTo>
                  <a:lnTo>
                    <a:pt x="10031" y="154109"/>
                  </a:lnTo>
                  <a:lnTo>
                    <a:pt x="22741" y="173229"/>
                  </a:lnTo>
                  <a:lnTo>
                    <a:pt x="40088" y="188356"/>
                  </a:lnTo>
                  <a:lnTo>
                    <a:pt x="59496" y="198979"/>
                  </a:lnTo>
                  <a:lnTo>
                    <a:pt x="82940" y="201360"/>
                  </a:lnTo>
                  <a:lnTo>
                    <a:pt x="106618" y="197349"/>
                  </a:lnTo>
                  <a:lnTo>
                    <a:pt x="124940" y="187768"/>
                  </a:lnTo>
                  <a:lnTo>
                    <a:pt x="137762" y="172591"/>
                  </a:lnTo>
                  <a:lnTo>
                    <a:pt x="146191" y="152977"/>
                  </a:lnTo>
                  <a:lnTo>
                    <a:pt x="149766" y="115627"/>
                  </a:lnTo>
                  <a:lnTo>
                    <a:pt x="142766" y="74925"/>
                  </a:lnTo>
                  <a:lnTo>
                    <a:pt x="123152" y="28608"/>
                  </a:lnTo>
                  <a:lnTo>
                    <a:pt x="110819" y="8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69409" y="5056452"/>
              <a:ext cx="374415" cy="228855"/>
            </a:xfrm>
            <a:custGeom>
              <a:avLst/>
              <a:gdLst/>
              <a:ahLst/>
              <a:cxnLst/>
              <a:rect l="0" t="0" r="0" b="0"/>
              <a:pathLst>
                <a:path w="374415" h="228855">
                  <a:moveTo>
                    <a:pt x="0" y="81454"/>
                  </a:moveTo>
                  <a:lnTo>
                    <a:pt x="25194" y="143735"/>
                  </a:lnTo>
                  <a:lnTo>
                    <a:pt x="45244" y="206062"/>
                  </a:lnTo>
                  <a:lnTo>
                    <a:pt x="46540" y="208980"/>
                  </a:lnTo>
                  <a:lnTo>
                    <a:pt x="34142" y="150974"/>
                  </a:lnTo>
                  <a:lnTo>
                    <a:pt x="32090" y="98176"/>
                  </a:lnTo>
                  <a:lnTo>
                    <a:pt x="37324" y="62232"/>
                  </a:lnTo>
                  <a:lnTo>
                    <a:pt x="43600" y="55772"/>
                  </a:lnTo>
                  <a:lnTo>
                    <a:pt x="52463" y="52634"/>
                  </a:lnTo>
                  <a:lnTo>
                    <a:pt x="63052" y="51712"/>
                  </a:lnTo>
                  <a:lnTo>
                    <a:pt x="72450" y="54607"/>
                  </a:lnTo>
                  <a:lnTo>
                    <a:pt x="89132" y="67183"/>
                  </a:lnTo>
                  <a:lnTo>
                    <a:pt x="106088" y="93994"/>
                  </a:lnTo>
                  <a:lnTo>
                    <a:pt x="119958" y="127475"/>
                  </a:lnTo>
                  <a:lnTo>
                    <a:pt x="118732" y="115367"/>
                  </a:lnTo>
                  <a:lnTo>
                    <a:pt x="130698" y="69846"/>
                  </a:lnTo>
                  <a:lnTo>
                    <a:pt x="146220" y="44609"/>
                  </a:lnTo>
                  <a:lnTo>
                    <a:pt x="162083" y="32714"/>
                  </a:lnTo>
                  <a:lnTo>
                    <a:pt x="171226" y="27903"/>
                  </a:lnTo>
                  <a:lnTo>
                    <a:pt x="179661" y="27036"/>
                  </a:lnTo>
                  <a:lnTo>
                    <a:pt x="195273" y="32312"/>
                  </a:lnTo>
                  <a:lnTo>
                    <a:pt x="206891" y="45576"/>
                  </a:lnTo>
                  <a:lnTo>
                    <a:pt x="234868" y="100040"/>
                  </a:lnTo>
                  <a:lnTo>
                    <a:pt x="246885" y="134535"/>
                  </a:lnTo>
                  <a:lnTo>
                    <a:pt x="250966" y="164512"/>
                  </a:lnTo>
                  <a:lnTo>
                    <a:pt x="251920" y="156584"/>
                  </a:lnTo>
                  <a:lnTo>
                    <a:pt x="255685" y="151428"/>
                  </a:lnTo>
                  <a:lnTo>
                    <a:pt x="277749" y="138582"/>
                  </a:lnTo>
                  <a:lnTo>
                    <a:pt x="332500" y="120187"/>
                  </a:lnTo>
                  <a:lnTo>
                    <a:pt x="352889" y="106858"/>
                  </a:lnTo>
                  <a:lnTo>
                    <a:pt x="361601" y="98390"/>
                  </a:lnTo>
                  <a:lnTo>
                    <a:pt x="371282" y="76503"/>
                  </a:lnTo>
                  <a:lnTo>
                    <a:pt x="374414" y="52348"/>
                  </a:lnTo>
                  <a:lnTo>
                    <a:pt x="371907" y="29914"/>
                  </a:lnTo>
                  <a:lnTo>
                    <a:pt x="366091" y="20188"/>
                  </a:lnTo>
                  <a:lnTo>
                    <a:pt x="347151" y="3142"/>
                  </a:lnTo>
                  <a:lnTo>
                    <a:pt x="336719" y="0"/>
                  </a:lnTo>
                  <a:lnTo>
                    <a:pt x="315769" y="2749"/>
                  </a:lnTo>
                  <a:lnTo>
                    <a:pt x="289833" y="17450"/>
                  </a:lnTo>
                  <a:lnTo>
                    <a:pt x="277774" y="36240"/>
                  </a:lnTo>
                  <a:lnTo>
                    <a:pt x="269684" y="60189"/>
                  </a:lnTo>
                  <a:lnTo>
                    <a:pt x="266300" y="98810"/>
                  </a:lnTo>
                  <a:lnTo>
                    <a:pt x="278119" y="154667"/>
                  </a:lnTo>
                  <a:lnTo>
                    <a:pt x="293626" y="186595"/>
                  </a:lnTo>
                  <a:lnTo>
                    <a:pt x="309485" y="201493"/>
                  </a:lnTo>
                  <a:lnTo>
                    <a:pt x="357969" y="228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220187" y="5086727"/>
              <a:ext cx="156840" cy="226546"/>
            </a:xfrm>
            <a:custGeom>
              <a:avLst/>
              <a:gdLst/>
              <a:ahLst/>
              <a:cxnLst/>
              <a:rect l="0" t="0" r="0" b="0"/>
              <a:pathLst>
                <a:path w="156840" h="226546">
                  <a:moveTo>
                    <a:pt x="117761" y="9065"/>
                  </a:moveTo>
                  <a:lnTo>
                    <a:pt x="80283" y="732"/>
                  </a:lnTo>
                  <a:lnTo>
                    <a:pt x="68209" y="0"/>
                  </a:lnTo>
                  <a:lnTo>
                    <a:pt x="48554" y="5426"/>
                  </a:lnTo>
                  <a:lnTo>
                    <a:pt x="16873" y="27974"/>
                  </a:lnTo>
                  <a:lnTo>
                    <a:pt x="781" y="53662"/>
                  </a:lnTo>
                  <a:lnTo>
                    <a:pt x="0" y="62193"/>
                  </a:lnTo>
                  <a:lnTo>
                    <a:pt x="5371" y="77912"/>
                  </a:lnTo>
                  <a:lnTo>
                    <a:pt x="27138" y="99914"/>
                  </a:lnTo>
                  <a:lnTo>
                    <a:pt x="49018" y="107934"/>
                  </a:lnTo>
                  <a:lnTo>
                    <a:pt x="101192" y="118672"/>
                  </a:lnTo>
                  <a:lnTo>
                    <a:pt x="131439" y="134219"/>
                  </a:lnTo>
                  <a:lnTo>
                    <a:pt x="144507" y="150087"/>
                  </a:lnTo>
                  <a:lnTo>
                    <a:pt x="153045" y="170007"/>
                  </a:lnTo>
                  <a:lnTo>
                    <a:pt x="156839" y="194459"/>
                  </a:lnTo>
                  <a:lnTo>
                    <a:pt x="154341" y="204021"/>
                  </a:lnTo>
                  <a:lnTo>
                    <a:pt x="149167" y="211565"/>
                  </a:lnTo>
                  <a:lnTo>
                    <a:pt x="142208" y="217765"/>
                  </a:lnTo>
                  <a:lnTo>
                    <a:pt x="121997" y="224653"/>
                  </a:lnTo>
                  <a:lnTo>
                    <a:pt x="98587" y="226545"/>
                  </a:lnTo>
                  <a:lnTo>
                    <a:pt x="65676" y="219863"/>
                  </a:lnTo>
                  <a:lnTo>
                    <a:pt x="23004" y="198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90673" y="4895751"/>
              <a:ext cx="192851" cy="436389"/>
            </a:xfrm>
            <a:custGeom>
              <a:avLst/>
              <a:gdLst/>
              <a:ahLst/>
              <a:cxnLst/>
              <a:rect l="0" t="0" r="0" b="0"/>
              <a:pathLst>
                <a:path w="192851" h="436389">
                  <a:moveTo>
                    <a:pt x="10529" y="0"/>
                  </a:moveTo>
                  <a:lnTo>
                    <a:pt x="10529" y="60384"/>
                  </a:lnTo>
                  <a:lnTo>
                    <a:pt x="10529" y="118107"/>
                  </a:lnTo>
                  <a:lnTo>
                    <a:pt x="10529" y="173425"/>
                  </a:lnTo>
                  <a:lnTo>
                    <a:pt x="16118" y="234038"/>
                  </a:lnTo>
                  <a:lnTo>
                    <a:pt x="19594" y="293693"/>
                  </a:lnTo>
                  <a:lnTo>
                    <a:pt x="20624" y="352052"/>
                  </a:lnTo>
                  <a:lnTo>
                    <a:pt x="27038" y="407363"/>
                  </a:lnTo>
                  <a:lnTo>
                    <a:pt x="24495" y="430225"/>
                  </a:lnTo>
                  <a:lnTo>
                    <a:pt x="22179" y="434215"/>
                  </a:lnTo>
                  <a:lnTo>
                    <a:pt x="19466" y="433367"/>
                  </a:lnTo>
                  <a:lnTo>
                    <a:pt x="16487" y="429291"/>
                  </a:lnTo>
                  <a:lnTo>
                    <a:pt x="8194" y="371188"/>
                  </a:lnTo>
                  <a:lnTo>
                    <a:pt x="1619" y="321326"/>
                  </a:lnTo>
                  <a:lnTo>
                    <a:pt x="6959" y="297229"/>
                  </a:lnTo>
                  <a:lnTo>
                    <a:pt x="18301" y="275991"/>
                  </a:lnTo>
                  <a:lnTo>
                    <a:pt x="35040" y="258753"/>
                  </a:lnTo>
                  <a:lnTo>
                    <a:pt x="57297" y="249532"/>
                  </a:lnTo>
                  <a:lnTo>
                    <a:pt x="69784" y="247073"/>
                  </a:lnTo>
                  <a:lnTo>
                    <a:pt x="93016" y="250580"/>
                  </a:lnTo>
                  <a:lnTo>
                    <a:pt x="122707" y="265709"/>
                  </a:lnTo>
                  <a:lnTo>
                    <a:pt x="146322" y="288129"/>
                  </a:lnTo>
                  <a:lnTo>
                    <a:pt x="186299" y="347779"/>
                  </a:lnTo>
                  <a:lnTo>
                    <a:pt x="190880" y="358195"/>
                  </a:lnTo>
                  <a:lnTo>
                    <a:pt x="192850" y="382246"/>
                  </a:lnTo>
                  <a:lnTo>
                    <a:pt x="191738" y="395210"/>
                  </a:lnTo>
                  <a:lnTo>
                    <a:pt x="181143" y="415855"/>
                  </a:lnTo>
                  <a:lnTo>
                    <a:pt x="173405" y="424635"/>
                  </a:lnTo>
                  <a:lnTo>
                    <a:pt x="149209" y="434392"/>
                  </a:lnTo>
                  <a:lnTo>
                    <a:pt x="121297" y="436388"/>
                  </a:lnTo>
                  <a:lnTo>
                    <a:pt x="85853" y="424358"/>
                  </a:lnTo>
                  <a:lnTo>
                    <a:pt x="23540" y="39528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11772" y="5103771"/>
              <a:ext cx="147400" cy="255235"/>
            </a:xfrm>
            <a:custGeom>
              <a:avLst/>
              <a:gdLst/>
              <a:ahLst/>
              <a:cxnLst/>
              <a:rect l="0" t="0" r="0" b="0"/>
              <a:pathLst>
                <a:path w="147400" h="255235">
                  <a:moveTo>
                    <a:pt x="0" y="97306"/>
                  </a:moveTo>
                  <a:lnTo>
                    <a:pt x="16768" y="102896"/>
                  </a:lnTo>
                  <a:lnTo>
                    <a:pt x="49551" y="100782"/>
                  </a:lnTo>
                  <a:lnTo>
                    <a:pt x="92976" y="88418"/>
                  </a:lnTo>
                  <a:lnTo>
                    <a:pt x="109953" y="77368"/>
                  </a:lnTo>
                  <a:lnTo>
                    <a:pt x="114246" y="69976"/>
                  </a:lnTo>
                  <a:lnTo>
                    <a:pt x="115896" y="52404"/>
                  </a:lnTo>
                  <a:lnTo>
                    <a:pt x="110249" y="22781"/>
                  </a:lnTo>
                  <a:lnTo>
                    <a:pt x="105085" y="14867"/>
                  </a:lnTo>
                  <a:lnTo>
                    <a:pt x="89988" y="2955"/>
                  </a:lnTo>
                  <a:lnTo>
                    <a:pt x="68461" y="0"/>
                  </a:lnTo>
                  <a:lnTo>
                    <a:pt x="56169" y="850"/>
                  </a:lnTo>
                  <a:lnTo>
                    <a:pt x="46805" y="4926"/>
                  </a:lnTo>
                  <a:lnTo>
                    <a:pt x="33280" y="18814"/>
                  </a:lnTo>
                  <a:lnTo>
                    <a:pt x="19089" y="46363"/>
                  </a:lnTo>
                  <a:lnTo>
                    <a:pt x="13064" y="87931"/>
                  </a:lnTo>
                  <a:lnTo>
                    <a:pt x="16869" y="126114"/>
                  </a:lnTo>
                  <a:lnTo>
                    <a:pt x="43411" y="181169"/>
                  </a:lnTo>
                  <a:lnTo>
                    <a:pt x="70446" y="217987"/>
                  </a:lnTo>
                  <a:lnTo>
                    <a:pt x="96912" y="234969"/>
                  </a:lnTo>
                  <a:lnTo>
                    <a:pt x="147399" y="255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227901" y="4934189"/>
              <a:ext cx="131312" cy="403760"/>
            </a:xfrm>
            <a:custGeom>
              <a:avLst/>
              <a:gdLst/>
              <a:ahLst/>
              <a:cxnLst/>
              <a:rect l="0" t="0" r="0" b="0"/>
              <a:pathLst>
                <a:path w="131312" h="403760">
                  <a:moveTo>
                    <a:pt x="57612" y="403759"/>
                  </a:moveTo>
                  <a:lnTo>
                    <a:pt x="46159" y="349614"/>
                  </a:lnTo>
                  <a:lnTo>
                    <a:pt x="32862" y="294668"/>
                  </a:lnTo>
                  <a:lnTo>
                    <a:pt x="22462" y="247173"/>
                  </a:lnTo>
                  <a:lnTo>
                    <a:pt x="17561" y="196056"/>
                  </a:lnTo>
                  <a:lnTo>
                    <a:pt x="7500" y="135957"/>
                  </a:lnTo>
                  <a:lnTo>
                    <a:pt x="0" y="99022"/>
                  </a:lnTo>
                  <a:lnTo>
                    <a:pt x="1981" y="72568"/>
                  </a:lnTo>
                  <a:lnTo>
                    <a:pt x="15262" y="36957"/>
                  </a:lnTo>
                  <a:lnTo>
                    <a:pt x="30601" y="21197"/>
                  </a:lnTo>
                  <a:lnTo>
                    <a:pt x="69044" y="1548"/>
                  </a:lnTo>
                  <a:lnTo>
                    <a:pt x="92719" y="0"/>
                  </a:lnTo>
                  <a:lnTo>
                    <a:pt x="114159" y="3212"/>
                  </a:lnTo>
                  <a:lnTo>
                    <a:pt x="119877" y="5706"/>
                  </a:lnTo>
                  <a:lnTo>
                    <a:pt x="131311" y="14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32870" y="5148435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2152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408725" y="5177076"/>
              <a:ext cx="143063" cy="146004"/>
            </a:xfrm>
            <a:custGeom>
              <a:avLst/>
              <a:gdLst/>
              <a:ahLst/>
              <a:cxnLst/>
              <a:rect l="0" t="0" r="0" b="0"/>
              <a:pathLst>
                <a:path w="143063" h="146004">
                  <a:moveTo>
                    <a:pt x="108415" y="24001"/>
                  </a:moveTo>
                  <a:lnTo>
                    <a:pt x="90434" y="8360"/>
                  </a:lnTo>
                  <a:lnTo>
                    <a:pt x="73517" y="282"/>
                  </a:lnTo>
                  <a:lnTo>
                    <a:pt x="64093" y="0"/>
                  </a:lnTo>
                  <a:lnTo>
                    <a:pt x="44262" y="5925"/>
                  </a:lnTo>
                  <a:lnTo>
                    <a:pt x="18957" y="22415"/>
                  </a:lnTo>
                  <a:lnTo>
                    <a:pt x="7044" y="38504"/>
                  </a:lnTo>
                  <a:lnTo>
                    <a:pt x="2230" y="47708"/>
                  </a:lnTo>
                  <a:lnTo>
                    <a:pt x="0" y="67293"/>
                  </a:lnTo>
                  <a:lnTo>
                    <a:pt x="4078" y="87696"/>
                  </a:lnTo>
                  <a:lnTo>
                    <a:pt x="19528" y="117743"/>
                  </a:lnTo>
                  <a:lnTo>
                    <a:pt x="32255" y="134295"/>
                  </a:lnTo>
                  <a:lnTo>
                    <a:pt x="51950" y="143211"/>
                  </a:lnTo>
                  <a:lnTo>
                    <a:pt x="75130" y="146003"/>
                  </a:lnTo>
                  <a:lnTo>
                    <a:pt x="97131" y="143345"/>
                  </a:lnTo>
                  <a:lnTo>
                    <a:pt x="115488" y="135145"/>
                  </a:lnTo>
                  <a:lnTo>
                    <a:pt x="123659" y="129683"/>
                  </a:lnTo>
                  <a:lnTo>
                    <a:pt x="135857" y="114255"/>
                  </a:lnTo>
                  <a:lnTo>
                    <a:pt x="140748" y="105227"/>
                  </a:lnTo>
                  <a:lnTo>
                    <a:pt x="143062" y="85838"/>
                  </a:lnTo>
                  <a:lnTo>
                    <a:pt x="135015" y="44795"/>
                  </a:lnTo>
                  <a:lnTo>
                    <a:pt x="128817" y="33243"/>
                  </a:lnTo>
                  <a:lnTo>
                    <a:pt x="118944" y="24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90839" y="5158895"/>
              <a:ext cx="157929" cy="196502"/>
            </a:xfrm>
            <a:custGeom>
              <a:avLst/>
              <a:gdLst/>
              <a:ahLst/>
              <a:cxnLst/>
              <a:rect l="0" t="0" r="0" b="0"/>
              <a:pathLst>
                <a:path w="157929" h="196502">
                  <a:moveTo>
                    <a:pt x="0" y="73768"/>
                  </a:moveTo>
                  <a:lnTo>
                    <a:pt x="42662" y="129427"/>
                  </a:lnTo>
                  <a:lnTo>
                    <a:pt x="84276" y="186727"/>
                  </a:lnTo>
                  <a:lnTo>
                    <a:pt x="91279" y="194697"/>
                  </a:lnTo>
                  <a:lnTo>
                    <a:pt x="94778" y="196501"/>
                  </a:lnTo>
                  <a:lnTo>
                    <a:pt x="95941" y="194194"/>
                  </a:lnTo>
                  <a:lnTo>
                    <a:pt x="95546" y="189147"/>
                  </a:lnTo>
                  <a:lnTo>
                    <a:pt x="78194" y="142904"/>
                  </a:lnTo>
                  <a:lnTo>
                    <a:pt x="65886" y="85082"/>
                  </a:lnTo>
                  <a:lnTo>
                    <a:pt x="58256" y="52944"/>
                  </a:lnTo>
                  <a:lnTo>
                    <a:pt x="60207" y="31757"/>
                  </a:lnTo>
                  <a:lnTo>
                    <a:pt x="68094" y="13762"/>
                  </a:lnTo>
                  <a:lnTo>
                    <a:pt x="73472" y="5688"/>
                  </a:lnTo>
                  <a:lnTo>
                    <a:pt x="81736" y="1475"/>
                  </a:lnTo>
                  <a:lnTo>
                    <a:pt x="125504" y="0"/>
                  </a:lnTo>
                  <a:lnTo>
                    <a:pt x="157928" y="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25315" y="5158841"/>
              <a:ext cx="144551" cy="224501"/>
            </a:xfrm>
            <a:custGeom>
              <a:avLst/>
              <a:gdLst/>
              <a:ahLst/>
              <a:cxnLst/>
              <a:rect l="0" t="0" r="0" b="0"/>
              <a:pathLst>
                <a:path w="144551" h="224501">
                  <a:moveTo>
                    <a:pt x="7680" y="63293"/>
                  </a:moveTo>
                  <a:lnTo>
                    <a:pt x="24447" y="68882"/>
                  </a:lnTo>
                  <a:lnTo>
                    <a:pt x="57231" y="66769"/>
                  </a:lnTo>
                  <a:lnTo>
                    <a:pt x="90992" y="58734"/>
                  </a:lnTo>
                  <a:lnTo>
                    <a:pt x="98316" y="52065"/>
                  </a:lnTo>
                  <a:lnTo>
                    <a:pt x="106454" y="32177"/>
                  </a:lnTo>
                  <a:lnTo>
                    <a:pt x="106285" y="22662"/>
                  </a:lnTo>
                  <a:lnTo>
                    <a:pt x="99857" y="5851"/>
                  </a:lnTo>
                  <a:lnTo>
                    <a:pt x="93698" y="1602"/>
                  </a:lnTo>
                  <a:lnTo>
                    <a:pt x="77496" y="0"/>
                  </a:lnTo>
                  <a:lnTo>
                    <a:pt x="48643" y="11265"/>
                  </a:lnTo>
                  <a:lnTo>
                    <a:pt x="23456" y="29420"/>
                  </a:lnTo>
                  <a:lnTo>
                    <a:pt x="6765" y="55207"/>
                  </a:lnTo>
                  <a:lnTo>
                    <a:pt x="0" y="90663"/>
                  </a:lnTo>
                  <a:lnTo>
                    <a:pt x="6119" y="136160"/>
                  </a:lnTo>
                  <a:lnTo>
                    <a:pt x="16446" y="167162"/>
                  </a:lnTo>
                  <a:lnTo>
                    <a:pt x="46977" y="206534"/>
                  </a:lnTo>
                  <a:lnTo>
                    <a:pt x="73136" y="222458"/>
                  </a:lnTo>
                  <a:lnTo>
                    <a:pt x="92923" y="224500"/>
                  </a:lnTo>
                  <a:lnTo>
                    <a:pt x="144550" y="221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99633" y="4867418"/>
              <a:ext cx="207228" cy="505753"/>
            </a:xfrm>
            <a:custGeom>
              <a:avLst/>
              <a:gdLst/>
              <a:ahLst/>
              <a:cxnLst/>
              <a:rect l="0" t="0" r="0" b="0"/>
              <a:pathLst>
                <a:path w="207228" h="505753">
                  <a:moveTo>
                    <a:pt x="165113" y="91504"/>
                  </a:moveTo>
                  <a:lnTo>
                    <a:pt x="181881" y="85915"/>
                  </a:lnTo>
                  <a:lnTo>
                    <a:pt x="185650" y="80759"/>
                  </a:lnTo>
                  <a:lnTo>
                    <a:pt x="186993" y="73812"/>
                  </a:lnTo>
                  <a:lnTo>
                    <a:pt x="184197" y="55565"/>
                  </a:lnTo>
                  <a:lnTo>
                    <a:pt x="175154" y="31857"/>
                  </a:lnTo>
                  <a:lnTo>
                    <a:pt x="160218" y="11962"/>
                  </a:lnTo>
                  <a:lnTo>
                    <a:pt x="151320" y="3381"/>
                  </a:lnTo>
                  <a:lnTo>
                    <a:pt x="141880" y="0"/>
                  </a:lnTo>
                  <a:lnTo>
                    <a:pt x="132077" y="86"/>
                  </a:lnTo>
                  <a:lnTo>
                    <a:pt x="101512" y="11384"/>
                  </a:lnTo>
                  <a:lnTo>
                    <a:pt x="81863" y="24310"/>
                  </a:lnTo>
                  <a:lnTo>
                    <a:pt x="65332" y="41752"/>
                  </a:lnTo>
                  <a:lnTo>
                    <a:pt x="36838" y="103337"/>
                  </a:lnTo>
                  <a:lnTo>
                    <a:pt x="20261" y="150772"/>
                  </a:lnTo>
                  <a:lnTo>
                    <a:pt x="7940" y="206161"/>
                  </a:lnTo>
                  <a:lnTo>
                    <a:pt x="0" y="259617"/>
                  </a:lnTo>
                  <a:lnTo>
                    <a:pt x="768" y="312501"/>
                  </a:lnTo>
                  <a:lnTo>
                    <a:pt x="8403" y="365215"/>
                  </a:lnTo>
                  <a:lnTo>
                    <a:pt x="21194" y="414759"/>
                  </a:lnTo>
                  <a:lnTo>
                    <a:pt x="46477" y="467833"/>
                  </a:lnTo>
                  <a:lnTo>
                    <a:pt x="63253" y="484149"/>
                  </a:lnTo>
                  <a:lnTo>
                    <a:pt x="102618" y="504156"/>
                  </a:lnTo>
                  <a:lnTo>
                    <a:pt x="123300" y="505752"/>
                  </a:lnTo>
                  <a:lnTo>
                    <a:pt x="165172" y="497245"/>
                  </a:lnTo>
                  <a:lnTo>
                    <a:pt x="207227" y="470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756383" y="5187443"/>
              <a:ext cx="224219" cy="171563"/>
            </a:xfrm>
            <a:custGeom>
              <a:avLst/>
              <a:gdLst/>
              <a:ahLst/>
              <a:cxnLst/>
              <a:rect l="0" t="0" r="0" b="0"/>
              <a:pathLst>
                <a:path w="224219" h="171563">
                  <a:moveTo>
                    <a:pt x="129462" y="97863"/>
                  </a:moveTo>
                  <a:lnTo>
                    <a:pt x="129462" y="75506"/>
                  </a:lnTo>
                  <a:lnTo>
                    <a:pt x="118283" y="44835"/>
                  </a:lnTo>
                  <a:lnTo>
                    <a:pt x="100153" y="19110"/>
                  </a:lnTo>
                  <a:lnTo>
                    <a:pt x="74374" y="2259"/>
                  </a:lnTo>
                  <a:lnTo>
                    <a:pt x="54675" y="0"/>
                  </a:lnTo>
                  <a:lnTo>
                    <a:pt x="44509" y="1035"/>
                  </a:lnTo>
                  <a:lnTo>
                    <a:pt x="26974" y="11544"/>
                  </a:lnTo>
                  <a:lnTo>
                    <a:pt x="12552" y="27913"/>
                  </a:lnTo>
                  <a:lnTo>
                    <a:pt x="2242" y="46887"/>
                  </a:lnTo>
                  <a:lnTo>
                    <a:pt x="0" y="70138"/>
                  </a:lnTo>
                  <a:lnTo>
                    <a:pt x="8092" y="117602"/>
                  </a:lnTo>
                  <a:lnTo>
                    <a:pt x="20537" y="136271"/>
                  </a:lnTo>
                  <a:lnTo>
                    <a:pt x="28769" y="144526"/>
                  </a:lnTo>
                  <a:lnTo>
                    <a:pt x="50394" y="153696"/>
                  </a:lnTo>
                  <a:lnTo>
                    <a:pt x="62712" y="156142"/>
                  </a:lnTo>
                  <a:lnTo>
                    <a:pt x="73263" y="154263"/>
                  </a:lnTo>
                  <a:lnTo>
                    <a:pt x="91226" y="142816"/>
                  </a:lnTo>
                  <a:lnTo>
                    <a:pt x="108904" y="116641"/>
                  </a:lnTo>
                  <a:lnTo>
                    <a:pt x="121550" y="86659"/>
                  </a:lnTo>
                  <a:lnTo>
                    <a:pt x="125357" y="83374"/>
                  </a:lnTo>
                  <a:lnTo>
                    <a:pt x="129065" y="84694"/>
                  </a:lnTo>
                  <a:lnTo>
                    <a:pt x="136305" y="95519"/>
                  </a:lnTo>
                  <a:lnTo>
                    <a:pt x="153603" y="127945"/>
                  </a:lnTo>
                  <a:lnTo>
                    <a:pt x="175609" y="150059"/>
                  </a:lnTo>
                  <a:lnTo>
                    <a:pt x="193255" y="162005"/>
                  </a:lnTo>
                  <a:lnTo>
                    <a:pt x="224218" y="171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033243" y="5201603"/>
              <a:ext cx="133978" cy="374713"/>
            </a:xfrm>
            <a:custGeom>
              <a:avLst/>
              <a:gdLst/>
              <a:ahLst/>
              <a:cxnLst/>
              <a:rect l="0" t="0" r="0" b="0"/>
              <a:pathLst>
                <a:path w="133978" h="374713">
                  <a:moveTo>
                    <a:pt x="0" y="94231"/>
                  </a:moveTo>
                  <a:lnTo>
                    <a:pt x="0" y="143162"/>
                  </a:lnTo>
                  <a:lnTo>
                    <a:pt x="3120" y="194127"/>
                  </a:lnTo>
                  <a:lnTo>
                    <a:pt x="11453" y="250561"/>
                  </a:lnTo>
                  <a:lnTo>
                    <a:pt x="21332" y="304328"/>
                  </a:lnTo>
                  <a:lnTo>
                    <a:pt x="28547" y="354183"/>
                  </a:lnTo>
                  <a:lnTo>
                    <a:pt x="30236" y="374712"/>
                  </a:lnTo>
                  <a:lnTo>
                    <a:pt x="30685" y="373635"/>
                  </a:lnTo>
                  <a:lnTo>
                    <a:pt x="30015" y="359961"/>
                  </a:lnTo>
                  <a:lnTo>
                    <a:pt x="16879" y="305363"/>
                  </a:lnTo>
                  <a:lnTo>
                    <a:pt x="10614" y="248327"/>
                  </a:lnTo>
                  <a:lnTo>
                    <a:pt x="2444" y="197719"/>
                  </a:lnTo>
                  <a:lnTo>
                    <a:pt x="725" y="150631"/>
                  </a:lnTo>
                  <a:lnTo>
                    <a:pt x="215" y="98464"/>
                  </a:lnTo>
                  <a:lnTo>
                    <a:pt x="5632" y="38915"/>
                  </a:lnTo>
                  <a:lnTo>
                    <a:pt x="14592" y="16614"/>
                  </a:lnTo>
                  <a:lnTo>
                    <a:pt x="20256" y="7391"/>
                  </a:lnTo>
                  <a:lnTo>
                    <a:pt x="28712" y="2413"/>
                  </a:lnTo>
                  <a:lnTo>
                    <a:pt x="50586" y="0"/>
                  </a:lnTo>
                  <a:lnTo>
                    <a:pt x="72785" y="5947"/>
                  </a:lnTo>
                  <a:lnTo>
                    <a:pt x="93181" y="17559"/>
                  </a:lnTo>
                  <a:lnTo>
                    <a:pt x="116647" y="43827"/>
                  </a:lnTo>
                  <a:lnTo>
                    <a:pt x="127103" y="63640"/>
                  </a:lnTo>
                  <a:lnTo>
                    <a:pt x="133977" y="100115"/>
                  </a:lnTo>
                  <a:lnTo>
                    <a:pt x="131432" y="109852"/>
                  </a:lnTo>
                  <a:lnTo>
                    <a:pt x="126226" y="117513"/>
                  </a:lnTo>
                  <a:lnTo>
                    <a:pt x="119246" y="123790"/>
                  </a:lnTo>
                  <a:lnTo>
                    <a:pt x="109913" y="126805"/>
                  </a:lnTo>
                  <a:lnTo>
                    <a:pt x="63172" y="125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243813" y="5174693"/>
              <a:ext cx="84230" cy="166874"/>
            </a:xfrm>
            <a:custGeom>
              <a:avLst/>
              <a:gdLst/>
              <a:ahLst/>
              <a:cxnLst/>
              <a:rect l="0" t="0" r="0" b="0"/>
              <a:pathLst>
                <a:path w="84230" h="166874">
                  <a:moveTo>
                    <a:pt x="0" y="57970"/>
                  </a:moveTo>
                  <a:lnTo>
                    <a:pt x="17959" y="111845"/>
                  </a:lnTo>
                  <a:lnTo>
                    <a:pt x="40739" y="163417"/>
                  </a:lnTo>
                  <a:lnTo>
                    <a:pt x="43537" y="166873"/>
                  </a:lnTo>
                  <a:lnTo>
                    <a:pt x="44233" y="165667"/>
                  </a:lnTo>
                  <a:lnTo>
                    <a:pt x="27584" y="109521"/>
                  </a:lnTo>
                  <a:lnTo>
                    <a:pt x="13583" y="54707"/>
                  </a:lnTo>
                  <a:lnTo>
                    <a:pt x="12565" y="41756"/>
                  </a:lnTo>
                  <a:lnTo>
                    <a:pt x="17674" y="21128"/>
                  </a:lnTo>
                  <a:lnTo>
                    <a:pt x="22311" y="12352"/>
                  </a:lnTo>
                  <a:lnTo>
                    <a:pt x="30082" y="6501"/>
                  </a:lnTo>
                  <a:lnTo>
                    <a:pt x="51195" y="0"/>
                  </a:lnTo>
                  <a:lnTo>
                    <a:pt x="66817" y="230"/>
                  </a:lnTo>
                  <a:lnTo>
                    <a:pt x="84229" y="5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454383" y="5253720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3120" y="42691"/>
                  </a:lnTo>
                  <a:lnTo>
                    <a:pt x="9553" y="10089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75440" y="5106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594012" y="5205305"/>
              <a:ext cx="108117" cy="185418"/>
            </a:xfrm>
            <a:custGeom>
              <a:avLst/>
              <a:gdLst/>
              <a:ahLst/>
              <a:cxnLst/>
              <a:rect l="0" t="0" r="0" b="0"/>
              <a:pathLst>
                <a:path w="108117" h="185418">
                  <a:moveTo>
                    <a:pt x="102526" y="48415"/>
                  </a:moveTo>
                  <a:lnTo>
                    <a:pt x="108116" y="31647"/>
                  </a:lnTo>
                  <a:lnTo>
                    <a:pt x="107422" y="24368"/>
                  </a:lnTo>
                  <a:lnTo>
                    <a:pt x="100413" y="10042"/>
                  </a:lnTo>
                  <a:lnTo>
                    <a:pt x="92929" y="5285"/>
                  </a:lnTo>
                  <a:lnTo>
                    <a:pt x="72134" y="0"/>
                  </a:lnTo>
                  <a:lnTo>
                    <a:pt x="62378" y="931"/>
                  </a:lnTo>
                  <a:lnTo>
                    <a:pt x="45298" y="8203"/>
                  </a:lnTo>
                  <a:lnTo>
                    <a:pt x="22529" y="25452"/>
                  </a:lnTo>
                  <a:lnTo>
                    <a:pt x="6553" y="50970"/>
                  </a:lnTo>
                  <a:lnTo>
                    <a:pt x="0" y="86347"/>
                  </a:lnTo>
                  <a:lnTo>
                    <a:pt x="6192" y="131817"/>
                  </a:lnTo>
                  <a:lnTo>
                    <a:pt x="12138" y="153333"/>
                  </a:lnTo>
                  <a:lnTo>
                    <a:pt x="24919" y="171474"/>
                  </a:lnTo>
                  <a:lnTo>
                    <a:pt x="33241" y="179587"/>
                  </a:lnTo>
                  <a:lnTo>
                    <a:pt x="42298" y="183826"/>
                  </a:lnTo>
                  <a:lnTo>
                    <a:pt x="61720" y="185417"/>
                  </a:lnTo>
                  <a:lnTo>
                    <a:pt x="102526" y="17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760960" y="5231840"/>
              <a:ext cx="140123" cy="179821"/>
            </a:xfrm>
            <a:custGeom>
              <a:avLst/>
              <a:gdLst/>
              <a:ahLst/>
              <a:cxnLst/>
              <a:rect l="0" t="0" r="0" b="0"/>
              <a:pathLst>
                <a:path w="140123" h="179821">
                  <a:moveTo>
                    <a:pt x="82978" y="21880"/>
                  </a:moveTo>
                  <a:lnTo>
                    <a:pt x="77388" y="5112"/>
                  </a:lnTo>
                  <a:lnTo>
                    <a:pt x="72232" y="1343"/>
                  </a:lnTo>
                  <a:lnTo>
                    <a:pt x="65286" y="0"/>
                  </a:lnTo>
                  <a:lnTo>
                    <a:pt x="57145" y="274"/>
                  </a:lnTo>
                  <a:lnTo>
                    <a:pt x="49378" y="3967"/>
                  </a:lnTo>
                  <a:lnTo>
                    <a:pt x="12985" y="39148"/>
                  </a:lnTo>
                  <a:lnTo>
                    <a:pt x="5077" y="59581"/>
                  </a:lnTo>
                  <a:lnTo>
                    <a:pt x="0" y="110825"/>
                  </a:lnTo>
                  <a:lnTo>
                    <a:pt x="5545" y="135111"/>
                  </a:lnTo>
                  <a:lnTo>
                    <a:pt x="16977" y="156433"/>
                  </a:lnTo>
                  <a:lnTo>
                    <a:pt x="33758" y="173708"/>
                  </a:lnTo>
                  <a:lnTo>
                    <a:pt x="44315" y="178081"/>
                  </a:lnTo>
                  <a:lnTo>
                    <a:pt x="68524" y="179820"/>
                  </a:lnTo>
                  <a:lnTo>
                    <a:pt x="88642" y="173574"/>
                  </a:lnTo>
                  <a:lnTo>
                    <a:pt x="97283" y="168633"/>
                  </a:lnTo>
                  <a:lnTo>
                    <a:pt x="110003" y="153784"/>
                  </a:lnTo>
                  <a:lnTo>
                    <a:pt x="135220" y="92024"/>
                  </a:lnTo>
                  <a:lnTo>
                    <a:pt x="140122" y="67093"/>
                  </a:lnTo>
                  <a:lnTo>
                    <a:pt x="138401" y="44314"/>
                  </a:lnTo>
                  <a:lnTo>
                    <a:pt x="133737" y="31851"/>
                  </a:lnTo>
                  <a:lnTo>
                    <a:pt x="125092" y="21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959751" y="5180021"/>
              <a:ext cx="126343" cy="192218"/>
            </a:xfrm>
            <a:custGeom>
              <a:avLst/>
              <a:gdLst/>
              <a:ahLst/>
              <a:cxnLst/>
              <a:rect l="0" t="0" r="0" b="0"/>
              <a:pathLst>
                <a:path w="126343" h="192218">
                  <a:moveTo>
                    <a:pt x="0" y="115813"/>
                  </a:moveTo>
                  <a:lnTo>
                    <a:pt x="20244" y="159775"/>
                  </a:lnTo>
                  <a:lnTo>
                    <a:pt x="39404" y="190060"/>
                  </a:lnTo>
                  <a:lnTo>
                    <a:pt x="42646" y="192217"/>
                  </a:lnTo>
                  <a:lnTo>
                    <a:pt x="43639" y="188976"/>
                  </a:lnTo>
                  <a:lnTo>
                    <a:pt x="33910" y="145941"/>
                  </a:lnTo>
                  <a:lnTo>
                    <a:pt x="23943" y="98757"/>
                  </a:lnTo>
                  <a:lnTo>
                    <a:pt x="24679" y="70798"/>
                  </a:lnTo>
                  <a:lnTo>
                    <a:pt x="32805" y="50573"/>
                  </a:lnTo>
                  <a:lnTo>
                    <a:pt x="50534" y="26032"/>
                  </a:lnTo>
                  <a:lnTo>
                    <a:pt x="76194" y="953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159792" y="5177012"/>
              <a:ext cx="200043" cy="203051"/>
            </a:xfrm>
            <a:custGeom>
              <a:avLst/>
              <a:gdLst/>
              <a:ahLst/>
              <a:cxnLst/>
              <a:rect l="0" t="0" r="0" b="0"/>
              <a:pathLst>
                <a:path w="200043" h="203051">
                  <a:moveTo>
                    <a:pt x="0" y="87236"/>
                  </a:moveTo>
                  <a:lnTo>
                    <a:pt x="8334" y="124714"/>
                  </a:lnTo>
                  <a:lnTo>
                    <a:pt x="15685" y="170548"/>
                  </a:lnTo>
                  <a:lnTo>
                    <a:pt x="17476" y="173193"/>
                  </a:lnTo>
                  <a:lnTo>
                    <a:pt x="18670" y="170277"/>
                  </a:lnTo>
                  <a:lnTo>
                    <a:pt x="21913" y="112167"/>
                  </a:lnTo>
                  <a:lnTo>
                    <a:pt x="32449" y="58842"/>
                  </a:lnTo>
                  <a:lnTo>
                    <a:pt x="40158" y="37182"/>
                  </a:lnTo>
                  <a:lnTo>
                    <a:pt x="51384" y="19757"/>
                  </a:lnTo>
                  <a:lnTo>
                    <a:pt x="67292" y="7333"/>
                  </a:lnTo>
                  <a:lnTo>
                    <a:pt x="76447" y="2382"/>
                  </a:lnTo>
                  <a:lnTo>
                    <a:pt x="99097" y="0"/>
                  </a:lnTo>
                  <a:lnTo>
                    <a:pt x="111688" y="1003"/>
                  </a:lnTo>
                  <a:lnTo>
                    <a:pt x="131918" y="11476"/>
                  </a:lnTo>
                  <a:lnTo>
                    <a:pt x="163969" y="46795"/>
                  </a:lnTo>
                  <a:lnTo>
                    <a:pt x="188460" y="106318"/>
                  </a:lnTo>
                  <a:lnTo>
                    <a:pt x="196611" y="142413"/>
                  </a:lnTo>
                  <a:lnTo>
                    <a:pt x="200042" y="203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Freeform 128"/>
          <p:cNvSpPr/>
          <p:nvPr/>
        </p:nvSpPr>
        <p:spPr>
          <a:xfrm>
            <a:off x="1072019" y="4034817"/>
            <a:ext cx="493952" cy="513495"/>
          </a:xfrm>
          <a:custGeom>
            <a:avLst/>
            <a:gdLst/>
            <a:ahLst/>
            <a:cxnLst/>
            <a:rect l="0" t="0" r="0" b="0"/>
            <a:pathLst>
              <a:path w="493952" h="513495">
                <a:moveTo>
                  <a:pt x="180872" y="481908"/>
                </a:moveTo>
                <a:lnTo>
                  <a:pt x="183991" y="427764"/>
                </a:lnTo>
                <a:lnTo>
                  <a:pt x="195526" y="367228"/>
                </a:lnTo>
                <a:lnTo>
                  <a:pt x="200032" y="316258"/>
                </a:lnTo>
                <a:lnTo>
                  <a:pt x="206956" y="264110"/>
                </a:lnTo>
                <a:lnTo>
                  <a:pt x="212540" y="203663"/>
                </a:lnTo>
                <a:lnTo>
                  <a:pt x="220576" y="150476"/>
                </a:lnTo>
                <a:lnTo>
                  <a:pt x="228099" y="89926"/>
                </a:lnTo>
                <a:lnTo>
                  <a:pt x="239680" y="32906"/>
                </a:lnTo>
                <a:lnTo>
                  <a:pt x="242104" y="4711"/>
                </a:lnTo>
                <a:lnTo>
                  <a:pt x="243920" y="0"/>
                </a:lnTo>
                <a:lnTo>
                  <a:pt x="246301" y="1539"/>
                </a:lnTo>
                <a:lnTo>
                  <a:pt x="258527" y="32041"/>
                </a:lnTo>
                <a:lnTo>
                  <a:pt x="264971" y="88672"/>
                </a:lnTo>
                <a:lnTo>
                  <a:pt x="276296" y="149945"/>
                </a:lnTo>
                <a:lnTo>
                  <a:pt x="293264" y="207432"/>
                </a:lnTo>
                <a:lnTo>
                  <a:pt x="310735" y="260713"/>
                </a:lnTo>
                <a:lnTo>
                  <a:pt x="333169" y="319716"/>
                </a:lnTo>
                <a:lnTo>
                  <a:pt x="353249" y="370420"/>
                </a:lnTo>
                <a:lnTo>
                  <a:pt x="377875" y="433716"/>
                </a:lnTo>
                <a:lnTo>
                  <a:pt x="399940" y="480708"/>
                </a:lnTo>
                <a:lnTo>
                  <a:pt x="402957" y="484617"/>
                </a:lnTo>
                <a:lnTo>
                  <a:pt x="403798" y="483714"/>
                </a:lnTo>
                <a:lnTo>
                  <a:pt x="403188" y="479603"/>
                </a:lnTo>
                <a:lnTo>
                  <a:pt x="391153" y="462638"/>
                </a:lnTo>
                <a:lnTo>
                  <a:pt x="337850" y="401852"/>
                </a:lnTo>
                <a:lnTo>
                  <a:pt x="281833" y="342183"/>
                </a:lnTo>
                <a:lnTo>
                  <a:pt x="220537" y="295553"/>
                </a:lnTo>
                <a:lnTo>
                  <a:pt x="193794" y="279683"/>
                </a:lnTo>
                <a:lnTo>
                  <a:pt x="167933" y="263282"/>
                </a:lnTo>
                <a:lnTo>
                  <a:pt x="116575" y="241671"/>
                </a:lnTo>
                <a:lnTo>
                  <a:pt x="59680" y="216042"/>
                </a:lnTo>
                <a:lnTo>
                  <a:pt x="2565" y="194704"/>
                </a:lnTo>
                <a:lnTo>
                  <a:pt x="0" y="191003"/>
                </a:lnTo>
                <a:lnTo>
                  <a:pt x="2969" y="187365"/>
                </a:lnTo>
                <a:lnTo>
                  <a:pt x="35766" y="173123"/>
                </a:lnTo>
                <a:lnTo>
                  <a:pt x="90511" y="166280"/>
                </a:lnTo>
                <a:lnTo>
                  <a:pt x="140666" y="157996"/>
                </a:lnTo>
                <a:lnTo>
                  <a:pt x="195287" y="150424"/>
                </a:lnTo>
                <a:lnTo>
                  <a:pt x="256816" y="134258"/>
                </a:lnTo>
                <a:lnTo>
                  <a:pt x="317821" y="118062"/>
                </a:lnTo>
                <a:lnTo>
                  <a:pt x="379306" y="108434"/>
                </a:lnTo>
                <a:lnTo>
                  <a:pt x="433344" y="92160"/>
                </a:lnTo>
                <a:lnTo>
                  <a:pt x="468198" y="84887"/>
                </a:lnTo>
                <a:lnTo>
                  <a:pt x="481217" y="83866"/>
                </a:lnTo>
                <a:lnTo>
                  <a:pt x="488727" y="87865"/>
                </a:lnTo>
                <a:lnTo>
                  <a:pt x="492563" y="95211"/>
                </a:lnTo>
                <a:lnTo>
                  <a:pt x="493951" y="104787"/>
                </a:lnTo>
                <a:lnTo>
                  <a:pt x="489254" y="121666"/>
                </a:lnTo>
                <a:lnTo>
                  <a:pt x="453957" y="177306"/>
                </a:lnTo>
                <a:lnTo>
                  <a:pt x="412441" y="236697"/>
                </a:lnTo>
                <a:lnTo>
                  <a:pt x="377396" y="291256"/>
                </a:lnTo>
                <a:lnTo>
                  <a:pt x="342308" y="348210"/>
                </a:lnTo>
                <a:lnTo>
                  <a:pt x="300195" y="408487"/>
                </a:lnTo>
                <a:lnTo>
                  <a:pt x="258081" y="465815"/>
                </a:lnTo>
                <a:lnTo>
                  <a:pt x="222986" y="499575"/>
                </a:lnTo>
                <a:lnTo>
                  <a:pt x="201929" y="51349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5143493" y="958093"/>
            <a:ext cx="1342062" cy="687422"/>
            <a:chOff x="5143493" y="958093"/>
            <a:chExt cx="1342062" cy="687422"/>
          </a:xfrm>
        </p:grpSpPr>
        <p:sp>
          <p:nvSpPr>
            <p:cNvPr id="130" name="Freeform 129"/>
            <p:cNvSpPr/>
            <p:nvPr/>
          </p:nvSpPr>
          <p:spPr>
            <a:xfrm>
              <a:off x="5143493" y="1116020"/>
              <a:ext cx="247098" cy="529495"/>
            </a:xfrm>
            <a:custGeom>
              <a:avLst/>
              <a:gdLst/>
              <a:ahLst/>
              <a:cxnLst/>
              <a:rect l="0" t="0" r="0" b="0"/>
              <a:pathLst>
                <a:path w="247098" h="529495">
                  <a:moveTo>
                    <a:pt x="57584" y="0"/>
                  </a:moveTo>
                  <a:lnTo>
                    <a:pt x="40796" y="62281"/>
                  </a:lnTo>
                  <a:lnTo>
                    <a:pt x="31500" y="124607"/>
                  </a:lnTo>
                  <a:lnTo>
                    <a:pt x="22040" y="163003"/>
                  </a:lnTo>
                  <a:lnTo>
                    <a:pt x="19850" y="167160"/>
                  </a:lnTo>
                  <a:lnTo>
                    <a:pt x="18390" y="165253"/>
                  </a:lnTo>
                  <a:lnTo>
                    <a:pt x="17938" y="150655"/>
                  </a:lnTo>
                  <a:lnTo>
                    <a:pt x="30296" y="89827"/>
                  </a:lnTo>
                  <a:lnTo>
                    <a:pt x="45860" y="54302"/>
                  </a:lnTo>
                  <a:lnTo>
                    <a:pt x="70878" y="27138"/>
                  </a:lnTo>
                  <a:lnTo>
                    <a:pt x="80485" y="23941"/>
                  </a:lnTo>
                  <a:lnTo>
                    <a:pt x="100518" y="26628"/>
                  </a:lnTo>
                  <a:lnTo>
                    <a:pt x="118000" y="38741"/>
                  </a:lnTo>
                  <a:lnTo>
                    <a:pt x="132399" y="55823"/>
                  </a:lnTo>
                  <a:lnTo>
                    <a:pt x="158842" y="117263"/>
                  </a:lnTo>
                  <a:lnTo>
                    <a:pt x="173296" y="169436"/>
                  </a:lnTo>
                  <a:lnTo>
                    <a:pt x="187416" y="224802"/>
                  </a:lnTo>
                  <a:lnTo>
                    <a:pt x="185194" y="286490"/>
                  </a:lnTo>
                  <a:lnTo>
                    <a:pt x="176858" y="347516"/>
                  </a:lnTo>
                  <a:lnTo>
                    <a:pt x="170962" y="400791"/>
                  </a:lnTo>
                  <a:lnTo>
                    <a:pt x="159028" y="439287"/>
                  </a:lnTo>
                  <a:lnTo>
                    <a:pt x="120418" y="501993"/>
                  </a:lnTo>
                  <a:lnTo>
                    <a:pt x="105398" y="516736"/>
                  </a:lnTo>
                  <a:lnTo>
                    <a:pt x="87024" y="527188"/>
                  </a:lnTo>
                  <a:lnTo>
                    <a:pt x="60920" y="529494"/>
                  </a:lnTo>
                  <a:lnTo>
                    <a:pt x="33330" y="525449"/>
                  </a:lnTo>
                  <a:lnTo>
                    <a:pt x="13270" y="515853"/>
                  </a:lnTo>
                  <a:lnTo>
                    <a:pt x="6984" y="507679"/>
                  </a:lnTo>
                  <a:lnTo>
                    <a:pt x="0" y="486118"/>
                  </a:lnTo>
                  <a:lnTo>
                    <a:pt x="1658" y="453261"/>
                  </a:lnTo>
                  <a:lnTo>
                    <a:pt x="9722" y="435026"/>
                  </a:lnTo>
                  <a:lnTo>
                    <a:pt x="15147" y="426888"/>
                  </a:lnTo>
                  <a:lnTo>
                    <a:pt x="30535" y="414726"/>
                  </a:lnTo>
                  <a:lnTo>
                    <a:pt x="39551" y="409845"/>
                  </a:lnTo>
                  <a:lnTo>
                    <a:pt x="58928" y="407541"/>
                  </a:lnTo>
                  <a:lnTo>
                    <a:pt x="99964" y="415594"/>
                  </a:lnTo>
                  <a:lnTo>
                    <a:pt x="162893" y="444373"/>
                  </a:lnTo>
                  <a:lnTo>
                    <a:pt x="194462" y="455840"/>
                  </a:lnTo>
                  <a:lnTo>
                    <a:pt x="215515" y="456839"/>
                  </a:lnTo>
                  <a:lnTo>
                    <a:pt x="24709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388529" y="1147606"/>
              <a:ext cx="252034" cy="449833"/>
            </a:xfrm>
            <a:custGeom>
              <a:avLst/>
              <a:gdLst/>
              <a:ahLst/>
              <a:cxnLst/>
              <a:rect l="0" t="0" r="0" b="0"/>
              <a:pathLst>
                <a:path w="252034" h="449833">
                  <a:moveTo>
                    <a:pt x="54704" y="0"/>
                  </a:moveTo>
                  <a:lnTo>
                    <a:pt x="27193" y="53875"/>
                  </a:lnTo>
                  <a:lnTo>
                    <a:pt x="15097" y="83423"/>
                  </a:lnTo>
                  <a:lnTo>
                    <a:pt x="3566" y="99858"/>
                  </a:lnTo>
                  <a:lnTo>
                    <a:pt x="724" y="101667"/>
                  </a:lnTo>
                  <a:lnTo>
                    <a:pt x="0" y="99363"/>
                  </a:lnTo>
                  <a:lnTo>
                    <a:pt x="687" y="94318"/>
                  </a:lnTo>
                  <a:lnTo>
                    <a:pt x="18601" y="62174"/>
                  </a:lnTo>
                  <a:lnTo>
                    <a:pt x="51524" y="24897"/>
                  </a:lnTo>
                  <a:lnTo>
                    <a:pt x="71618" y="16914"/>
                  </a:lnTo>
                  <a:lnTo>
                    <a:pt x="83527" y="14786"/>
                  </a:lnTo>
                  <a:lnTo>
                    <a:pt x="102999" y="18660"/>
                  </a:lnTo>
                  <a:lnTo>
                    <a:pt x="111467" y="22968"/>
                  </a:lnTo>
                  <a:lnTo>
                    <a:pt x="123996" y="37114"/>
                  </a:lnTo>
                  <a:lnTo>
                    <a:pt x="141571" y="74791"/>
                  </a:lnTo>
                  <a:lnTo>
                    <a:pt x="141861" y="84956"/>
                  </a:lnTo>
                  <a:lnTo>
                    <a:pt x="135945" y="105608"/>
                  </a:lnTo>
                  <a:lnTo>
                    <a:pt x="113082" y="139057"/>
                  </a:lnTo>
                  <a:lnTo>
                    <a:pt x="97607" y="156366"/>
                  </a:lnTo>
                  <a:lnTo>
                    <a:pt x="101458" y="152944"/>
                  </a:lnTo>
                  <a:lnTo>
                    <a:pt x="117207" y="152983"/>
                  </a:lnTo>
                  <a:lnTo>
                    <a:pt x="138635" y="158069"/>
                  </a:lnTo>
                  <a:lnTo>
                    <a:pt x="177868" y="180399"/>
                  </a:lnTo>
                  <a:lnTo>
                    <a:pt x="193672" y="195991"/>
                  </a:lnTo>
                  <a:lnTo>
                    <a:pt x="229993" y="251919"/>
                  </a:lnTo>
                  <a:lnTo>
                    <a:pt x="245592" y="289632"/>
                  </a:lnTo>
                  <a:lnTo>
                    <a:pt x="252033" y="330442"/>
                  </a:lnTo>
                  <a:lnTo>
                    <a:pt x="248353" y="366580"/>
                  </a:lnTo>
                  <a:lnTo>
                    <a:pt x="234264" y="399515"/>
                  </a:lnTo>
                  <a:lnTo>
                    <a:pt x="215271" y="425911"/>
                  </a:lnTo>
                  <a:lnTo>
                    <a:pt x="189237" y="442960"/>
                  </a:lnTo>
                  <a:lnTo>
                    <a:pt x="153707" y="449832"/>
                  </a:lnTo>
                  <a:lnTo>
                    <a:pt x="119133" y="446279"/>
                  </a:lnTo>
                  <a:lnTo>
                    <a:pt x="72283" y="427362"/>
                  </a:lnTo>
                  <a:lnTo>
                    <a:pt x="5470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685389" y="1021264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664331" y="1252891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675181" y="1378088"/>
              <a:ext cx="178664" cy="216736"/>
            </a:xfrm>
            <a:custGeom>
              <a:avLst/>
              <a:gdLst/>
              <a:ahLst/>
              <a:cxnLst/>
              <a:rect l="0" t="0" r="0" b="0"/>
              <a:pathLst>
                <a:path w="178664" h="216736">
                  <a:moveTo>
                    <a:pt x="10208" y="32730"/>
                  </a:moveTo>
                  <a:lnTo>
                    <a:pt x="39516" y="3422"/>
                  </a:lnTo>
                  <a:lnTo>
                    <a:pt x="48463" y="323"/>
                  </a:lnTo>
                  <a:lnTo>
                    <a:pt x="70884" y="0"/>
                  </a:lnTo>
                  <a:lnTo>
                    <a:pt x="90207" y="6875"/>
                  </a:lnTo>
                  <a:lnTo>
                    <a:pt x="98635" y="11984"/>
                  </a:lnTo>
                  <a:lnTo>
                    <a:pt x="111120" y="30139"/>
                  </a:lnTo>
                  <a:lnTo>
                    <a:pt x="119399" y="53805"/>
                  </a:lnTo>
                  <a:lnTo>
                    <a:pt x="122889" y="94607"/>
                  </a:lnTo>
                  <a:lnTo>
                    <a:pt x="115864" y="142051"/>
                  </a:lnTo>
                  <a:lnTo>
                    <a:pt x="105519" y="171784"/>
                  </a:lnTo>
                  <a:lnTo>
                    <a:pt x="86883" y="194358"/>
                  </a:lnTo>
                  <a:lnTo>
                    <a:pt x="63003" y="209850"/>
                  </a:lnTo>
                  <a:lnTo>
                    <a:pt x="36792" y="216735"/>
                  </a:lnTo>
                  <a:lnTo>
                    <a:pt x="15784" y="213556"/>
                  </a:lnTo>
                  <a:lnTo>
                    <a:pt x="6906" y="209433"/>
                  </a:lnTo>
                  <a:lnTo>
                    <a:pt x="2157" y="202004"/>
                  </a:lnTo>
                  <a:lnTo>
                    <a:pt x="0" y="181273"/>
                  </a:lnTo>
                  <a:lnTo>
                    <a:pt x="3403" y="172703"/>
                  </a:lnTo>
                  <a:lnTo>
                    <a:pt x="16542" y="160061"/>
                  </a:lnTo>
                  <a:lnTo>
                    <a:pt x="43670" y="146367"/>
                  </a:lnTo>
                  <a:lnTo>
                    <a:pt x="99919" y="145731"/>
                  </a:lnTo>
                  <a:lnTo>
                    <a:pt x="151064" y="139886"/>
                  </a:lnTo>
                  <a:lnTo>
                    <a:pt x="178663" y="138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42258" y="958093"/>
              <a:ext cx="92363" cy="107646"/>
            </a:xfrm>
            <a:custGeom>
              <a:avLst/>
              <a:gdLst/>
              <a:ahLst/>
              <a:cxnLst/>
              <a:rect l="0" t="0" r="0" b="0"/>
              <a:pathLst>
                <a:path w="92363" h="107646">
                  <a:moveTo>
                    <a:pt x="48415" y="0"/>
                  </a:moveTo>
                  <a:lnTo>
                    <a:pt x="24369" y="9575"/>
                  </a:lnTo>
                  <a:lnTo>
                    <a:pt x="10042" y="20243"/>
                  </a:lnTo>
                  <a:lnTo>
                    <a:pt x="2115" y="39023"/>
                  </a:lnTo>
                  <a:lnTo>
                    <a:pt x="0" y="50582"/>
                  </a:lnTo>
                  <a:lnTo>
                    <a:pt x="3891" y="72783"/>
                  </a:lnTo>
                  <a:lnTo>
                    <a:pt x="8204" y="83617"/>
                  </a:lnTo>
                  <a:lnTo>
                    <a:pt x="15758" y="92010"/>
                  </a:lnTo>
                  <a:lnTo>
                    <a:pt x="36631" y="104454"/>
                  </a:lnTo>
                  <a:lnTo>
                    <a:pt x="58386" y="107645"/>
                  </a:lnTo>
                  <a:lnTo>
                    <a:pt x="69100" y="106858"/>
                  </a:lnTo>
                  <a:lnTo>
                    <a:pt x="77413" y="102824"/>
                  </a:lnTo>
                  <a:lnTo>
                    <a:pt x="89769" y="88983"/>
                  </a:lnTo>
                  <a:lnTo>
                    <a:pt x="92362" y="80379"/>
                  </a:lnTo>
                  <a:lnTo>
                    <a:pt x="92124" y="61460"/>
                  </a:lnTo>
                  <a:lnTo>
                    <a:pt x="88083" y="53842"/>
                  </a:lnTo>
                  <a:lnTo>
                    <a:pt x="58944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182399" y="1076222"/>
              <a:ext cx="303156" cy="513582"/>
            </a:xfrm>
            <a:custGeom>
              <a:avLst/>
              <a:gdLst/>
              <a:ahLst/>
              <a:cxnLst/>
              <a:rect l="0" t="0" r="0" b="0"/>
              <a:pathLst>
                <a:path w="303156" h="513582">
                  <a:moveTo>
                    <a:pt x="50471" y="513581"/>
                  </a:moveTo>
                  <a:lnTo>
                    <a:pt x="42138" y="476103"/>
                  </a:lnTo>
                  <a:lnTo>
                    <a:pt x="34787" y="424679"/>
                  </a:lnTo>
                  <a:lnTo>
                    <a:pt x="30476" y="362226"/>
                  </a:lnTo>
                  <a:lnTo>
                    <a:pt x="26504" y="306735"/>
                  </a:lnTo>
                  <a:lnTo>
                    <a:pt x="20390" y="250454"/>
                  </a:lnTo>
                  <a:lnTo>
                    <a:pt x="18013" y="192587"/>
                  </a:lnTo>
                  <a:lnTo>
                    <a:pt x="9860" y="129675"/>
                  </a:lnTo>
                  <a:lnTo>
                    <a:pt x="7484" y="74623"/>
                  </a:lnTo>
                  <a:lnTo>
                    <a:pt x="83" y="18688"/>
                  </a:lnTo>
                  <a:lnTo>
                    <a:pt x="0" y="0"/>
                  </a:lnTo>
                  <a:lnTo>
                    <a:pt x="1616" y="1568"/>
                  </a:lnTo>
                  <a:lnTo>
                    <a:pt x="22337" y="54712"/>
                  </a:lnTo>
                  <a:lnTo>
                    <a:pt x="47200" y="113859"/>
                  </a:lnTo>
                  <a:lnTo>
                    <a:pt x="73451" y="175099"/>
                  </a:lnTo>
                  <a:lnTo>
                    <a:pt x="109043" y="237438"/>
                  </a:lnTo>
                  <a:lnTo>
                    <a:pt x="146225" y="300571"/>
                  </a:lnTo>
                  <a:lnTo>
                    <a:pt x="183502" y="358654"/>
                  </a:lnTo>
                  <a:lnTo>
                    <a:pt x="218883" y="420144"/>
                  </a:lnTo>
                  <a:lnTo>
                    <a:pt x="261037" y="483382"/>
                  </a:lnTo>
                  <a:lnTo>
                    <a:pt x="268058" y="493448"/>
                  </a:lnTo>
                  <a:lnTo>
                    <a:pt x="275077" y="497819"/>
                  </a:lnTo>
                  <a:lnTo>
                    <a:pt x="282097" y="498394"/>
                  </a:lnTo>
                  <a:lnTo>
                    <a:pt x="289116" y="496437"/>
                  </a:lnTo>
                  <a:lnTo>
                    <a:pt x="293796" y="489283"/>
                  </a:lnTo>
                  <a:lnTo>
                    <a:pt x="301307" y="438895"/>
                  </a:lnTo>
                  <a:lnTo>
                    <a:pt x="297201" y="383534"/>
                  </a:lnTo>
                  <a:lnTo>
                    <a:pt x="300766" y="327539"/>
                  </a:lnTo>
                  <a:lnTo>
                    <a:pt x="302683" y="271418"/>
                  </a:lnTo>
                  <a:lnTo>
                    <a:pt x="303062" y="209683"/>
                  </a:lnTo>
                  <a:lnTo>
                    <a:pt x="295901" y="148398"/>
                  </a:lnTo>
                  <a:lnTo>
                    <a:pt x="293597" y="99532"/>
                  </a:lnTo>
                  <a:lnTo>
                    <a:pt x="294084" y="58407"/>
                  </a:lnTo>
                  <a:lnTo>
                    <a:pt x="303155" y="29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4925240" y="2611067"/>
            <a:ext cx="1295580" cy="618457"/>
            <a:chOff x="4925240" y="2611067"/>
            <a:chExt cx="1295580" cy="618457"/>
          </a:xfrm>
        </p:grpSpPr>
        <p:sp>
          <p:nvSpPr>
            <p:cNvPr id="138" name="Freeform 137"/>
            <p:cNvSpPr/>
            <p:nvPr/>
          </p:nvSpPr>
          <p:spPr>
            <a:xfrm>
              <a:off x="4925240" y="2758466"/>
              <a:ext cx="296895" cy="448458"/>
            </a:xfrm>
            <a:custGeom>
              <a:avLst/>
              <a:gdLst/>
              <a:ahLst/>
              <a:cxnLst/>
              <a:rect l="0" t="0" r="0" b="0"/>
              <a:pathLst>
                <a:path w="296895" h="448458">
                  <a:moveTo>
                    <a:pt x="65267" y="0"/>
                  </a:moveTo>
                  <a:lnTo>
                    <a:pt x="47309" y="63428"/>
                  </a:lnTo>
                  <a:lnTo>
                    <a:pt x="26627" y="126364"/>
                  </a:lnTo>
                  <a:lnTo>
                    <a:pt x="14954" y="156764"/>
                  </a:lnTo>
                  <a:lnTo>
                    <a:pt x="3522" y="173398"/>
                  </a:lnTo>
                  <a:lnTo>
                    <a:pt x="707" y="175260"/>
                  </a:lnTo>
                  <a:lnTo>
                    <a:pt x="0" y="172992"/>
                  </a:lnTo>
                  <a:lnTo>
                    <a:pt x="13365" y="121772"/>
                  </a:lnTo>
                  <a:lnTo>
                    <a:pt x="32398" y="69287"/>
                  </a:lnTo>
                  <a:lnTo>
                    <a:pt x="46299" y="33398"/>
                  </a:lnTo>
                  <a:lnTo>
                    <a:pt x="53792" y="25775"/>
                  </a:lnTo>
                  <a:lnTo>
                    <a:pt x="74595" y="17305"/>
                  </a:lnTo>
                  <a:lnTo>
                    <a:pt x="96319" y="19779"/>
                  </a:lnTo>
                  <a:lnTo>
                    <a:pt x="107026" y="23714"/>
                  </a:lnTo>
                  <a:lnTo>
                    <a:pt x="122041" y="37446"/>
                  </a:lnTo>
                  <a:lnTo>
                    <a:pt x="145143" y="85000"/>
                  </a:lnTo>
                  <a:lnTo>
                    <a:pt x="163423" y="142561"/>
                  </a:lnTo>
                  <a:lnTo>
                    <a:pt x="170314" y="198133"/>
                  </a:lnTo>
                  <a:lnTo>
                    <a:pt x="175488" y="261102"/>
                  </a:lnTo>
                  <a:lnTo>
                    <a:pt x="165938" y="318948"/>
                  </a:lnTo>
                  <a:lnTo>
                    <a:pt x="151617" y="373094"/>
                  </a:lnTo>
                  <a:lnTo>
                    <a:pt x="127471" y="408747"/>
                  </a:lnTo>
                  <a:lnTo>
                    <a:pt x="100171" y="438319"/>
                  </a:lnTo>
                  <a:lnTo>
                    <a:pt x="80000" y="446323"/>
                  </a:lnTo>
                  <a:lnTo>
                    <a:pt x="68071" y="448457"/>
                  </a:lnTo>
                  <a:lnTo>
                    <a:pt x="45456" y="444589"/>
                  </a:lnTo>
                  <a:lnTo>
                    <a:pt x="34513" y="440282"/>
                  </a:lnTo>
                  <a:lnTo>
                    <a:pt x="27217" y="432732"/>
                  </a:lnTo>
                  <a:lnTo>
                    <a:pt x="19110" y="411864"/>
                  </a:lnTo>
                  <a:lnTo>
                    <a:pt x="21746" y="390111"/>
                  </a:lnTo>
                  <a:lnTo>
                    <a:pt x="31887" y="369915"/>
                  </a:lnTo>
                  <a:lnTo>
                    <a:pt x="48092" y="353140"/>
                  </a:lnTo>
                  <a:lnTo>
                    <a:pt x="70112" y="344124"/>
                  </a:lnTo>
                  <a:lnTo>
                    <a:pt x="82535" y="341720"/>
                  </a:lnTo>
                  <a:lnTo>
                    <a:pt x="102578" y="345288"/>
                  </a:lnTo>
                  <a:lnTo>
                    <a:pt x="165298" y="377470"/>
                  </a:lnTo>
                  <a:lnTo>
                    <a:pt x="223658" y="412213"/>
                  </a:lnTo>
                  <a:lnTo>
                    <a:pt x="244458" y="414053"/>
                  </a:lnTo>
                  <a:lnTo>
                    <a:pt x="264230" y="409801"/>
                  </a:lnTo>
                  <a:lnTo>
                    <a:pt x="29689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199609" y="2818317"/>
              <a:ext cx="220262" cy="362113"/>
            </a:xfrm>
            <a:custGeom>
              <a:avLst/>
              <a:gdLst/>
              <a:ahLst/>
              <a:cxnLst/>
              <a:rect l="0" t="0" r="0" b="0"/>
              <a:pathLst>
                <a:path w="220262" h="362113">
                  <a:moveTo>
                    <a:pt x="54111" y="3320"/>
                  </a:moveTo>
                  <a:lnTo>
                    <a:pt x="34983" y="56025"/>
                  </a:lnTo>
                  <a:lnTo>
                    <a:pt x="4307" y="94113"/>
                  </a:lnTo>
                  <a:lnTo>
                    <a:pt x="1022" y="95434"/>
                  </a:lnTo>
                  <a:lnTo>
                    <a:pt x="0" y="92805"/>
                  </a:lnTo>
                  <a:lnTo>
                    <a:pt x="6768" y="63370"/>
                  </a:lnTo>
                  <a:lnTo>
                    <a:pt x="21626" y="39570"/>
                  </a:lnTo>
                  <a:lnTo>
                    <a:pt x="40846" y="17700"/>
                  </a:lnTo>
                  <a:lnTo>
                    <a:pt x="66948" y="1992"/>
                  </a:lnTo>
                  <a:lnTo>
                    <a:pt x="86722" y="0"/>
                  </a:lnTo>
                  <a:lnTo>
                    <a:pt x="106040" y="4184"/>
                  </a:lnTo>
                  <a:lnTo>
                    <a:pt x="122424" y="13843"/>
                  </a:lnTo>
                  <a:lnTo>
                    <a:pt x="134385" y="29054"/>
                  </a:lnTo>
                  <a:lnTo>
                    <a:pt x="139212" y="38023"/>
                  </a:lnTo>
                  <a:lnTo>
                    <a:pt x="141457" y="57348"/>
                  </a:lnTo>
                  <a:lnTo>
                    <a:pt x="137385" y="77635"/>
                  </a:lnTo>
                  <a:lnTo>
                    <a:pt x="121939" y="107618"/>
                  </a:lnTo>
                  <a:lnTo>
                    <a:pt x="107223" y="127160"/>
                  </a:lnTo>
                  <a:lnTo>
                    <a:pt x="108236" y="126824"/>
                  </a:lnTo>
                  <a:lnTo>
                    <a:pt x="111252" y="124260"/>
                  </a:lnTo>
                  <a:lnTo>
                    <a:pt x="123961" y="124532"/>
                  </a:lnTo>
                  <a:lnTo>
                    <a:pt x="141307" y="129721"/>
                  </a:lnTo>
                  <a:lnTo>
                    <a:pt x="169634" y="146967"/>
                  </a:lnTo>
                  <a:lnTo>
                    <a:pt x="192195" y="173784"/>
                  </a:lnTo>
                  <a:lnTo>
                    <a:pt x="214783" y="230272"/>
                  </a:lnTo>
                  <a:lnTo>
                    <a:pt x="220261" y="270737"/>
                  </a:lnTo>
                  <a:lnTo>
                    <a:pt x="215303" y="295307"/>
                  </a:lnTo>
                  <a:lnTo>
                    <a:pt x="199358" y="325751"/>
                  </a:lnTo>
                  <a:lnTo>
                    <a:pt x="184176" y="341985"/>
                  </a:lnTo>
                  <a:lnTo>
                    <a:pt x="161830" y="356999"/>
                  </a:lnTo>
                  <a:lnTo>
                    <a:pt x="139421" y="362112"/>
                  </a:lnTo>
                  <a:lnTo>
                    <a:pt x="96439" y="355862"/>
                  </a:lnTo>
                  <a:lnTo>
                    <a:pt x="64639" y="340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00815" y="2695295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495875" y="2884808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0"/>
                  </a:lnTo>
                  <a:lnTo>
                    <a:pt x="1879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461951" y="2976952"/>
              <a:ext cx="202381" cy="215871"/>
            </a:xfrm>
            <a:custGeom>
              <a:avLst/>
              <a:gdLst/>
              <a:ahLst/>
              <a:cxnLst/>
              <a:rect l="0" t="0" r="0" b="0"/>
              <a:pathLst>
                <a:path w="202381" h="215871">
                  <a:moveTo>
                    <a:pt x="23396" y="44726"/>
                  </a:moveTo>
                  <a:lnTo>
                    <a:pt x="28985" y="22370"/>
                  </a:lnTo>
                  <a:lnTo>
                    <a:pt x="34141" y="14614"/>
                  </a:lnTo>
                  <a:lnTo>
                    <a:pt x="49228" y="2877"/>
                  </a:lnTo>
                  <a:lnTo>
                    <a:pt x="67632" y="0"/>
                  </a:lnTo>
                  <a:lnTo>
                    <a:pt x="77453" y="871"/>
                  </a:lnTo>
                  <a:lnTo>
                    <a:pt x="94605" y="11197"/>
                  </a:lnTo>
                  <a:lnTo>
                    <a:pt x="108857" y="27485"/>
                  </a:lnTo>
                  <a:lnTo>
                    <a:pt x="119090" y="46422"/>
                  </a:lnTo>
                  <a:lnTo>
                    <a:pt x="125839" y="82404"/>
                  </a:lnTo>
                  <a:lnTo>
                    <a:pt x="122250" y="128290"/>
                  </a:lnTo>
                  <a:lnTo>
                    <a:pt x="108188" y="167752"/>
                  </a:lnTo>
                  <a:lnTo>
                    <a:pt x="89204" y="196082"/>
                  </a:lnTo>
                  <a:lnTo>
                    <a:pt x="69412" y="208702"/>
                  </a:lnTo>
                  <a:lnTo>
                    <a:pt x="46187" y="215870"/>
                  </a:lnTo>
                  <a:lnTo>
                    <a:pt x="24167" y="215157"/>
                  </a:lnTo>
                  <a:lnTo>
                    <a:pt x="15721" y="210989"/>
                  </a:lnTo>
                  <a:lnTo>
                    <a:pt x="3217" y="197000"/>
                  </a:lnTo>
                  <a:lnTo>
                    <a:pt x="0" y="175964"/>
                  </a:lnTo>
                  <a:lnTo>
                    <a:pt x="779" y="163804"/>
                  </a:lnTo>
                  <a:lnTo>
                    <a:pt x="5979" y="155697"/>
                  </a:lnTo>
                  <a:lnTo>
                    <a:pt x="14124" y="150292"/>
                  </a:lnTo>
                  <a:lnTo>
                    <a:pt x="34483" y="145457"/>
                  </a:lnTo>
                  <a:lnTo>
                    <a:pt x="55230" y="147207"/>
                  </a:lnTo>
                  <a:lnTo>
                    <a:pt x="118175" y="173484"/>
                  </a:lnTo>
                  <a:lnTo>
                    <a:pt x="139219" y="174872"/>
                  </a:lnTo>
                  <a:lnTo>
                    <a:pt x="202380" y="160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599191" y="2611067"/>
              <a:ext cx="69793" cy="92395"/>
            </a:xfrm>
            <a:custGeom>
              <a:avLst/>
              <a:gdLst/>
              <a:ahLst/>
              <a:cxnLst/>
              <a:rect l="0" t="0" r="0" b="0"/>
              <a:pathLst>
                <a:path w="69793" h="92395">
                  <a:moveTo>
                    <a:pt x="33555" y="0"/>
                  </a:moveTo>
                  <a:lnTo>
                    <a:pt x="16787" y="11178"/>
                  </a:lnTo>
                  <a:lnTo>
                    <a:pt x="5435" y="26025"/>
                  </a:lnTo>
                  <a:lnTo>
                    <a:pt x="771" y="34898"/>
                  </a:lnTo>
                  <a:lnTo>
                    <a:pt x="0" y="44322"/>
                  </a:lnTo>
                  <a:lnTo>
                    <a:pt x="5383" y="64152"/>
                  </a:lnTo>
                  <a:lnTo>
                    <a:pt x="18695" y="81545"/>
                  </a:lnTo>
                  <a:lnTo>
                    <a:pt x="27158" y="89458"/>
                  </a:lnTo>
                  <a:lnTo>
                    <a:pt x="36309" y="92394"/>
                  </a:lnTo>
                  <a:lnTo>
                    <a:pt x="55836" y="89417"/>
                  </a:lnTo>
                  <a:lnTo>
                    <a:pt x="62447" y="83008"/>
                  </a:lnTo>
                  <a:lnTo>
                    <a:pt x="69792" y="63409"/>
                  </a:lnTo>
                  <a:lnTo>
                    <a:pt x="69411" y="53971"/>
                  </a:lnTo>
                  <a:lnTo>
                    <a:pt x="62749" y="37245"/>
                  </a:lnTo>
                  <a:lnTo>
                    <a:pt x="4408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887114" y="2636080"/>
              <a:ext cx="333706" cy="593444"/>
            </a:xfrm>
            <a:custGeom>
              <a:avLst/>
              <a:gdLst/>
              <a:ahLst/>
              <a:cxnLst/>
              <a:rect l="0" t="0" r="0" b="0"/>
              <a:pathLst>
                <a:path w="333706" h="593444">
                  <a:moveTo>
                    <a:pt x="187829" y="69743"/>
                  </a:moveTo>
                  <a:lnTo>
                    <a:pt x="178253" y="45697"/>
                  </a:lnTo>
                  <a:lnTo>
                    <a:pt x="160295" y="24274"/>
                  </a:lnTo>
                  <a:lnTo>
                    <a:pt x="142836" y="10150"/>
                  </a:lnTo>
                  <a:lnTo>
                    <a:pt x="120259" y="2313"/>
                  </a:lnTo>
                  <a:lnTo>
                    <a:pt x="95797" y="0"/>
                  </a:lnTo>
                  <a:lnTo>
                    <a:pt x="73226" y="2872"/>
                  </a:lnTo>
                  <a:lnTo>
                    <a:pt x="54616" y="14286"/>
                  </a:lnTo>
                  <a:lnTo>
                    <a:pt x="39716" y="31058"/>
                  </a:lnTo>
                  <a:lnTo>
                    <a:pt x="6842" y="92271"/>
                  </a:lnTo>
                  <a:lnTo>
                    <a:pt x="0" y="144427"/>
                  </a:lnTo>
                  <a:lnTo>
                    <a:pt x="4238" y="199789"/>
                  </a:lnTo>
                  <a:lnTo>
                    <a:pt x="13036" y="221518"/>
                  </a:lnTo>
                  <a:lnTo>
                    <a:pt x="18658" y="230588"/>
                  </a:lnTo>
                  <a:lnTo>
                    <a:pt x="27085" y="236635"/>
                  </a:lnTo>
                  <a:lnTo>
                    <a:pt x="48927" y="243353"/>
                  </a:lnTo>
                  <a:lnTo>
                    <a:pt x="101077" y="240431"/>
                  </a:lnTo>
                  <a:lnTo>
                    <a:pt x="156438" y="238640"/>
                  </a:lnTo>
                  <a:lnTo>
                    <a:pt x="212434" y="243876"/>
                  </a:lnTo>
                  <a:lnTo>
                    <a:pt x="248932" y="258469"/>
                  </a:lnTo>
                  <a:lnTo>
                    <a:pt x="276383" y="277610"/>
                  </a:lnTo>
                  <a:lnTo>
                    <a:pt x="299335" y="303689"/>
                  </a:lnTo>
                  <a:lnTo>
                    <a:pt x="327522" y="364745"/>
                  </a:lnTo>
                  <a:lnTo>
                    <a:pt x="333705" y="422337"/>
                  </a:lnTo>
                  <a:lnTo>
                    <a:pt x="331807" y="479986"/>
                  </a:lnTo>
                  <a:lnTo>
                    <a:pt x="320566" y="519240"/>
                  </a:lnTo>
                  <a:lnTo>
                    <a:pt x="295807" y="558356"/>
                  </a:lnTo>
                  <a:lnTo>
                    <a:pt x="269735" y="575736"/>
                  </a:lnTo>
                  <a:lnTo>
                    <a:pt x="228315" y="590919"/>
                  </a:lnTo>
                  <a:lnTo>
                    <a:pt x="190986" y="593443"/>
                  </a:lnTo>
                  <a:lnTo>
                    <a:pt x="168175" y="589888"/>
                  </a:lnTo>
                  <a:lnTo>
                    <a:pt x="149458" y="581289"/>
                  </a:lnTo>
                  <a:lnTo>
                    <a:pt x="89709" y="529318"/>
                  </a:lnTo>
                  <a:lnTo>
                    <a:pt x="40430" y="469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6" name="Freeform 145"/>
          <p:cNvSpPr/>
          <p:nvPr/>
        </p:nvSpPr>
        <p:spPr>
          <a:xfrm>
            <a:off x="7233077" y="1716145"/>
            <a:ext cx="1368706" cy="92225"/>
          </a:xfrm>
          <a:custGeom>
            <a:avLst/>
            <a:gdLst/>
            <a:ahLst/>
            <a:cxnLst/>
            <a:rect l="0" t="0" r="0" b="0"/>
            <a:pathLst>
              <a:path w="1368706" h="92225">
                <a:moveTo>
                  <a:pt x="1368705" y="0"/>
                </a:moveTo>
                <a:lnTo>
                  <a:pt x="1359130" y="24046"/>
                </a:lnTo>
                <a:lnTo>
                  <a:pt x="1329302" y="59593"/>
                </a:lnTo>
                <a:lnTo>
                  <a:pt x="1321379" y="63125"/>
                </a:lnTo>
                <a:lnTo>
                  <a:pt x="1303218" y="63930"/>
                </a:lnTo>
                <a:lnTo>
                  <a:pt x="1242160" y="39518"/>
                </a:lnTo>
                <a:lnTo>
                  <a:pt x="1221216" y="38230"/>
                </a:lnTo>
                <a:lnTo>
                  <a:pt x="1210717" y="39525"/>
                </a:lnTo>
                <a:lnTo>
                  <a:pt x="1192814" y="50322"/>
                </a:lnTo>
                <a:lnTo>
                  <a:pt x="1175888" y="64479"/>
                </a:lnTo>
                <a:lnTo>
                  <a:pt x="1156667" y="74671"/>
                </a:lnTo>
                <a:lnTo>
                  <a:pt x="1147798" y="75517"/>
                </a:lnTo>
                <a:lnTo>
                  <a:pt x="1131703" y="70218"/>
                </a:lnTo>
                <a:lnTo>
                  <a:pt x="1073435" y="40070"/>
                </a:lnTo>
                <a:lnTo>
                  <a:pt x="1064234" y="39581"/>
                </a:lnTo>
                <a:lnTo>
                  <a:pt x="1047771" y="45278"/>
                </a:lnTo>
                <a:lnTo>
                  <a:pt x="998298" y="84780"/>
                </a:lnTo>
                <a:lnTo>
                  <a:pt x="988406" y="85766"/>
                </a:lnTo>
                <a:lnTo>
                  <a:pt x="936870" y="70161"/>
                </a:lnTo>
                <a:lnTo>
                  <a:pt x="894890" y="51250"/>
                </a:lnTo>
                <a:lnTo>
                  <a:pt x="873851" y="51244"/>
                </a:lnTo>
                <a:lnTo>
                  <a:pt x="855922" y="58260"/>
                </a:lnTo>
                <a:lnTo>
                  <a:pt x="819759" y="76239"/>
                </a:lnTo>
                <a:lnTo>
                  <a:pt x="783615" y="81860"/>
                </a:lnTo>
                <a:lnTo>
                  <a:pt x="760055" y="76937"/>
                </a:lnTo>
                <a:lnTo>
                  <a:pt x="705674" y="56578"/>
                </a:lnTo>
                <a:lnTo>
                  <a:pt x="684469" y="49322"/>
                </a:lnTo>
                <a:lnTo>
                  <a:pt x="675072" y="49259"/>
                </a:lnTo>
                <a:lnTo>
                  <a:pt x="658391" y="55428"/>
                </a:lnTo>
                <a:lnTo>
                  <a:pt x="608759" y="86210"/>
                </a:lnTo>
                <a:lnTo>
                  <a:pt x="567328" y="92224"/>
                </a:lnTo>
                <a:lnTo>
                  <a:pt x="544214" y="87392"/>
                </a:lnTo>
                <a:lnTo>
                  <a:pt x="487144" y="60329"/>
                </a:lnTo>
                <a:lnTo>
                  <a:pt x="479180" y="54257"/>
                </a:lnTo>
                <a:lnTo>
                  <a:pt x="470362" y="51379"/>
                </a:lnTo>
                <a:lnTo>
                  <a:pt x="451205" y="51301"/>
                </a:lnTo>
                <a:lnTo>
                  <a:pt x="434113" y="58285"/>
                </a:lnTo>
                <a:lnTo>
                  <a:pt x="398487" y="76244"/>
                </a:lnTo>
                <a:lnTo>
                  <a:pt x="362435" y="81862"/>
                </a:lnTo>
                <a:lnTo>
                  <a:pt x="342017" y="76937"/>
                </a:lnTo>
                <a:lnTo>
                  <a:pt x="304255" y="60301"/>
                </a:lnTo>
                <a:lnTo>
                  <a:pt x="294084" y="60088"/>
                </a:lnTo>
                <a:lnTo>
                  <a:pt x="236473" y="71444"/>
                </a:lnTo>
                <a:lnTo>
                  <a:pt x="215844" y="66458"/>
                </a:lnTo>
                <a:lnTo>
                  <a:pt x="166595" y="41160"/>
                </a:lnTo>
                <a:lnTo>
                  <a:pt x="141503" y="40910"/>
                </a:lnTo>
                <a:lnTo>
                  <a:pt x="84839" y="61741"/>
                </a:lnTo>
                <a:lnTo>
                  <a:pt x="63442" y="67215"/>
                </a:lnTo>
                <a:lnTo>
                  <a:pt x="32836" y="63719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7127792" y="3358590"/>
            <a:ext cx="1947774" cy="111825"/>
          </a:xfrm>
          <a:custGeom>
            <a:avLst/>
            <a:gdLst/>
            <a:ahLst/>
            <a:cxnLst/>
            <a:rect l="0" t="0" r="0" b="0"/>
            <a:pathLst>
              <a:path w="1947774" h="111825">
                <a:moveTo>
                  <a:pt x="1947773" y="0"/>
                </a:moveTo>
                <a:lnTo>
                  <a:pt x="1938197" y="24047"/>
                </a:lnTo>
                <a:lnTo>
                  <a:pt x="1927529" y="38374"/>
                </a:lnTo>
                <a:lnTo>
                  <a:pt x="1902780" y="54004"/>
                </a:lnTo>
                <a:lnTo>
                  <a:pt x="1883322" y="55978"/>
                </a:lnTo>
                <a:lnTo>
                  <a:pt x="1842235" y="47712"/>
                </a:lnTo>
                <a:lnTo>
                  <a:pt x="1824438" y="35244"/>
                </a:lnTo>
                <a:lnTo>
                  <a:pt x="1816417" y="27005"/>
                </a:lnTo>
                <a:lnTo>
                  <a:pt x="1808729" y="23853"/>
                </a:lnTo>
                <a:lnTo>
                  <a:pt x="1801265" y="24091"/>
                </a:lnTo>
                <a:lnTo>
                  <a:pt x="1786732" y="30594"/>
                </a:lnTo>
                <a:lnTo>
                  <a:pt x="1724610" y="75365"/>
                </a:lnTo>
                <a:lnTo>
                  <a:pt x="1715940" y="75980"/>
                </a:lnTo>
                <a:lnTo>
                  <a:pt x="1700066" y="70424"/>
                </a:lnTo>
                <a:lnTo>
                  <a:pt x="1641959" y="40089"/>
                </a:lnTo>
                <a:lnTo>
                  <a:pt x="1632763" y="39594"/>
                </a:lnTo>
                <a:lnTo>
                  <a:pt x="1616306" y="45284"/>
                </a:lnTo>
                <a:lnTo>
                  <a:pt x="1566836" y="84781"/>
                </a:lnTo>
                <a:lnTo>
                  <a:pt x="1546841" y="87204"/>
                </a:lnTo>
                <a:lnTo>
                  <a:pt x="1526255" y="83211"/>
                </a:lnTo>
                <a:lnTo>
                  <a:pt x="1473941" y="60683"/>
                </a:lnTo>
                <a:lnTo>
                  <a:pt x="1464599" y="60343"/>
                </a:lnTo>
                <a:lnTo>
                  <a:pt x="1447979" y="66204"/>
                </a:lnTo>
                <a:lnTo>
                  <a:pt x="1394562" y="106838"/>
                </a:lnTo>
                <a:lnTo>
                  <a:pt x="1371619" y="111824"/>
                </a:lnTo>
                <a:lnTo>
                  <a:pt x="1352063" y="107801"/>
                </a:lnTo>
                <a:lnTo>
                  <a:pt x="1314855" y="91744"/>
                </a:lnTo>
                <a:lnTo>
                  <a:pt x="1278531" y="86455"/>
                </a:lnTo>
                <a:lnTo>
                  <a:pt x="1258048" y="91457"/>
                </a:lnTo>
                <a:lnTo>
                  <a:pt x="1238805" y="99140"/>
                </a:lnTo>
                <a:lnTo>
                  <a:pt x="1202835" y="102294"/>
                </a:lnTo>
                <a:lnTo>
                  <a:pt x="1180341" y="98887"/>
                </a:lnTo>
                <a:lnTo>
                  <a:pt x="1161765" y="90353"/>
                </a:lnTo>
                <a:lnTo>
                  <a:pt x="1121178" y="61422"/>
                </a:lnTo>
                <a:lnTo>
                  <a:pt x="1098036" y="56544"/>
                </a:lnTo>
                <a:lnTo>
                  <a:pt x="1078393" y="60616"/>
                </a:lnTo>
                <a:lnTo>
                  <a:pt x="1061863" y="71394"/>
                </a:lnTo>
                <a:lnTo>
                  <a:pt x="1046717" y="87883"/>
                </a:lnTo>
                <a:lnTo>
                  <a:pt x="1025948" y="97551"/>
                </a:lnTo>
                <a:lnTo>
                  <a:pt x="1013859" y="100129"/>
                </a:lnTo>
                <a:lnTo>
                  <a:pt x="1003459" y="99508"/>
                </a:lnTo>
                <a:lnTo>
                  <a:pt x="985666" y="92579"/>
                </a:lnTo>
                <a:lnTo>
                  <a:pt x="935221" y="61242"/>
                </a:lnTo>
                <a:lnTo>
                  <a:pt x="915173" y="59584"/>
                </a:lnTo>
                <a:lnTo>
                  <a:pt x="895734" y="63917"/>
                </a:lnTo>
                <a:lnTo>
                  <a:pt x="840103" y="95439"/>
                </a:lnTo>
                <a:lnTo>
                  <a:pt x="803161" y="94309"/>
                </a:lnTo>
                <a:lnTo>
                  <a:pt x="770638" y="85395"/>
                </a:lnTo>
                <a:lnTo>
                  <a:pt x="721107" y="50959"/>
                </a:lnTo>
                <a:lnTo>
                  <a:pt x="697959" y="46045"/>
                </a:lnTo>
                <a:lnTo>
                  <a:pt x="687574" y="48245"/>
                </a:lnTo>
                <a:lnTo>
                  <a:pt x="630915" y="79409"/>
                </a:lnTo>
                <a:lnTo>
                  <a:pt x="610300" y="87155"/>
                </a:lnTo>
                <a:lnTo>
                  <a:pt x="573374" y="86915"/>
                </a:lnTo>
                <a:lnTo>
                  <a:pt x="516533" y="64796"/>
                </a:lnTo>
                <a:lnTo>
                  <a:pt x="481380" y="56244"/>
                </a:lnTo>
                <a:lnTo>
                  <a:pt x="468319" y="55043"/>
                </a:lnTo>
                <a:lnTo>
                  <a:pt x="447568" y="59949"/>
                </a:lnTo>
                <a:lnTo>
                  <a:pt x="389102" y="83945"/>
                </a:lnTo>
                <a:lnTo>
                  <a:pt x="368296" y="88782"/>
                </a:lnTo>
                <a:lnTo>
                  <a:pt x="347351" y="87032"/>
                </a:lnTo>
                <a:lnTo>
                  <a:pt x="329464" y="79235"/>
                </a:lnTo>
                <a:lnTo>
                  <a:pt x="321418" y="73881"/>
                </a:lnTo>
                <a:lnTo>
                  <a:pt x="287738" y="66345"/>
                </a:lnTo>
                <a:lnTo>
                  <a:pt x="253712" y="69701"/>
                </a:lnTo>
                <a:lnTo>
                  <a:pt x="235203" y="78161"/>
                </a:lnTo>
                <a:lnTo>
                  <a:pt x="198668" y="97068"/>
                </a:lnTo>
                <a:lnTo>
                  <a:pt x="189768" y="97467"/>
                </a:lnTo>
                <a:lnTo>
                  <a:pt x="134645" y="79633"/>
                </a:lnTo>
                <a:lnTo>
                  <a:pt x="109755" y="81406"/>
                </a:lnTo>
                <a:lnTo>
                  <a:pt x="89334" y="89213"/>
                </a:lnTo>
                <a:lnTo>
                  <a:pt x="80614" y="94570"/>
                </a:lnTo>
                <a:lnTo>
                  <a:pt x="61565" y="97404"/>
                </a:lnTo>
                <a:lnTo>
                  <a:pt x="51572" y="96521"/>
                </a:lnTo>
                <a:lnTo>
                  <a:pt x="34229" y="89302"/>
                </a:lnTo>
                <a:lnTo>
                  <a:pt x="14432" y="78323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484310" y="210569"/>
            <a:ext cx="5301427" cy="671032"/>
            <a:chOff x="484310" y="210569"/>
            <a:chExt cx="5301427" cy="671032"/>
          </a:xfrm>
        </p:grpSpPr>
        <p:sp>
          <p:nvSpPr>
            <p:cNvPr id="2" name="Freeform 1"/>
            <p:cNvSpPr/>
            <p:nvPr/>
          </p:nvSpPr>
          <p:spPr>
            <a:xfrm>
              <a:off x="684352" y="347440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0" y="221273"/>
                  </a:lnTo>
                  <a:lnTo>
                    <a:pt x="0" y="28010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4310" y="273740"/>
              <a:ext cx="400084" cy="73701"/>
            </a:xfrm>
            <a:custGeom>
              <a:avLst/>
              <a:gdLst/>
              <a:ahLst/>
              <a:cxnLst/>
              <a:rect l="0" t="0" r="0" b="0"/>
              <a:pathLst>
                <a:path w="400084" h="73701">
                  <a:moveTo>
                    <a:pt x="400083" y="0"/>
                  </a:moveTo>
                  <a:lnTo>
                    <a:pt x="343869" y="17959"/>
                  </a:lnTo>
                  <a:lnTo>
                    <a:pt x="285297" y="28548"/>
                  </a:lnTo>
                  <a:lnTo>
                    <a:pt x="228321" y="36575"/>
                  </a:lnTo>
                  <a:lnTo>
                    <a:pt x="166288" y="49718"/>
                  </a:lnTo>
                  <a:lnTo>
                    <a:pt x="111876" y="57654"/>
                  </a:lnTo>
                  <a:lnTo>
                    <a:pt x="56068" y="62082"/>
                  </a:lnTo>
                  <a:lnTo>
                    <a:pt x="18693" y="64018"/>
                  </a:lnTo>
                  <a:lnTo>
                    <a:pt x="12462" y="6607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7481" y="631709"/>
              <a:ext cx="326385" cy="52644"/>
            </a:xfrm>
            <a:custGeom>
              <a:avLst/>
              <a:gdLst/>
              <a:ahLst/>
              <a:cxnLst/>
              <a:rect l="0" t="0" r="0" b="0"/>
              <a:pathLst>
                <a:path w="326385" h="52644">
                  <a:moveTo>
                    <a:pt x="326384" y="0"/>
                  </a:moveTo>
                  <a:lnTo>
                    <a:pt x="265273" y="17959"/>
                  </a:lnTo>
                  <a:lnTo>
                    <a:pt x="205252" y="35149"/>
                  </a:lnTo>
                  <a:lnTo>
                    <a:pt x="151721" y="41908"/>
                  </a:lnTo>
                  <a:lnTo>
                    <a:pt x="89737" y="50998"/>
                  </a:lnTo>
                  <a:lnTo>
                    <a:pt x="27098" y="5242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7564" y="507572"/>
              <a:ext cx="157929" cy="146924"/>
            </a:xfrm>
            <a:custGeom>
              <a:avLst/>
              <a:gdLst/>
              <a:ahLst/>
              <a:cxnLst/>
              <a:rect l="0" t="0" r="0" b="0"/>
              <a:pathLst>
                <a:path w="157929" h="146924">
                  <a:moveTo>
                    <a:pt x="0" y="60966"/>
                  </a:moveTo>
                  <a:lnTo>
                    <a:pt x="8334" y="98444"/>
                  </a:lnTo>
                  <a:lnTo>
                    <a:pt x="15684" y="144279"/>
                  </a:lnTo>
                  <a:lnTo>
                    <a:pt x="17475" y="146923"/>
                  </a:lnTo>
                  <a:lnTo>
                    <a:pt x="18669" y="144007"/>
                  </a:lnTo>
                  <a:lnTo>
                    <a:pt x="20743" y="91962"/>
                  </a:lnTo>
                  <a:lnTo>
                    <a:pt x="23304" y="48183"/>
                  </a:lnTo>
                  <a:lnTo>
                    <a:pt x="32194" y="27599"/>
                  </a:lnTo>
                  <a:lnTo>
                    <a:pt x="55943" y="2857"/>
                  </a:lnTo>
                  <a:lnTo>
                    <a:pt x="65371" y="0"/>
                  </a:lnTo>
                  <a:lnTo>
                    <a:pt x="85206" y="3064"/>
                  </a:lnTo>
                  <a:lnTo>
                    <a:pt x="110514" y="17944"/>
                  </a:lnTo>
                  <a:lnTo>
                    <a:pt x="132831" y="42760"/>
                  </a:lnTo>
                  <a:lnTo>
                    <a:pt x="148672" y="77929"/>
                  </a:lnTo>
                  <a:lnTo>
                    <a:pt x="156709" y="133101"/>
                  </a:lnTo>
                  <a:lnTo>
                    <a:pt x="157928" y="145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3989" y="263212"/>
              <a:ext cx="225072" cy="427523"/>
            </a:xfrm>
            <a:custGeom>
              <a:avLst/>
              <a:gdLst/>
              <a:ahLst/>
              <a:cxnLst/>
              <a:rect l="0" t="0" r="0" b="0"/>
              <a:pathLst>
                <a:path w="225072" h="427523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21789" y="137662"/>
                  </a:lnTo>
                  <a:lnTo>
                    <a:pt x="28683" y="189747"/>
                  </a:lnTo>
                  <a:lnTo>
                    <a:pt x="33845" y="242225"/>
                  </a:lnTo>
                  <a:lnTo>
                    <a:pt x="39664" y="294818"/>
                  </a:lnTo>
                  <a:lnTo>
                    <a:pt x="41388" y="344327"/>
                  </a:lnTo>
                  <a:lnTo>
                    <a:pt x="41971" y="402977"/>
                  </a:lnTo>
                  <a:lnTo>
                    <a:pt x="40849" y="409031"/>
                  </a:lnTo>
                  <a:lnTo>
                    <a:pt x="38931" y="409558"/>
                  </a:lnTo>
                  <a:lnTo>
                    <a:pt x="36482" y="406400"/>
                  </a:lnTo>
                  <a:lnTo>
                    <a:pt x="32231" y="346770"/>
                  </a:lnTo>
                  <a:lnTo>
                    <a:pt x="37302" y="296745"/>
                  </a:lnTo>
                  <a:lnTo>
                    <a:pt x="51867" y="269379"/>
                  </a:lnTo>
                  <a:lnTo>
                    <a:pt x="71000" y="246452"/>
                  </a:lnTo>
                  <a:lnTo>
                    <a:pt x="90827" y="238216"/>
                  </a:lnTo>
                  <a:lnTo>
                    <a:pt x="115237" y="235725"/>
                  </a:lnTo>
                  <a:lnTo>
                    <a:pt x="141684" y="238518"/>
                  </a:lnTo>
                  <a:lnTo>
                    <a:pt x="162796" y="246778"/>
                  </a:lnTo>
                  <a:lnTo>
                    <a:pt x="195414" y="271144"/>
                  </a:lnTo>
                  <a:lnTo>
                    <a:pt x="211669" y="297148"/>
                  </a:lnTo>
                  <a:lnTo>
                    <a:pt x="223894" y="327080"/>
                  </a:lnTo>
                  <a:lnTo>
                    <a:pt x="225071" y="350869"/>
                  </a:lnTo>
                  <a:lnTo>
                    <a:pt x="220524" y="374701"/>
                  </a:lnTo>
                  <a:lnTo>
                    <a:pt x="210705" y="393091"/>
                  </a:lnTo>
                  <a:lnTo>
                    <a:pt x="186434" y="416599"/>
                  </a:lnTo>
                  <a:lnTo>
                    <a:pt x="163968" y="424971"/>
                  </a:lnTo>
                  <a:lnTo>
                    <a:pt x="139555" y="427522"/>
                  </a:lnTo>
                  <a:lnTo>
                    <a:pt x="117007" y="424756"/>
                  </a:lnTo>
                  <a:lnTo>
                    <a:pt x="95287" y="413388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9522" y="469365"/>
              <a:ext cx="135664" cy="225387"/>
            </a:xfrm>
            <a:custGeom>
              <a:avLst/>
              <a:gdLst/>
              <a:ahLst/>
              <a:cxnLst/>
              <a:rect l="0" t="0" r="0" b="0"/>
              <a:pathLst>
                <a:path w="135664" h="225387">
                  <a:moveTo>
                    <a:pt x="18737" y="88645"/>
                  </a:moveTo>
                  <a:lnTo>
                    <a:pt x="56215" y="96978"/>
                  </a:lnTo>
                  <a:lnTo>
                    <a:pt x="94182" y="95403"/>
                  </a:lnTo>
                  <a:lnTo>
                    <a:pt x="107638" y="93151"/>
                  </a:lnTo>
                  <a:lnTo>
                    <a:pt x="117778" y="88139"/>
                  </a:lnTo>
                  <a:lnTo>
                    <a:pt x="132165" y="73212"/>
                  </a:lnTo>
                  <a:lnTo>
                    <a:pt x="135300" y="64318"/>
                  </a:lnTo>
                  <a:lnTo>
                    <a:pt x="135663" y="45078"/>
                  </a:lnTo>
                  <a:lnTo>
                    <a:pt x="123702" y="14515"/>
                  </a:lnTo>
                  <a:lnTo>
                    <a:pt x="115619" y="7639"/>
                  </a:lnTo>
                  <a:lnTo>
                    <a:pt x="94161" y="0"/>
                  </a:lnTo>
                  <a:lnTo>
                    <a:pt x="61362" y="1288"/>
                  </a:lnTo>
                  <a:lnTo>
                    <a:pt x="43140" y="9266"/>
                  </a:lnTo>
                  <a:lnTo>
                    <a:pt x="35006" y="14668"/>
                  </a:lnTo>
                  <a:lnTo>
                    <a:pt x="22848" y="30030"/>
                  </a:lnTo>
                  <a:lnTo>
                    <a:pt x="5511" y="68488"/>
                  </a:lnTo>
                  <a:lnTo>
                    <a:pt x="0" y="105029"/>
                  </a:lnTo>
                  <a:lnTo>
                    <a:pt x="3956" y="151081"/>
                  </a:lnTo>
                  <a:lnTo>
                    <a:pt x="18127" y="190593"/>
                  </a:lnTo>
                  <a:lnTo>
                    <a:pt x="37143" y="218937"/>
                  </a:lnTo>
                  <a:lnTo>
                    <a:pt x="46215" y="223470"/>
                  </a:lnTo>
                  <a:lnTo>
                    <a:pt x="68774" y="225386"/>
                  </a:lnTo>
                  <a:lnTo>
                    <a:pt x="88159" y="219219"/>
                  </a:lnTo>
                  <a:lnTo>
                    <a:pt x="124022" y="193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92081" y="252683"/>
              <a:ext cx="18862" cy="421141"/>
            </a:xfrm>
            <a:custGeom>
              <a:avLst/>
              <a:gdLst/>
              <a:ahLst/>
              <a:cxnLst/>
              <a:rect l="0" t="0" r="0" b="0"/>
              <a:pathLst>
                <a:path w="18862" h="421141">
                  <a:moveTo>
                    <a:pt x="8333" y="0"/>
                  </a:moveTo>
                  <a:lnTo>
                    <a:pt x="0" y="48931"/>
                  </a:lnTo>
                  <a:lnTo>
                    <a:pt x="1574" y="103016"/>
                  </a:lnTo>
                  <a:lnTo>
                    <a:pt x="5329" y="146391"/>
                  </a:lnTo>
                  <a:lnTo>
                    <a:pt x="8613" y="206762"/>
                  </a:lnTo>
                  <a:lnTo>
                    <a:pt x="16490" y="266620"/>
                  </a:lnTo>
                  <a:lnTo>
                    <a:pt x="18393" y="328487"/>
                  </a:lnTo>
                  <a:lnTo>
                    <a:pt x="18769" y="383428"/>
                  </a:lnTo>
                  <a:lnTo>
                    <a:pt x="1886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05658" y="42113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6821" y="3120"/>
                  </a:lnTo>
                  <a:lnTo>
                    <a:pt x="93992" y="9065"/>
                  </a:lnTo>
                  <a:lnTo>
                    <a:pt x="37977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37285" y="473782"/>
              <a:ext cx="258108" cy="200786"/>
            </a:xfrm>
            <a:custGeom>
              <a:avLst/>
              <a:gdLst/>
              <a:ahLst/>
              <a:cxnLst/>
              <a:rect l="0" t="0" r="0" b="0"/>
              <a:pathLst>
                <a:path w="258108" h="200786">
                  <a:moveTo>
                    <a:pt x="0" y="63171"/>
                  </a:moveTo>
                  <a:lnTo>
                    <a:pt x="3119" y="105863"/>
                  </a:lnTo>
                  <a:lnTo>
                    <a:pt x="19128" y="158003"/>
                  </a:lnTo>
                  <a:lnTo>
                    <a:pt x="30338" y="179018"/>
                  </a:lnTo>
                  <a:lnTo>
                    <a:pt x="46239" y="193817"/>
                  </a:lnTo>
                  <a:lnTo>
                    <a:pt x="55392" y="199401"/>
                  </a:lnTo>
                  <a:lnTo>
                    <a:pt x="63834" y="200785"/>
                  </a:lnTo>
                  <a:lnTo>
                    <a:pt x="71802" y="199367"/>
                  </a:lnTo>
                  <a:lnTo>
                    <a:pt x="79453" y="196082"/>
                  </a:lnTo>
                  <a:lnTo>
                    <a:pt x="94194" y="179954"/>
                  </a:lnTo>
                  <a:lnTo>
                    <a:pt x="117132" y="137062"/>
                  </a:lnTo>
                  <a:lnTo>
                    <a:pt x="125692" y="95747"/>
                  </a:lnTo>
                  <a:lnTo>
                    <a:pt x="128248" y="97757"/>
                  </a:lnTo>
                  <a:lnTo>
                    <a:pt x="159019" y="156920"/>
                  </a:lnTo>
                  <a:lnTo>
                    <a:pt x="173620" y="176197"/>
                  </a:lnTo>
                  <a:lnTo>
                    <a:pt x="191808" y="188664"/>
                  </a:lnTo>
                  <a:lnTo>
                    <a:pt x="201571" y="190117"/>
                  </a:lnTo>
                  <a:lnTo>
                    <a:pt x="221778" y="185492"/>
                  </a:lnTo>
                  <a:lnTo>
                    <a:pt x="229740" y="178643"/>
                  </a:lnTo>
                  <a:lnTo>
                    <a:pt x="241707" y="158556"/>
                  </a:lnTo>
                  <a:lnTo>
                    <a:pt x="254357" y="97034"/>
                  </a:lnTo>
                  <a:lnTo>
                    <a:pt x="258107" y="74712"/>
                  </a:lnTo>
                  <a:lnTo>
                    <a:pt x="246078" y="14127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74197" y="457670"/>
              <a:ext cx="115814" cy="221822"/>
            </a:xfrm>
            <a:custGeom>
              <a:avLst/>
              <a:gdLst/>
              <a:ahLst/>
              <a:cxnLst/>
              <a:rect l="0" t="0" r="0" b="0"/>
              <a:pathLst>
                <a:path w="115814" h="221822">
                  <a:moveTo>
                    <a:pt x="0" y="79283"/>
                  </a:moveTo>
                  <a:lnTo>
                    <a:pt x="33621" y="85349"/>
                  </a:lnTo>
                  <a:lnTo>
                    <a:pt x="58616" y="82759"/>
                  </a:lnTo>
                  <a:lnTo>
                    <a:pt x="79084" y="74589"/>
                  </a:lnTo>
                  <a:lnTo>
                    <a:pt x="87817" y="69134"/>
                  </a:lnTo>
                  <a:lnTo>
                    <a:pt x="93640" y="60819"/>
                  </a:lnTo>
                  <a:lnTo>
                    <a:pt x="100109" y="39101"/>
                  </a:lnTo>
                  <a:lnTo>
                    <a:pt x="99494" y="29098"/>
                  </a:lnTo>
                  <a:lnTo>
                    <a:pt x="92573" y="11745"/>
                  </a:lnTo>
                  <a:lnTo>
                    <a:pt x="85112" y="6182"/>
                  </a:lnTo>
                  <a:lnTo>
                    <a:pt x="64343" y="0"/>
                  </a:lnTo>
                  <a:lnTo>
                    <a:pt x="54594" y="691"/>
                  </a:lnTo>
                  <a:lnTo>
                    <a:pt x="37522" y="7699"/>
                  </a:lnTo>
                  <a:lnTo>
                    <a:pt x="25255" y="21731"/>
                  </a:lnTo>
                  <a:lnTo>
                    <a:pt x="7848" y="64925"/>
                  </a:lnTo>
                  <a:lnTo>
                    <a:pt x="2720" y="124583"/>
                  </a:lnTo>
                  <a:lnTo>
                    <a:pt x="14858" y="183601"/>
                  </a:lnTo>
                  <a:lnTo>
                    <a:pt x="30398" y="210278"/>
                  </a:lnTo>
                  <a:lnTo>
                    <a:pt x="38983" y="215746"/>
                  </a:lnTo>
                  <a:lnTo>
                    <a:pt x="60999" y="221821"/>
                  </a:lnTo>
                  <a:lnTo>
                    <a:pt x="115813" y="216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54569" y="470566"/>
              <a:ext cx="156540" cy="221215"/>
            </a:xfrm>
            <a:custGeom>
              <a:avLst/>
              <a:gdLst/>
              <a:ahLst/>
              <a:cxnLst/>
              <a:rect l="0" t="0" r="0" b="0"/>
              <a:pathLst>
                <a:path w="156540" h="221215">
                  <a:moveTo>
                    <a:pt x="9140" y="87444"/>
                  </a:moveTo>
                  <a:lnTo>
                    <a:pt x="46618" y="79111"/>
                  </a:lnTo>
                  <a:lnTo>
                    <a:pt x="70251" y="75551"/>
                  </a:lnTo>
                  <a:lnTo>
                    <a:pt x="92453" y="66171"/>
                  </a:lnTo>
                  <a:lnTo>
                    <a:pt x="98607" y="59224"/>
                  </a:lnTo>
                  <a:lnTo>
                    <a:pt x="101540" y="51083"/>
                  </a:lnTo>
                  <a:lnTo>
                    <a:pt x="102326" y="42146"/>
                  </a:lnTo>
                  <a:lnTo>
                    <a:pt x="96960" y="25978"/>
                  </a:lnTo>
                  <a:lnTo>
                    <a:pt x="92253" y="18390"/>
                  </a:lnTo>
                  <a:lnTo>
                    <a:pt x="77665" y="6841"/>
                  </a:lnTo>
                  <a:lnTo>
                    <a:pt x="68861" y="2123"/>
                  </a:lnTo>
                  <a:lnTo>
                    <a:pt x="49721" y="0"/>
                  </a:lnTo>
                  <a:lnTo>
                    <a:pt x="39704" y="1072"/>
                  </a:lnTo>
                  <a:lnTo>
                    <a:pt x="22334" y="11622"/>
                  </a:lnTo>
                  <a:lnTo>
                    <a:pt x="14427" y="19348"/>
                  </a:lnTo>
                  <a:lnTo>
                    <a:pt x="5641" y="43531"/>
                  </a:lnTo>
                  <a:lnTo>
                    <a:pt x="0" y="101127"/>
                  </a:lnTo>
                  <a:lnTo>
                    <a:pt x="10247" y="160172"/>
                  </a:lnTo>
                  <a:lnTo>
                    <a:pt x="17821" y="180599"/>
                  </a:lnTo>
                  <a:lnTo>
                    <a:pt x="28986" y="197476"/>
                  </a:lnTo>
                  <a:lnTo>
                    <a:pt x="44867" y="209657"/>
                  </a:lnTo>
                  <a:lnTo>
                    <a:pt x="64793" y="217800"/>
                  </a:lnTo>
                  <a:lnTo>
                    <a:pt x="101149" y="221214"/>
                  </a:lnTo>
                  <a:lnTo>
                    <a:pt x="132329" y="215337"/>
                  </a:lnTo>
                  <a:lnTo>
                    <a:pt x="156539" y="203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3222" y="430641"/>
              <a:ext cx="221100" cy="222126"/>
            </a:xfrm>
            <a:custGeom>
              <a:avLst/>
              <a:gdLst/>
              <a:ahLst/>
              <a:cxnLst/>
              <a:rect l="0" t="0" r="0" b="0"/>
              <a:pathLst>
                <a:path w="221100" h="222126">
                  <a:moveTo>
                    <a:pt x="0" y="43141"/>
                  </a:moveTo>
                  <a:lnTo>
                    <a:pt x="2340" y="83998"/>
                  </a:lnTo>
                  <a:lnTo>
                    <a:pt x="23719" y="146643"/>
                  </a:lnTo>
                  <a:lnTo>
                    <a:pt x="42003" y="200834"/>
                  </a:lnTo>
                  <a:lnTo>
                    <a:pt x="45549" y="211440"/>
                  </a:lnTo>
                  <a:lnTo>
                    <a:pt x="45574" y="213832"/>
                  </a:lnTo>
                  <a:lnTo>
                    <a:pt x="35600" y="196011"/>
                  </a:lnTo>
                  <a:lnTo>
                    <a:pt x="25886" y="166815"/>
                  </a:lnTo>
                  <a:lnTo>
                    <a:pt x="18892" y="115620"/>
                  </a:lnTo>
                  <a:lnTo>
                    <a:pt x="15415" y="87052"/>
                  </a:lnTo>
                  <a:lnTo>
                    <a:pt x="21205" y="41594"/>
                  </a:lnTo>
                  <a:lnTo>
                    <a:pt x="31262" y="20616"/>
                  </a:lnTo>
                  <a:lnTo>
                    <a:pt x="46650" y="6614"/>
                  </a:lnTo>
                  <a:lnTo>
                    <a:pt x="55666" y="1242"/>
                  </a:lnTo>
                  <a:lnTo>
                    <a:pt x="65187" y="0"/>
                  </a:lnTo>
                  <a:lnTo>
                    <a:pt x="85124" y="4860"/>
                  </a:lnTo>
                  <a:lnTo>
                    <a:pt x="110490" y="20750"/>
                  </a:lnTo>
                  <a:lnTo>
                    <a:pt x="146087" y="55486"/>
                  </a:lnTo>
                  <a:lnTo>
                    <a:pt x="181979" y="117000"/>
                  </a:lnTo>
                  <a:lnTo>
                    <a:pt x="206708" y="180025"/>
                  </a:lnTo>
                  <a:lnTo>
                    <a:pt x="221099" y="222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49263" y="221098"/>
              <a:ext cx="24705" cy="463255"/>
            </a:xfrm>
            <a:custGeom>
              <a:avLst/>
              <a:gdLst/>
              <a:ahLst/>
              <a:cxnLst/>
              <a:rect l="0" t="0" r="0" b="0"/>
              <a:pathLst>
                <a:path w="24705" h="463255">
                  <a:moveTo>
                    <a:pt x="14654" y="0"/>
                  </a:moveTo>
                  <a:lnTo>
                    <a:pt x="0" y="49552"/>
                  </a:lnTo>
                  <a:lnTo>
                    <a:pt x="3267" y="108617"/>
                  </a:lnTo>
                  <a:lnTo>
                    <a:pt x="12058" y="165865"/>
                  </a:lnTo>
                  <a:lnTo>
                    <a:pt x="19730" y="226956"/>
                  </a:lnTo>
                  <a:lnTo>
                    <a:pt x="23567" y="278596"/>
                  </a:lnTo>
                  <a:lnTo>
                    <a:pt x="24704" y="332761"/>
                  </a:lnTo>
                  <a:lnTo>
                    <a:pt x="23918" y="393890"/>
                  </a:lnTo>
                  <a:lnTo>
                    <a:pt x="16831" y="437854"/>
                  </a:lnTo>
                  <a:lnTo>
                    <a:pt x="1465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27046" y="431668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21691" y="0"/>
                  </a:lnTo>
                  <a:lnTo>
                    <a:pt x="171751" y="0"/>
                  </a:lnTo>
                  <a:lnTo>
                    <a:pt x="124199" y="0"/>
                  </a:lnTo>
                  <a:lnTo>
                    <a:pt x="6131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21845" y="210569"/>
              <a:ext cx="345814" cy="466211"/>
            </a:xfrm>
            <a:custGeom>
              <a:avLst/>
              <a:gdLst/>
              <a:ahLst/>
              <a:cxnLst/>
              <a:rect l="0" t="0" r="0" b="0"/>
              <a:pathLst>
                <a:path w="345814" h="466211">
                  <a:moveTo>
                    <a:pt x="0" y="0"/>
                  </a:moveTo>
                  <a:lnTo>
                    <a:pt x="3119" y="57265"/>
                  </a:lnTo>
                  <a:lnTo>
                    <a:pt x="8333" y="106655"/>
                  </a:lnTo>
                  <a:lnTo>
                    <a:pt x="12997" y="161453"/>
                  </a:lnTo>
                  <a:lnTo>
                    <a:pt x="18669" y="219024"/>
                  </a:lnTo>
                  <a:lnTo>
                    <a:pt x="20349" y="273127"/>
                  </a:lnTo>
                  <a:lnTo>
                    <a:pt x="20847" y="326202"/>
                  </a:lnTo>
                  <a:lnTo>
                    <a:pt x="20995" y="375853"/>
                  </a:lnTo>
                  <a:lnTo>
                    <a:pt x="21029" y="395163"/>
                  </a:lnTo>
                  <a:lnTo>
                    <a:pt x="24171" y="366140"/>
                  </a:lnTo>
                  <a:lnTo>
                    <a:pt x="32948" y="309479"/>
                  </a:lnTo>
                  <a:lnTo>
                    <a:pt x="48107" y="283031"/>
                  </a:lnTo>
                  <a:lnTo>
                    <a:pt x="60765" y="267731"/>
                  </a:lnTo>
                  <a:lnTo>
                    <a:pt x="80429" y="259372"/>
                  </a:lnTo>
                  <a:lnTo>
                    <a:pt x="92223" y="257143"/>
                  </a:lnTo>
                  <a:lnTo>
                    <a:pt x="102426" y="259166"/>
                  </a:lnTo>
                  <a:lnTo>
                    <a:pt x="120002" y="270773"/>
                  </a:lnTo>
                  <a:lnTo>
                    <a:pt x="155633" y="327048"/>
                  </a:lnTo>
                  <a:lnTo>
                    <a:pt x="181984" y="389613"/>
                  </a:lnTo>
                  <a:lnTo>
                    <a:pt x="183047" y="410638"/>
                  </a:lnTo>
                  <a:lnTo>
                    <a:pt x="181960" y="424661"/>
                  </a:lnTo>
                  <a:lnTo>
                    <a:pt x="183307" y="423488"/>
                  </a:lnTo>
                  <a:lnTo>
                    <a:pt x="209393" y="367403"/>
                  </a:lnTo>
                  <a:lnTo>
                    <a:pt x="228808" y="342177"/>
                  </a:lnTo>
                  <a:lnTo>
                    <a:pt x="283089" y="305558"/>
                  </a:lnTo>
                  <a:lnTo>
                    <a:pt x="343245" y="256207"/>
                  </a:lnTo>
                  <a:lnTo>
                    <a:pt x="345813" y="249184"/>
                  </a:lnTo>
                  <a:lnTo>
                    <a:pt x="345186" y="242162"/>
                  </a:lnTo>
                  <a:lnTo>
                    <a:pt x="338249" y="228121"/>
                  </a:lnTo>
                  <a:lnTo>
                    <a:pt x="327368" y="214081"/>
                  </a:lnTo>
                  <a:lnTo>
                    <a:pt x="318851" y="210571"/>
                  </a:lnTo>
                  <a:lnTo>
                    <a:pt x="296909" y="209791"/>
                  </a:lnTo>
                  <a:lnTo>
                    <a:pt x="274679" y="219583"/>
                  </a:lnTo>
                  <a:lnTo>
                    <a:pt x="245553" y="244826"/>
                  </a:lnTo>
                  <a:lnTo>
                    <a:pt x="230797" y="265570"/>
                  </a:lnTo>
                  <a:lnTo>
                    <a:pt x="217083" y="303556"/>
                  </a:lnTo>
                  <a:lnTo>
                    <a:pt x="213669" y="345616"/>
                  </a:lnTo>
                  <a:lnTo>
                    <a:pt x="222403" y="405399"/>
                  </a:lnTo>
                  <a:lnTo>
                    <a:pt x="229867" y="428182"/>
                  </a:lnTo>
                  <a:lnTo>
                    <a:pt x="240983" y="446107"/>
                  </a:lnTo>
                  <a:lnTo>
                    <a:pt x="256842" y="458753"/>
                  </a:lnTo>
                  <a:lnTo>
                    <a:pt x="265984" y="463763"/>
                  </a:lnTo>
                  <a:lnTo>
                    <a:pt x="285501" y="466210"/>
                  </a:lnTo>
                  <a:lnTo>
                    <a:pt x="304704" y="462228"/>
                  </a:lnTo>
                  <a:lnTo>
                    <a:pt x="33691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85615" y="263212"/>
              <a:ext cx="10096" cy="410612"/>
            </a:xfrm>
            <a:custGeom>
              <a:avLst/>
              <a:gdLst/>
              <a:ahLst/>
              <a:cxnLst/>
              <a:rect l="0" t="0" r="0" b="0"/>
              <a:pathLst>
                <a:path w="10096" h="410612">
                  <a:moveTo>
                    <a:pt x="10095" y="0"/>
                  </a:moveTo>
                  <a:lnTo>
                    <a:pt x="4506" y="58617"/>
                  </a:lnTo>
                  <a:lnTo>
                    <a:pt x="1030" y="110175"/>
                  </a:lnTo>
                  <a:lnTo>
                    <a:pt x="0" y="169905"/>
                  </a:lnTo>
                  <a:lnTo>
                    <a:pt x="5284" y="232056"/>
                  </a:lnTo>
                  <a:lnTo>
                    <a:pt x="8669" y="289336"/>
                  </a:lnTo>
                  <a:lnTo>
                    <a:pt x="9813" y="352687"/>
                  </a:lnTo>
                  <a:lnTo>
                    <a:pt x="1009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37782" y="242155"/>
              <a:ext cx="347442" cy="10529"/>
            </a:xfrm>
            <a:custGeom>
              <a:avLst/>
              <a:gdLst/>
              <a:ahLst/>
              <a:cxnLst/>
              <a:rect l="0" t="0" r="0" b="0"/>
              <a:pathLst>
                <a:path w="347442" h="10529">
                  <a:moveTo>
                    <a:pt x="347441" y="10528"/>
                  </a:moveTo>
                  <a:lnTo>
                    <a:pt x="288824" y="10528"/>
                  </a:lnTo>
                  <a:lnTo>
                    <a:pt x="233480" y="3293"/>
                  </a:lnTo>
                  <a:lnTo>
                    <a:pt x="170555" y="650"/>
                  </a:lnTo>
                  <a:lnTo>
                    <a:pt x="112719" y="128"/>
                  </a:lnTo>
                  <a:lnTo>
                    <a:pt x="56234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00995" y="463253"/>
              <a:ext cx="63172" cy="177133"/>
            </a:xfrm>
            <a:custGeom>
              <a:avLst/>
              <a:gdLst/>
              <a:ahLst/>
              <a:cxnLst/>
              <a:rect l="0" t="0" r="0" b="0"/>
              <a:pathLst>
                <a:path w="63172" h="177133">
                  <a:moveTo>
                    <a:pt x="0" y="73700"/>
                  </a:moveTo>
                  <a:lnTo>
                    <a:pt x="14654" y="132317"/>
                  </a:lnTo>
                  <a:lnTo>
                    <a:pt x="19792" y="177132"/>
                  </a:lnTo>
                  <a:lnTo>
                    <a:pt x="20495" y="169583"/>
                  </a:lnTo>
                  <a:lnTo>
                    <a:pt x="12650" y="110532"/>
                  </a:lnTo>
                  <a:lnTo>
                    <a:pt x="14276" y="67845"/>
                  </a:lnTo>
                  <a:lnTo>
                    <a:pt x="20383" y="45362"/>
                  </a:lnTo>
                  <a:lnTo>
                    <a:pt x="30896" y="27570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43271" y="494839"/>
              <a:ext cx="145744" cy="161112"/>
            </a:xfrm>
            <a:custGeom>
              <a:avLst/>
              <a:gdLst/>
              <a:ahLst/>
              <a:cxnLst/>
              <a:rect l="0" t="0" r="0" b="0"/>
              <a:pathLst>
                <a:path w="145744" h="161112">
                  <a:moveTo>
                    <a:pt x="99879" y="10528"/>
                  </a:moveTo>
                  <a:lnTo>
                    <a:pt x="83111" y="4939"/>
                  </a:lnTo>
                  <a:lnTo>
                    <a:pt x="75832" y="5632"/>
                  </a:lnTo>
                  <a:lnTo>
                    <a:pt x="34697" y="24153"/>
                  </a:lnTo>
                  <a:lnTo>
                    <a:pt x="17876" y="37641"/>
                  </a:lnTo>
                  <a:lnTo>
                    <a:pt x="10116" y="46151"/>
                  </a:lnTo>
                  <a:lnTo>
                    <a:pt x="1493" y="71204"/>
                  </a:lnTo>
                  <a:lnTo>
                    <a:pt x="0" y="98327"/>
                  </a:lnTo>
                  <a:lnTo>
                    <a:pt x="7135" y="118180"/>
                  </a:lnTo>
                  <a:lnTo>
                    <a:pt x="24306" y="142511"/>
                  </a:lnTo>
                  <a:lnTo>
                    <a:pt x="49801" y="158949"/>
                  </a:lnTo>
                  <a:lnTo>
                    <a:pt x="69433" y="161111"/>
                  </a:lnTo>
                  <a:lnTo>
                    <a:pt x="89857" y="157003"/>
                  </a:lnTo>
                  <a:lnTo>
                    <a:pt x="110632" y="147378"/>
                  </a:lnTo>
                  <a:lnTo>
                    <a:pt x="125325" y="132182"/>
                  </a:lnTo>
                  <a:lnTo>
                    <a:pt x="144290" y="93830"/>
                  </a:lnTo>
                  <a:lnTo>
                    <a:pt x="145743" y="70168"/>
                  </a:lnTo>
                  <a:lnTo>
                    <a:pt x="141320" y="46394"/>
                  </a:lnTo>
                  <a:lnTo>
                    <a:pt x="131556" y="28028"/>
                  </a:lnTo>
                  <a:lnTo>
                    <a:pt x="998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48435" y="484772"/>
              <a:ext cx="119080" cy="396829"/>
            </a:xfrm>
            <a:custGeom>
              <a:avLst/>
              <a:gdLst/>
              <a:ahLst/>
              <a:cxnLst/>
              <a:rect l="0" t="0" r="0" b="0"/>
              <a:pathLst>
                <a:path w="119080" h="396829">
                  <a:moveTo>
                    <a:pt x="0" y="136409"/>
                  </a:moveTo>
                  <a:lnTo>
                    <a:pt x="9065" y="195026"/>
                  </a:lnTo>
                  <a:lnTo>
                    <a:pt x="21788" y="254742"/>
                  </a:lnTo>
                  <a:lnTo>
                    <a:pt x="29650" y="314461"/>
                  </a:lnTo>
                  <a:lnTo>
                    <a:pt x="38439" y="366942"/>
                  </a:lnTo>
                  <a:lnTo>
                    <a:pt x="41025" y="396828"/>
                  </a:lnTo>
                  <a:lnTo>
                    <a:pt x="40621" y="374487"/>
                  </a:lnTo>
                  <a:lnTo>
                    <a:pt x="33717" y="321304"/>
                  </a:lnTo>
                  <a:lnTo>
                    <a:pt x="29098" y="271911"/>
                  </a:lnTo>
                  <a:lnTo>
                    <a:pt x="17056" y="213997"/>
                  </a:lnTo>
                  <a:lnTo>
                    <a:pt x="11817" y="153121"/>
                  </a:lnTo>
                  <a:lnTo>
                    <a:pt x="10783" y="94823"/>
                  </a:lnTo>
                  <a:lnTo>
                    <a:pt x="10578" y="38247"/>
                  </a:lnTo>
                  <a:lnTo>
                    <a:pt x="16790" y="16352"/>
                  </a:lnTo>
                  <a:lnTo>
                    <a:pt x="21722" y="7238"/>
                  </a:lnTo>
                  <a:lnTo>
                    <a:pt x="29689" y="2332"/>
                  </a:lnTo>
                  <a:lnTo>
                    <a:pt x="51020" y="0"/>
                  </a:lnTo>
                  <a:lnTo>
                    <a:pt x="69858" y="5983"/>
                  </a:lnTo>
                  <a:lnTo>
                    <a:pt x="86030" y="17610"/>
                  </a:lnTo>
                  <a:lnTo>
                    <a:pt x="107119" y="43887"/>
                  </a:lnTo>
                  <a:lnTo>
                    <a:pt x="117018" y="63703"/>
                  </a:lnTo>
                  <a:lnTo>
                    <a:pt x="119079" y="84208"/>
                  </a:lnTo>
                  <a:lnTo>
                    <a:pt x="114925" y="105020"/>
                  </a:lnTo>
                  <a:lnTo>
                    <a:pt x="105280" y="125968"/>
                  </a:lnTo>
                  <a:lnTo>
                    <a:pt x="90075" y="140737"/>
                  </a:lnTo>
                  <a:lnTo>
                    <a:pt x="72789" y="150031"/>
                  </a:lnTo>
                  <a:lnTo>
                    <a:pt x="42114" y="157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59005" y="51589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8333" y="11730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69533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35112" y="471813"/>
              <a:ext cx="123935" cy="173464"/>
            </a:xfrm>
            <a:custGeom>
              <a:avLst/>
              <a:gdLst/>
              <a:ahLst/>
              <a:cxnLst/>
              <a:rect l="0" t="0" r="0" b="0"/>
              <a:pathLst>
                <a:path w="123935" h="173464">
                  <a:moveTo>
                    <a:pt x="92349" y="33554"/>
                  </a:moveTo>
                  <a:lnTo>
                    <a:pt x="86760" y="16787"/>
                  </a:lnTo>
                  <a:lnTo>
                    <a:pt x="74657" y="5435"/>
                  </a:lnTo>
                  <a:lnTo>
                    <a:pt x="66516" y="770"/>
                  </a:lnTo>
                  <a:lnTo>
                    <a:pt x="57579" y="0"/>
                  </a:lnTo>
                  <a:lnTo>
                    <a:pt x="38291" y="5383"/>
                  </a:lnTo>
                  <a:lnTo>
                    <a:pt x="24259" y="18694"/>
                  </a:lnTo>
                  <a:lnTo>
                    <a:pt x="5719" y="55835"/>
                  </a:lnTo>
                  <a:lnTo>
                    <a:pt x="0" y="92149"/>
                  </a:lnTo>
                  <a:lnTo>
                    <a:pt x="3895" y="126955"/>
                  </a:lnTo>
                  <a:lnTo>
                    <a:pt x="15601" y="145646"/>
                  </a:lnTo>
                  <a:lnTo>
                    <a:pt x="32503" y="160582"/>
                  </a:lnTo>
                  <a:lnTo>
                    <a:pt x="51712" y="171119"/>
                  </a:lnTo>
                  <a:lnTo>
                    <a:pt x="75068" y="173463"/>
                  </a:lnTo>
                  <a:lnTo>
                    <a:pt x="123934" y="170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95488" y="455652"/>
              <a:ext cx="190249" cy="215228"/>
            </a:xfrm>
            <a:custGeom>
              <a:avLst/>
              <a:gdLst/>
              <a:ahLst/>
              <a:cxnLst/>
              <a:rect l="0" t="0" r="0" b="0"/>
              <a:pathLst>
                <a:path w="190249" h="215228">
                  <a:moveTo>
                    <a:pt x="121486" y="18130"/>
                  </a:moveTo>
                  <a:lnTo>
                    <a:pt x="104718" y="6951"/>
                  </a:lnTo>
                  <a:lnTo>
                    <a:pt x="71934" y="0"/>
                  </a:lnTo>
                  <a:lnTo>
                    <a:pt x="38173" y="3529"/>
                  </a:lnTo>
                  <a:lnTo>
                    <a:pt x="19727" y="15150"/>
                  </a:lnTo>
                  <a:lnTo>
                    <a:pt x="11533" y="23163"/>
                  </a:lnTo>
                  <a:lnTo>
                    <a:pt x="2428" y="44543"/>
                  </a:lnTo>
                  <a:lnTo>
                    <a:pt x="0" y="56796"/>
                  </a:lnTo>
                  <a:lnTo>
                    <a:pt x="1891" y="66134"/>
                  </a:lnTo>
                  <a:lnTo>
                    <a:pt x="6661" y="73529"/>
                  </a:lnTo>
                  <a:lnTo>
                    <a:pt x="21319" y="84866"/>
                  </a:lnTo>
                  <a:lnTo>
                    <a:pt x="39533" y="93804"/>
                  </a:lnTo>
                  <a:lnTo>
                    <a:pt x="101653" y="101231"/>
                  </a:lnTo>
                  <a:lnTo>
                    <a:pt x="127879" y="104197"/>
                  </a:lnTo>
                  <a:lnTo>
                    <a:pt x="161205" y="119020"/>
                  </a:lnTo>
                  <a:lnTo>
                    <a:pt x="178523" y="131600"/>
                  </a:lnTo>
                  <a:lnTo>
                    <a:pt x="187779" y="151229"/>
                  </a:lnTo>
                  <a:lnTo>
                    <a:pt x="190248" y="163015"/>
                  </a:lnTo>
                  <a:lnTo>
                    <a:pt x="189554" y="173212"/>
                  </a:lnTo>
                  <a:lnTo>
                    <a:pt x="182544" y="190780"/>
                  </a:lnTo>
                  <a:lnTo>
                    <a:pt x="168510" y="203268"/>
                  </a:lnTo>
                  <a:lnTo>
                    <a:pt x="149404" y="211548"/>
                  </a:lnTo>
                  <a:lnTo>
                    <a:pt x="125315" y="215227"/>
                  </a:lnTo>
                  <a:lnTo>
                    <a:pt x="70373" y="201117"/>
                  </a:lnTo>
                  <a:lnTo>
                    <a:pt x="58315" y="197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288134" y="263212"/>
            <a:ext cx="1513515" cy="476801"/>
            <a:chOff x="6288134" y="263212"/>
            <a:chExt cx="1513515" cy="476801"/>
          </a:xfrm>
        </p:grpSpPr>
        <p:sp>
          <p:nvSpPr>
            <p:cNvPr id="27" name="Freeform 26"/>
            <p:cNvSpPr/>
            <p:nvPr/>
          </p:nvSpPr>
          <p:spPr>
            <a:xfrm>
              <a:off x="6288134" y="452399"/>
              <a:ext cx="207950" cy="242137"/>
            </a:xfrm>
            <a:custGeom>
              <a:avLst/>
              <a:gdLst/>
              <a:ahLst/>
              <a:cxnLst/>
              <a:rect l="0" t="0" r="0" b="0"/>
              <a:pathLst>
                <a:path w="207950" h="242137">
                  <a:moveTo>
                    <a:pt x="113192" y="74025"/>
                  </a:moveTo>
                  <a:lnTo>
                    <a:pt x="98538" y="30063"/>
                  </a:lnTo>
                  <a:lnTo>
                    <a:pt x="85622" y="13152"/>
                  </a:lnTo>
                  <a:lnTo>
                    <a:pt x="77265" y="5367"/>
                  </a:lnTo>
                  <a:lnTo>
                    <a:pt x="68183" y="1347"/>
                  </a:lnTo>
                  <a:lnTo>
                    <a:pt x="48735" y="0"/>
                  </a:lnTo>
                  <a:lnTo>
                    <a:pt x="40975" y="4788"/>
                  </a:lnTo>
                  <a:lnTo>
                    <a:pt x="29233" y="22586"/>
                  </a:lnTo>
                  <a:lnTo>
                    <a:pt x="4729" y="84660"/>
                  </a:lnTo>
                  <a:lnTo>
                    <a:pt x="0" y="141160"/>
                  </a:lnTo>
                  <a:lnTo>
                    <a:pt x="7384" y="178535"/>
                  </a:lnTo>
                  <a:lnTo>
                    <a:pt x="30247" y="226254"/>
                  </a:lnTo>
                  <a:lnTo>
                    <a:pt x="36838" y="235172"/>
                  </a:lnTo>
                  <a:lnTo>
                    <a:pt x="44742" y="239948"/>
                  </a:lnTo>
                  <a:lnTo>
                    <a:pt x="62883" y="242136"/>
                  </a:lnTo>
                  <a:lnTo>
                    <a:pt x="71464" y="238741"/>
                  </a:lnTo>
                  <a:lnTo>
                    <a:pt x="87237" y="225611"/>
                  </a:lnTo>
                  <a:lnTo>
                    <a:pt x="109271" y="192899"/>
                  </a:lnTo>
                  <a:lnTo>
                    <a:pt x="122036" y="148113"/>
                  </a:lnTo>
                  <a:lnTo>
                    <a:pt x="124938" y="147983"/>
                  </a:lnTo>
                  <a:lnTo>
                    <a:pt x="163013" y="196026"/>
                  </a:lnTo>
                  <a:lnTo>
                    <a:pt x="179789" y="204287"/>
                  </a:lnTo>
                  <a:lnTo>
                    <a:pt x="207949" y="210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12391" y="457536"/>
              <a:ext cx="88978" cy="198528"/>
            </a:xfrm>
            <a:custGeom>
              <a:avLst/>
              <a:gdLst/>
              <a:ahLst/>
              <a:cxnLst/>
              <a:rect l="0" t="0" r="0" b="0"/>
              <a:pathLst>
                <a:path w="88978" h="198528">
                  <a:moveTo>
                    <a:pt x="15278" y="100474"/>
                  </a:moveTo>
                  <a:lnTo>
                    <a:pt x="20866" y="162567"/>
                  </a:lnTo>
                  <a:lnTo>
                    <a:pt x="30896" y="198527"/>
                  </a:lnTo>
                  <a:lnTo>
                    <a:pt x="11419" y="141484"/>
                  </a:lnTo>
                  <a:lnTo>
                    <a:pt x="0" y="93020"/>
                  </a:lnTo>
                  <a:lnTo>
                    <a:pt x="6583" y="48439"/>
                  </a:lnTo>
                  <a:lnTo>
                    <a:pt x="13753" y="28214"/>
                  </a:lnTo>
                  <a:lnTo>
                    <a:pt x="24738" y="11427"/>
                  </a:lnTo>
                  <a:lnTo>
                    <a:pt x="33283" y="6014"/>
                  </a:lnTo>
                  <a:lnTo>
                    <a:pt x="55256" y="0"/>
                  </a:lnTo>
                  <a:lnTo>
                    <a:pt x="71259" y="447"/>
                  </a:lnTo>
                  <a:lnTo>
                    <a:pt x="88977" y="5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40135" y="473799"/>
              <a:ext cx="140218" cy="221771"/>
            </a:xfrm>
            <a:custGeom>
              <a:avLst/>
              <a:gdLst/>
              <a:ahLst/>
              <a:cxnLst/>
              <a:rect l="0" t="0" r="0" b="0"/>
              <a:pathLst>
                <a:path w="140218" h="221771">
                  <a:moveTo>
                    <a:pt x="34932" y="84211"/>
                  </a:moveTo>
                  <a:lnTo>
                    <a:pt x="93549" y="78622"/>
                  </a:lnTo>
                  <a:lnTo>
                    <a:pt x="114017" y="69639"/>
                  </a:lnTo>
                  <a:lnTo>
                    <a:pt x="122750" y="63967"/>
                  </a:lnTo>
                  <a:lnTo>
                    <a:pt x="127403" y="55507"/>
                  </a:lnTo>
                  <a:lnTo>
                    <a:pt x="129453" y="33629"/>
                  </a:lnTo>
                  <a:lnTo>
                    <a:pt x="126022" y="23584"/>
                  </a:lnTo>
                  <a:lnTo>
                    <a:pt x="112851" y="6183"/>
                  </a:lnTo>
                  <a:lnTo>
                    <a:pt x="104426" y="1776"/>
                  </a:lnTo>
                  <a:lnTo>
                    <a:pt x="85705" y="0"/>
                  </a:lnTo>
                  <a:lnTo>
                    <a:pt x="68806" y="6230"/>
                  </a:lnTo>
                  <a:lnTo>
                    <a:pt x="38893" y="29293"/>
                  </a:lnTo>
                  <a:lnTo>
                    <a:pt x="17519" y="55071"/>
                  </a:lnTo>
                  <a:lnTo>
                    <a:pt x="1957" y="90525"/>
                  </a:lnTo>
                  <a:lnTo>
                    <a:pt x="0" y="113923"/>
                  </a:lnTo>
                  <a:lnTo>
                    <a:pt x="4198" y="137191"/>
                  </a:lnTo>
                  <a:lnTo>
                    <a:pt x="19716" y="174258"/>
                  </a:lnTo>
                  <a:lnTo>
                    <a:pt x="32459" y="192862"/>
                  </a:lnTo>
                  <a:lnTo>
                    <a:pt x="63965" y="216490"/>
                  </a:lnTo>
                  <a:lnTo>
                    <a:pt x="86440" y="221770"/>
                  </a:lnTo>
                  <a:lnTo>
                    <a:pt x="140217" y="221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79582" y="284269"/>
              <a:ext cx="16668" cy="452726"/>
            </a:xfrm>
            <a:custGeom>
              <a:avLst/>
              <a:gdLst/>
              <a:ahLst/>
              <a:cxnLst/>
              <a:rect l="0" t="0" r="0" b="0"/>
              <a:pathLst>
                <a:path w="16668" h="452726">
                  <a:moveTo>
                    <a:pt x="16667" y="0"/>
                  </a:moveTo>
                  <a:lnTo>
                    <a:pt x="0" y="54144"/>
                  </a:lnTo>
                  <a:lnTo>
                    <a:pt x="30" y="92082"/>
                  </a:lnTo>
                  <a:lnTo>
                    <a:pt x="4931" y="153110"/>
                  </a:lnTo>
                  <a:lnTo>
                    <a:pt x="5781" y="212262"/>
                  </a:lnTo>
                  <a:lnTo>
                    <a:pt x="13303" y="273425"/>
                  </a:lnTo>
                  <a:lnTo>
                    <a:pt x="15670" y="327070"/>
                  </a:lnTo>
                  <a:lnTo>
                    <a:pt x="16371" y="374810"/>
                  </a:lnTo>
                  <a:lnTo>
                    <a:pt x="13489" y="430272"/>
                  </a:lnTo>
                  <a:lnTo>
                    <a:pt x="613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59378" y="473782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7224" y="17958"/>
                  </a:lnTo>
                  <a:lnTo>
                    <a:pt x="122979" y="28547"/>
                  </a:lnTo>
                  <a:lnTo>
                    <a:pt x="69525" y="36574"/>
                  </a:lnTo>
                  <a:lnTo>
                    <a:pt x="12391" y="413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84939" y="263212"/>
              <a:ext cx="206108" cy="463255"/>
            </a:xfrm>
            <a:custGeom>
              <a:avLst/>
              <a:gdLst/>
              <a:ahLst/>
              <a:cxnLst/>
              <a:rect l="0" t="0" r="0" b="0"/>
              <a:pathLst>
                <a:path w="206108" h="463255">
                  <a:moveTo>
                    <a:pt x="6066" y="0"/>
                  </a:moveTo>
                  <a:lnTo>
                    <a:pt x="0" y="42027"/>
                  </a:lnTo>
                  <a:lnTo>
                    <a:pt x="4918" y="90961"/>
                  </a:lnTo>
                  <a:lnTo>
                    <a:pt x="13785" y="145884"/>
                  </a:lnTo>
                  <a:lnTo>
                    <a:pt x="24142" y="207021"/>
                  </a:lnTo>
                  <a:lnTo>
                    <a:pt x="29359" y="265280"/>
                  </a:lnTo>
                  <a:lnTo>
                    <a:pt x="35194" y="323877"/>
                  </a:lnTo>
                  <a:lnTo>
                    <a:pt x="36924" y="375164"/>
                  </a:lnTo>
                  <a:lnTo>
                    <a:pt x="37436" y="423115"/>
                  </a:lnTo>
                  <a:lnTo>
                    <a:pt x="37556" y="445414"/>
                  </a:lnTo>
                  <a:lnTo>
                    <a:pt x="38813" y="384354"/>
                  </a:lnTo>
                  <a:lnTo>
                    <a:pt x="52305" y="327085"/>
                  </a:lnTo>
                  <a:lnTo>
                    <a:pt x="67989" y="295006"/>
                  </a:lnTo>
                  <a:lnTo>
                    <a:pt x="93044" y="268863"/>
                  </a:lnTo>
                  <a:lnTo>
                    <a:pt x="102656" y="265810"/>
                  </a:lnTo>
                  <a:lnTo>
                    <a:pt x="122694" y="268656"/>
                  </a:lnTo>
                  <a:lnTo>
                    <a:pt x="140179" y="280840"/>
                  </a:lnTo>
                  <a:lnTo>
                    <a:pt x="170468" y="317257"/>
                  </a:lnTo>
                  <a:lnTo>
                    <a:pt x="198424" y="379149"/>
                  </a:lnTo>
                  <a:lnTo>
                    <a:pt x="205096" y="436898"/>
                  </a:lnTo>
                  <a:lnTo>
                    <a:pt x="20610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22632" y="498336"/>
              <a:ext cx="179017" cy="241677"/>
            </a:xfrm>
            <a:custGeom>
              <a:avLst/>
              <a:gdLst/>
              <a:ahLst/>
              <a:cxnLst/>
              <a:rect l="0" t="0" r="0" b="0"/>
              <a:pathLst>
                <a:path w="179017" h="241677">
                  <a:moveTo>
                    <a:pt x="0" y="112316"/>
                  </a:moveTo>
                  <a:lnTo>
                    <a:pt x="11178" y="101138"/>
                  </a:lnTo>
                  <a:lnTo>
                    <a:pt x="29145" y="95650"/>
                  </a:lnTo>
                  <a:lnTo>
                    <a:pt x="85076" y="84602"/>
                  </a:lnTo>
                  <a:lnTo>
                    <a:pt x="145893" y="75651"/>
                  </a:lnTo>
                  <a:lnTo>
                    <a:pt x="172949" y="60639"/>
                  </a:lnTo>
                  <a:lnTo>
                    <a:pt x="177301" y="52128"/>
                  </a:lnTo>
                  <a:lnTo>
                    <a:pt x="179016" y="30194"/>
                  </a:lnTo>
                  <a:lnTo>
                    <a:pt x="175496" y="21303"/>
                  </a:lnTo>
                  <a:lnTo>
                    <a:pt x="162226" y="8305"/>
                  </a:lnTo>
                  <a:lnTo>
                    <a:pt x="141511" y="1748"/>
                  </a:lnTo>
                  <a:lnTo>
                    <a:pt x="129435" y="0"/>
                  </a:lnTo>
                  <a:lnTo>
                    <a:pt x="109779" y="4296"/>
                  </a:lnTo>
                  <a:lnTo>
                    <a:pt x="78097" y="26118"/>
                  </a:lnTo>
                  <a:lnTo>
                    <a:pt x="50478" y="61364"/>
                  </a:lnTo>
                  <a:lnTo>
                    <a:pt x="37703" y="92930"/>
                  </a:lnTo>
                  <a:lnTo>
                    <a:pt x="34568" y="131399"/>
                  </a:lnTo>
                  <a:lnTo>
                    <a:pt x="46478" y="194667"/>
                  </a:lnTo>
                  <a:lnTo>
                    <a:pt x="59261" y="213647"/>
                  </a:lnTo>
                  <a:lnTo>
                    <a:pt x="76641" y="228712"/>
                  </a:lnTo>
                  <a:lnTo>
                    <a:pt x="96065" y="239307"/>
                  </a:lnTo>
                  <a:lnTo>
                    <a:pt x="116395" y="241676"/>
                  </a:lnTo>
                  <a:lnTo>
                    <a:pt x="157927" y="23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158134" y="1021264"/>
            <a:ext cx="3327007" cy="450447"/>
            <a:chOff x="1158134" y="1021264"/>
            <a:chExt cx="3327007" cy="450447"/>
          </a:xfrm>
        </p:grpSpPr>
        <p:sp>
          <p:nvSpPr>
            <p:cNvPr id="35" name="Freeform 34"/>
            <p:cNvSpPr/>
            <p:nvPr/>
          </p:nvSpPr>
          <p:spPr>
            <a:xfrm>
              <a:off x="1158134" y="1105492"/>
              <a:ext cx="73701" cy="115814"/>
            </a:xfrm>
            <a:custGeom>
              <a:avLst/>
              <a:gdLst/>
              <a:ahLst/>
              <a:cxnLst/>
              <a:rect l="0" t="0" r="0" b="0"/>
              <a:pathLst>
                <a:path w="73701" h="115814">
                  <a:moveTo>
                    <a:pt x="73700" y="115813"/>
                  </a:moveTo>
                  <a:lnTo>
                    <a:pt x="38953" y="619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63419" y="1042321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52643" y="94756"/>
                  </a:moveTo>
                  <a:lnTo>
                    <a:pt x="32399" y="507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06810" y="1052849"/>
              <a:ext cx="225108" cy="387106"/>
            </a:xfrm>
            <a:custGeom>
              <a:avLst/>
              <a:gdLst/>
              <a:ahLst/>
              <a:cxnLst/>
              <a:rect l="0" t="0" r="0" b="0"/>
              <a:pathLst>
                <a:path w="225108" h="387106">
                  <a:moveTo>
                    <a:pt x="14537" y="0"/>
                  </a:moveTo>
                  <a:lnTo>
                    <a:pt x="14537" y="54145"/>
                  </a:lnTo>
                  <a:lnTo>
                    <a:pt x="20126" y="114681"/>
                  </a:lnTo>
                  <a:lnTo>
                    <a:pt x="23602" y="165651"/>
                  </a:lnTo>
                  <a:lnTo>
                    <a:pt x="17541" y="226870"/>
                  </a:lnTo>
                  <a:lnTo>
                    <a:pt x="12010" y="284023"/>
                  </a:lnTo>
                  <a:lnTo>
                    <a:pt x="0" y="340373"/>
                  </a:lnTo>
                  <a:lnTo>
                    <a:pt x="1001" y="376932"/>
                  </a:lnTo>
                  <a:lnTo>
                    <a:pt x="5513" y="383479"/>
                  </a:lnTo>
                  <a:lnTo>
                    <a:pt x="12030" y="386674"/>
                  </a:lnTo>
                  <a:lnTo>
                    <a:pt x="28631" y="387105"/>
                  </a:lnTo>
                  <a:lnTo>
                    <a:pt x="83766" y="380321"/>
                  </a:lnTo>
                  <a:lnTo>
                    <a:pt x="137873" y="379282"/>
                  </a:lnTo>
                  <a:lnTo>
                    <a:pt x="190501" y="375957"/>
                  </a:lnTo>
                  <a:lnTo>
                    <a:pt x="22510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56243" y="1263419"/>
              <a:ext cx="98003" cy="168731"/>
            </a:xfrm>
            <a:custGeom>
              <a:avLst/>
              <a:gdLst/>
              <a:ahLst/>
              <a:cxnLst/>
              <a:rect l="0" t="0" r="0" b="0"/>
              <a:pathLst>
                <a:path w="98003" h="168731">
                  <a:moveTo>
                    <a:pt x="70430" y="0"/>
                  </a:moveTo>
                  <a:lnTo>
                    <a:pt x="26468" y="20244"/>
                  </a:lnTo>
                  <a:lnTo>
                    <a:pt x="12677" y="35904"/>
                  </a:lnTo>
                  <a:lnTo>
                    <a:pt x="3818" y="55732"/>
                  </a:lnTo>
                  <a:lnTo>
                    <a:pt x="0" y="93202"/>
                  </a:lnTo>
                  <a:lnTo>
                    <a:pt x="6928" y="131601"/>
                  </a:lnTo>
                  <a:lnTo>
                    <a:pt x="17251" y="150516"/>
                  </a:lnTo>
                  <a:lnTo>
                    <a:pt x="32757" y="163602"/>
                  </a:lnTo>
                  <a:lnTo>
                    <a:pt x="41805" y="168730"/>
                  </a:lnTo>
                  <a:lnTo>
                    <a:pt x="50177" y="168639"/>
                  </a:lnTo>
                  <a:lnTo>
                    <a:pt x="58098" y="165068"/>
                  </a:lnTo>
                  <a:lnTo>
                    <a:pt x="87621" y="139711"/>
                  </a:lnTo>
                  <a:lnTo>
                    <a:pt x="95618" y="119806"/>
                  </a:lnTo>
                  <a:lnTo>
                    <a:pt x="98002" y="95361"/>
                  </a:lnTo>
                  <a:lnTo>
                    <a:pt x="91598" y="56461"/>
                  </a:lnTo>
                  <a:lnTo>
                    <a:pt x="7043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15364" y="1231834"/>
              <a:ext cx="275670" cy="189552"/>
            </a:xfrm>
            <a:custGeom>
              <a:avLst/>
              <a:gdLst/>
              <a:ahLst/>
              <a:cxnLst/>
              <a:rect l="0" t="0" r="0" b="0"/>
              <a:pathLst>
                <a:path w="275670" h="189552">
                  <a:moveTo>
                    <a:pt x="6066" y="31585"/>
                  </a:moveTo>
                  <a:lnTo>
                    <a:pt x="0" y="64037"/>
                  </a:lnTo>
                  <a:lnTo>
                    <a:pt x="10625" y="121517"/>
                  </a:lnTo>
                  <a:lnTo>
                    <a:pt x="24990" y="166333"/>
                  </a:lnTo>
                  <a:lnTo>
                    <a:pt x="36313" y="183500"/>
                  </a:lnTo>
                  <a:lnTo>
                    <a:pt x="44948" y="187844"/>
                  </a:lnTo>
                  <a:lnTo>
                    <a:pt x="67021" y="189551"/>
                  </a:lnTo>
                  <a:lnTo>
                    <a:pt x="75948" y="186029"/>
                  </a:lnTo>
                  <a:lnTo>
                    <a:pt x="88987" y="172756"/>
                  </a:lnTo>
                  <a:lnTo>
                    <a:pt x="110716" y="117188"/>
                  </a:lnTo>
                  <a:lnTo>
                    <a:pt x="114437" y="106201"/>
                  </a:lnTo>
                  <a:lnTo>
                    <a:pt x="116918" y="103556"/>
                  </a:lnTo>
                  <a:lnTo>
                    <a:pt x="118572" y="106472"/>
                  </a:lnTo>
                  <a:lnTo>
                    <a:pt x="119674" y="113095"/>
                  </a:lnTo>
                  <a:lnTo>
                    <a:pt x="127138" y="126694"/>
                  </a:lnTo>
                  <a:lnTo>
                    <a:pt x="150994" y="154487"/>
                  </a:lnTo>
                  <a:lnTo>
                    <a:pt x="176909" y="169906"/>
                  </a:lnTo>
                  <a:lnTo>
                    <a:pt x="199759" y="171830"/>
                  </a:lnTo>
                  <a:lnTo>
                    <a:pt x="223173" y="167616"/>
                  </a:lnTo>
                  <a:lnTo>
                    <a:pt x="241378" y="157944"/>
                  </a:lnTo>
                  <a:lnTo>
                    <a:pt x="264781" y="133756"/>
                  </a:lnTo>
                  <a:lnTo>
                    <a:pt x="273129" y="111309"/>
                  </a:lnTo>
                  <a:lnTo>
                    <a:pt x="275669" y="85735"/>
                  </a:lnTo>
                  <a:lnTo>
                    <a:pt x="270887" y="34309"/>
                  </a:lnTo>
                  <a:lnTo>
                    <a:pt x="2692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38957" y="1073906"/>
              <a:ext cx="224753" cy="397805"/>
            </a:xfrm>
            <a:custGeom>
              <a:avLst/>
              <a:gdLst/>
              <a:ahLst/>
              <a:cxnLst/>
              <a:rect l="0" t="0" r="0" b="0"/>
              <a:pathLst>
                <a:path w="224753" h="397805">
                  <a:moveTo>
                    <a:pt x="45768" y="0"/>
                  </a:moveTo>
                  <a:lnTo>
                    <a:pt x="38532" y="27556"/>
                  </a:lnTo>
                  <a:lnTo>
                    <a:pt x="35890" y="86899"/>
                  </a:lnTo>
                  <a:lnTo>
                    <a:pt x="35432" y="137662"/>
                  </a:lnTo>
                  <a:lnTo>
                    <a:pt x="32177" y="189748"/>
                  </a:lnTo>
                  <a:lnTo>
                    <a:pt x="26923" y="242225"/>
                  </a:lnTo>
                  <a:lnTo>
                    <a:pt x="22247" y="294819"/>
                  </a:lnTo>
                  <a:lnTo>
                    <a:pt x="10186" y="353814"/>
                  </a:lnTo>
                  <a:lnTo>
                    <a:pt x="0" y="388324"/>
                  </a:lnTo>
                  <a:lnTo>
                    <a:pt x="1218" y="394583"/>
                  </a:lnTo>
                  <a:lnTo>
                    <a:pt x="5539" y="397586"/>
                  </a:lnTo>
                  <a:lnTo>
                    <a:pt x="19700" y="397804"/>
                  </a:lnTo>
                  <a:lnTo>
                    <a:pt x="77838" y="382027"/>
                  </a:lnTo>
                  <a:lnTo>
                    <a:pt x="135649" y="364921"/>
                  </a:lnTo>
                  <a:lnTo>
                    <a:pt x="187741" y="360512"/>
                  </a:lnTo>
                  <a:lnTo>
                    <a:pt x="22475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77235" y="1242165"/>
              <a:ext cx="218102" cy="189711"/>
            </a:xfrm>
            <a:custGeom>
              <a:avLst/>
              <a:gdLst/>
              <a:ahLst/>
              <a:cxnLst/>
              <a:rect l="0" t="0" r="0" b="0"/>
              <a:pathLst>
                <a:path w="218102" h="189711">
                  <a:moveTo>
                    <a:pt x="133873" y="84425"/>
                  </a:moveTo>
                  <a:lnTo>
                    <a:pt x="119219" y="31398"/>
                  </a:lnTo>
                  <a:lnTo>
                    <a:pt x="106304" y="13674"/>
                  </a:lnTo>
                  <a:lnTo>
                    <a:pt x="97946" y="5672"/>
                  </a:lnTo>
                  <a:lnTo>
                    <a:pt x="88865" y="1508"/>
                  </a:lnTo>
                  <a:lnTo>
                    <a:pt x="69416" y="0"/>
                  </a:lnTo>
                  <a:lnTo>
                    <a:pt x="52193" y="6349"/>
                  </a:lnTo>
                  <a:lnTo>
                    <a:pt x="36740" y="18139"/>
                  </a:lnTo>
                  <a:lnTo>
                    <a:pt x="16056" y="44508"/>
                  </a:lnTo>
                  <a:lnTo>
                    <a:pt x="3168" y="75717"/>
                  </a:lnTo>
                  <a:lnTo>
                    <a:pt x="0" y="114080"/>
                  </a:lnTo>
                  <a:lnTo>
                    <a:pt x="7119" y="153913"/>
                  </a:lnTo>
                  <a:lnTo>
                    <a:pt x="17487" y="177310"/>
                  </a:lnTo>
                  <a:lnTo>
                    <a:pt x="25867" y="183783"/>
                  </a:lnTo>
                  <a:lnTo>
                    <a:pt x="47656" y="187856"/>
                  </a:lnTo>
                  <a:lnTo>
                    <a:pt x="69818" y="182647"/>
                  </a:lnTo>
                  <a:lnTo>
                    <a:pt x="80641" y="177982"/>
                  </a:lnTo>
                  <a:lnTo>
                    <a:pt x="95787" y="163441"/>
                  </a:lnTo>
                  <a:lnTo>
                    <a:pt x="101463" y="154650"/>
                  </a:lnTo>
                  <a:lnTo>
                    <a:pt x="112914" y="113938"/>
                  </a:lnTo>
                  <a:lnTo>
                    <a:pt x="117561" y="112289"/>
                  </a:lnTo>
                  <a:lnTo>
                    <a:pt x="122998" y="113530"/>
                  </a:lnTo>
                  <a:lnTo>
                    <a:pt x="135279" y="124267"/>
                  </a:lnTo>
                  <a:lnTo>
                    <a:pt x="183089" y="175539"/>
                  </a:lnTo>
                  <a:lnTo>
                    <a:pt x="197081" y="183412"/>
                  </a:lnTo>
                  <a:lnTo>
                    <a:pt x="218101" y="189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979565" y="1021264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7235" y="218887"/>
                  </a:lnTo>
                  <a:lnTo>
                    <a:pt x="9878" y="277117"/>
                  </a:lnTo>
                  <a:lnTo>
                    <a:pt x="15989" y="333419"/>
                  </a:lnTo>
                  <a:lnTo>
                    <a:pt x="20056" y="385572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05865" y="1200248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7350" y="3120"/>
                  </a:lnTo>
                  <a:lnTo>
                    <a:pt x="104521" y="9065"/>
                  </a:lnTo>
                  <a:lnTo>
                    <a:pt x="4733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179606" y="131606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90135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82940" y="1116020"/>
              <a:ext cx="7237" cy="326385"/>
            </a:xfrm>
            <a:custGeom>
              <a:avLst/>
              <a:gdLst/>
              <a:ahLst/>
              <a:cxnLst/>
              <a:rect l="0" t="0" r="0" b="0"/>
              <a:pathLst>
                <a:path w="7237" h="326385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6643" y="196506"/>
                  </a:lnTo>
                  <a:lnTo>
                    <a:pt x="7119" y="255495"/>
                  </a:lnTo>
                  <a:lnTo>
                    <a:pt x="7220" y="313814"/>
                  </a:lnTo>
                  <a:lnTo>
                    <a:pt x="723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05948" y="1242362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27420" y="5589"/>
                  </a:lnTo>
                  <a:lnTo>
                    <a:pt x="69969" y="10723"/>
                  </a:lnTo>
                  <a:lnTo>
                    <a:pt x="25519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29241" y="1284476"/>
              <a:ext cx="121292" cy="148770"/>
            </a:xfrm>
            <a:custGeom>
              <a:avLst/>
              <a:gdLst/>
              <a:ahLst/>
              <a:cxnLst/>
              <a:rect l="0" t="0" r="0" b="0"/>
              <a:pathLst>
                <a:path w="121292" h="148770">
                  <a:moveTo>
                    <a:pt x="8334" y="10529"/>
                  </a:moveTo>
                  <a:lnTo>
                    <a:pt x="0" y="48007"/>
                  </a:lnTo>
                  <a:lnTo>
                    <a:pt x="1575" y="85974"/>
                  </a:lnTo>
                  <a:lnTo>
                    <a:pt x="7670" y="110740"/>
                  </a:lnTo>
                  <a:lnTo>
                    <a:pt x="18177" y="129547"/>
                  </a:lnTo>
                  <a:lnTo>
                    <a:pt x="33765" y="142584"/>
                  </a:lnTo>
                  <a:lnTo>
                    <a:pt x="42836" y="147699"/>
                  </a:lnTo>
                  <a:lnTo>
                    <a:pt x="52392" y="148769"/>
                  </a:lnTo>
                  <a:lnTo>
                    <a:pt x="72369" y="143718"/>
                  </a:lnTo>
                  <a:lnTo>
                    <a:pt x="89826" y="130556"/>
                  </a:lnTo>
                  <a:lnTo>
                    <a:pt x="104214" y="113007"/>
                  </a:lnTo>
                  <a:lnTo>
                    <a:pt x="114508" y="93509"/>
                  </a:lnTo>
                  <a:lnTo>
                    <a:pt x="121291" y="57212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10298" y="1059706"/>
              <a:ext cx="312192" cy="382285"/>
            </a:xfrm>
            <a:custGeom>
              <a:avLst/>
              <a:gdLst/>
              <a:ahLst/>
              <a:cxnLst/>
              <a:rect l="0" t="0" r="0" b="0"/>
              <a:pathLst>
                <a:path w="312192" h="382285">
                  <a:moveTo>
                    <a:pt x="101018" y="277413"/>
                  </a:moveTo>
                  <a:lnTo>
                    <a:pt x="86445" y="234721"/>
                  </a:lnTo>
                  <a:lnTo>
                    <a:pt x="80774" y="224385"/>
                  </a:lnTo>
                  <a:lnTo>
                    <a:pt x="65114" y="209781"/>
                  </a:lnTo>
                  <a:lnTo>
                    <a:pt x="56025" y="204249"/>
                  </a:lnTo>
                  <a:lnTo>
                    <a:pt x="47626" y="202901"/>
                  </a:lnTo>
                  <a:lnTo>
                    <a:pt x="39687" y="204341"/>
                  </a:lnTo>
                  <a:lnTo>
                    <a:pt x="32054" y="207641"/>
                  </a:lnTo>
                  <a:lnTo>
                    <a:pt x="17335" y="223786"/>
                  </a:lnTo>
                  <a:lnTo>
                    <a:pt x="10134" y="234643"/>
                  </a:lnTo>
                  <a:lnTo>
                    <a:pt x="0" y="277868"/>
                  </a:lnTo>
                  <a:lnTo>
                    <a:pt x="4981" y="329235"/>
                  </a:lnTo>
                  <a:lnTo>
                    <a:pt x="10762" y="355817"/>
                  </a:lnTo>
                  <a:lnTo>
                    <a:pt x="16280" y="365947"/>
                  </a:lnTo>
                  <a:lnTo>
                    <a:pt x="31771" y="380322"/>
                  </a:lnTo>
                  <a:lnTo>
                    <a:pt x="40815" y="382284"/>
                  </a:lnTo>
                  <a:lnTo>
                    <a:pt x="60223" y="378224"/>
                  </a:lnTo>
                  <a:lnTo>
                    <a:pt x="67972" y="372696"/>
                  </a:lnTo>
                  <a:lnTo>
                    <a:pt x="79702" y="357196"/>
                  </a:lnTo>
                  <a:lnTo>
                    <a:pt x="100522" y="300080"/>
                  </a:lnTo>
                  <a:lnTo>
                    <a:pt x="114958" y="245495"/>
                  </a:lnTo>
                  <a:lnTo>
                    <a:pt x="119966" y="195556"/>
                  </a:lnTo>
                  <a:lnTo>
                    <a:pt x="121658" y="133515"/>
                  </a:lnTo>
                  <a:lnTo>
                    <a:pt x="121951" y="83348"/>
                  </a:lnTo>
                  <a:lnTo>
                    <a:pt x="118931" y="20233"/>
                  </a:lnTo>
                  <a:lnTo>
                    <a:pt x="116469" y="7694"/>
                  </a:lnTo>
                  <a:lnTo>
                    <a:pt x="112488" y="1674"/>
                  </a:lnTo>
                  <a:lnTo>
                    <a:pt x="107495" y="0"/>
                  </a:lnTo>
                  <a:lnTo>
                    <a:pt x="101827" y="1224"/>
                  </a:lnTo>
                  <a:lnTo>
                    <a:pt x="98047" y="7889"/>
                  </a:lnTo>
                  <a:lnTo>
                    <a:pt x="93848" y="30893"/>
                  </a:lnTo>
                  <a:lnTo>
                    <a:pt x="97074" y="76728"/>
                  </a:lnTo>
                  <a:lnTo>
                    <a:pt x="105438" y="132943"/>
                  </a:lnTo>
                  <a:lnTo>
                    <a:pt x="109736" y="188463"/>
                  </a:lnTo>
                  <a:lnTo>
                    <a:pt x="118424" y="243985"/>
                  </a:lnTo>
                  <a:lnTo>
                    <a:pt x="123333" y="282586"/>
                  </a:lnTo>
                  <a:lnTo>
                    <a:pt x="132772" y="301549"/>
                  </a:lnTo>
                  <a:lnTo>
                    <a:pt x="137395" y="304032"/>
                  </a:lnTo>
                  <a:lnTo>
                    <a:pt x="141647" y="302178"/>
                  </a:lnTo>
                  <a:lnTo>
                    <a:pt x="149491" y="290759"/>
                  </a:lnTo>
                  <a:lnTo>
                    <a:pt x="167178" y="257952"/>
                  </a:lnTo>
                  <a:lnTo>
                    <a:pt x="180725" y="244197"/>
                  </a:lnTo>
                  <a:lnTo>
                    <a:pt x="238416" y="218224"/>
                  </a:lnTo>
                  <a:lnTo>
                    <a:pt x="268460" y="206193"/>
                  </a:lnTo>
                  <a:lnTo>
                    <a:pt x="307483" y="175040"/>
                  </a:lnTo>
                  <a:lnTo>
                    <a:pt x="311191" y="165880"/>
                  </a:lnTo>
                  <a:lnTo>
                    <a:pt x="312191" y="143225"/>
                  </a:lnTo>
                  <a:lnTo>
                    <a:pt x="308481" y="134142"/>
                  </a:lnTo>
                  <a:lnTo>
                    <a:pt x="294999" y="120930"/>
                  </a:lnTo>
                  <a:lnTo>
                    <a:pt x="286490" y="119279"/>
                  </a:lnTo>
                  <a:lnTo>
                    <a:pt x="267678" y="123683"/>
                  </a:lnTo>
                  <a:lnTo>
                    <a:pt x="242945" y="139316"/>
                  </a:lnTo>
                  <a:lnTo>
                    <a:pt x="220799" y="164356"/>
                  </a:lnTo>
                  <a:lnTo>
                    <a:pt x="205009" y="199591"/>
                  </a:lnTo>
                  <a:lnTo>
                    <a:pt x="204100" y="245256"/>
                  </a:lnTo>
                  <a:lnTo>
                    <a:pt x="211239" y="284652"/>
                  </a:lnTo>
                  <a:lnTo>
                    <a:pt x="226353" y="312963"/>
                  </a:lnTo>
                  <a:lnTo>
                    <a:pt x="242120" y="325578"/>
                  </a:lnTo>
                  <a:lnTo>
                    <a:pt x="280002" y="340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89913" y="1191915"/>
              <a:ext cx="180282" cy="250490"/>
            </a:xfrm>
            <a:custGeom>
              <a:avLst/>
              <a:gdLst/>
              <a:ahLst/>
              <a:cxnLst/>
              <a:rect l="0" t="0" r="0" b="0"/>
              <a:pathLst>
                <a:path w="180282" h="250490">
                  <a:moveTo>
                    <a:pt x="121486" y="8333"/>
                  </a:moveTo>
                  <a:lnTo>
                    <a:pt x="84008" y="0"/>
                  </a:lnTo>
                  <a:lnTo>
                    <a:pt x="60375" y="1120"/>
                  </a:lnTo>
                  <a:lnTo>
                    <a:pt x="28510" y="14905"/>
                  </a:lnTo>
                  <a:lnTo>
                    <a:pt x="11533" y="27242"/>
                  </a:lnTo>
                  <a:lnTo>
                    <a:pt x="2427" y="46763"/>
                  </a:lnTo>
                  <a:lnTo>
                    <a:pt x="0" y="58519"/>
                  </a:lnTo>
                  <a:lnTo>
                    <a:pt x="1890" y="68697"/>
                  </a:lnTo>
                  <a:lnTo>
                    <a:pt x="13350" y="86244"/>
                  </a:lnTo>
                  <a:lnTo>
                    <a:pt x="21319" y="90690"/>
                  </a:lnTo>
                  <a:lnTo>
                    <a:pt x="75106" y="92546"/>
                  </a:lnTo>
                  <a:lnTo>
                    <a:pt x="109693" y="98146"/>
                  </a:lnTo>
                  <a:lnTo>
                    <a:pt x="151652" y="118924"/>
                  </a:lnTo>
                  <a:lnTo>
                    <a:pt x="168428" y="131964"/>
                  </a:lnTo>
                  <a:lnTo>
                    <a:pt x="177444" y="151798"/>
                  </a:lnTo>
                  <a:lnTo>
                    <a:pt x="180281" y="175041"/>
                  </a:lnTo>
                  <a:lnTo>
                    <a:pt x="177643" y="197069"/>
                  </a:lnTo>
                  <a:lnTo>
                    <a:pt x="169451" y="215438"/>
                  </a:lnTo>
                  <a:lnTo>
                    <a:pt x="163991" y="223612"/>
                  </a:lnTo>
                  <a:lnTo>
                    <a:pt x="148566" y="235814"/>
                  </a:lnTo>
                  <a:lnTo>
                    <a:pt x="128842" y="243967"/>
                  </a:lnTo>
                  <a:lnTo>
                    <a:pt x="68843" y="250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58798" y="14002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79855" y="1042321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63171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53554" y="1094963"/>
              <a:ext cx="31587" cy="52644"/>
            </a:xfrm>
            <a:custGeom>
              <a:avLst/>
              <a:gdLst/>
              <a:ahLst/>
              <a:cxnLst/>
              <a:rect l="0" t="0" r="0" b="0"/>
              <a:pathLst>
                <a:path w="31587" h="52644">
                  <a:moveTo>
                    <a:pt x="0" y="52643"/>
                  </a:moveTo>
                  <a:lnTo>
                    <a:pt x="15641" y="34662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1410818" y="1524207"/>
            <a:ext cx="2863753" cy="79636"/>
          </a:xfrm>
          <a:custGeom>
            <a:avLst/>
            <a:gdLst/>
            <a:ahLst/>
            <a:cxnLst/>
            <a:rect l="0" t="0" r="0" b="0"/>
            <a:pathLst>
              <a:path w="2863753" h="79636">
                <a:moveTo>
                  <a:pt x="2863752" y="12953"/>
                </a:moveTo>
                <a:lnTo>
                  <a:pt x="2834443" y="47851"/>
                </a:lnTo>
                <a:lnTo>
                  <a:pt x="2825495" y="52596"/>
                </a:lnTo>
                <a:lnTo>
                  <a:pt x="2803075" y="54749"/>
                </a:lnTo>
                <a:lnTo>
                  <a:pt x="2783752" y="48687"/>
                </a:lnTo>
                <a:lnTo>
                  <a:pt x="2725049" y="11150"/>
                </a:lnTo>
                <a:lnTo>
                  <a:pt x="2716301" y="10581"/>
                </a:lnTo>
                <a:lnTo>
                  <a:pt x="2700342" y="16188"/>
                </a:lnTo>
                <a:lnTo>
                  <a:pt x="2639594" y="62739"/>
                </a:lnTo>
                <a:lnTo>
                  <a:pt x="2630085" y="67201"/>
                </a:lnTo>
                <a:lnTo>
                  <a:pt x="2610161" y="69039"/>
                </a:lnTo>
                <a:lnTo>
                  <a:pt x="2590778" y="64786"/>
                </a:lnTo>
                <a:lnTo>
                  <a:pt x="2536357" y="38219"/>
                </a:lnTo>
                <a:lnTo>
                  <a:pt x="2515862" y="30811"/>
                </a:lnTo>
                <a:lnTo>
                  <a:pt x="2506653" y="30708"/>
                </a:lnTo>
                <a:lnTo>
                  <a:pt x="2443733" y="57488"/>
                </a:lnTo>
                <a:lnTo>
                  <a:pt x="2416984" y="61992"/>
                </a:lnTo>
                <a:lnTo>
                  <a:pt x="2392617" y="57755"/>
                </a:lnTo>
                <a:lnTo>
                  <a:pt x="2336505" y="29468"/>
                </a:lnTo>
                <a:lnTo>
                  <a:pt x="2310835" y="16004"/>
                </a:lnTo>
                <a:lnTo>
                  <a:pt x="2283829" y="11579"/>
                </a:lnTo>
                <a:lnTo>
                  <a:pt x="2233952" y="18271"/>
                </a:lnTo>
                <a:lnTo>
                  <a:pt x="2176531" y="39462"/>
                </a:lnTo>
                <a:lnTo>
                  <a:pt x="2150049" y="39943"/>
                </a:lnTo>
                <a:lnTo>
                  <a:pt x="2110001" y="27059"/>
                </a:lnTo>
                <a:lnTo>
                  <a:pt x="2053624" y="542"/>
                </a:lnTo>
                <a:lnTo>
                  <a:pt x="2042907" y="0"/>
                </a:lnTo>
                <a:lnTo>
                  <a:pt x="2021640" y="5636"/>
                </a:lnTo>
                <a:lnTo>
                  <a:pt x="1958316" y="41619"/>
                </a:lnTo>
                <a:lnTo>
                  <a:pt x="1921130" y="51083"/>
                </a:lnTo>
                <a:lnTo>
                  <a:pt x="1867814" y="45875"/>
                </a:lnTo>
                <a:lnTo>
                  <a:pt x="1822274" y="30461"/>
                </a:lnTo>
                <a:lnTo>
                  <a:pt x="1811464" y="24625"/>
                </a:lnTo>
                <a:lnTo>
                  <a:pt x="1790095" y="21260"/>
                </a:lnTo>
                <a:lnTo>
                  <a:pt x="1768899" y="24834"/>
                </a:lnTo>
                <a:lnTo>
                  <a:pt x="1705627" y="50906"/>
                </a:lnTo>
                <a:lnTo>
                  <a:pt x="1647386" y="69019"/>
                </a:lnTo>
                <a:lnTo>
                  <a:pt x="1623585" y="66727"/>
                </a:lnTo>
                <a:lnTo>
                  <a:pt x="1570205" y="47027"/>
                </a:lnTo>
                <a:lnTo>
                  <a:pt x="1553407" y="35506"/>
                </a:lnTo>
                <a:lnTo>
                  <a:pt x="1531903" y="31945"/>
                </a:lnTo>
                <a:lnTo>
                  <a:pt x="1509088" y="35432"/>
                </a:lnTo>
                <a:lnTo>
                  <a:pt x="1452163" y="68676"/>
                </a:lnTo>
                <a:lnTo>
                  <a:pt x="1431534" y="77883"/>
                </a:lnTo>
                <a:lnTo>
                  <a:pt x="1410667" y="79635"/>
                </a:lnTo>
                <a:lnTo>
                  <a:pt x="1390864" y="75345"/>
                </a:lnTo>
                <a:lnTo>
                  <a:pt x="1346176" y="52610"/>
                </a:lnTo>
                <a:lnTo>
                  <a:pt x="1310037" y="46930"/>
                </a:lnTo>
                <a:lnTo>
                  <a:pt x="1286478" y="51841"/>
                </a:lnTo>
                <a:lnTo>
                  <a:pt x="1230928" y="71020"/>
                </a:lnTo>
                <a:lnTo>
                  <a:pt x="1205305" y="73856"/>
                </a:lnTo>
                <a:lnTo>
                  <a:pt x="1184559" y="68877"/>
                </a:lnTo>
                <a:lnTo>
                  <a:pt x="1126096" y="44827"/>
                </a:lnTo>
                <a:lnTo>
                  <a:pt x="1105291" y="39987"/>
                </a:lnTo>
                <a:lnTo>
                  <a:pt x="1084346" y="41736"/>
                </a:lnTo>
                <a:lnTo>
                  <a:pt x="1021257" y="68012"/>
                </a:lnTo>
                <a:lnTo>
                  <a:pt x="984087" y="73720"/>
                </a:lnTo>
                <a:lnTo>
                  <a:pt x="960288" y="68817"/>
                </a:lnTo>
                <a:lnTo>
                  <a:pt x="930278" y="52902"/>
                </a:lnTo>
                <a:lnTo>
                  <a:pt x="903448" y="36488"/>
                </a:lnTo>
                <a:lnTo>
                  <a:pt x="893587" y="32153"/>
                </a:lnTo>
                <a:lnTo>
                  <a:pt x="870153" y="30455"/>
                </a:lnTo>
                <a:lnTo>
                  <a:pt x="846479" y="34770"/>
                </a:lnTo>
                <a:lnTo>
                  <a:pt x="799101" y="57521"/>
                </a:lnTo>
                <a:lnTo>
                  <a:pt x="775516" y="58888"/>
                </a:lnTo>
                <a:lnTo>
                  <a:pt x="727837" y="50233"/>
                </a:lnTo>
                <a:lnTo>
                  <a:pt x="672481" y="21319"/>
                </a:lnTo>
                <a:lnTo>
                  <a:pt x="649051" y="19791"/>
                </a:lnTo>
                <a:lnTo>
                  <a:pt x="624209" y="24181"/>
                </a:lnTo>
                <a:lnTo>
                  <a:pt x="568938" y="46985"/>
                </a:lnTo>
                <a:lnTo>
                  <a:pt x="531483" y="52672"/>
                </a:lnTo>
                <a:lnTo>
                  <a:pt x="496338" y="48768"/>
                </a:lnTo>
                <a:lnTo>
                  <a:pt x="439275" y="25310"/>
                </a:lnTo>
                <a:lnTo>
                  <a:pt x="413992" y="19615"/>
                </a:lnTo>
                <a:lnTo>
                  <a:pt x="391057" y="20983"/>
                </a:lnTo>
                <a:lnTo>
                  <a:pt x="372285" y="28610"/>
                </a:lnTo>
                <a:lnTo>
                  <a:pt x="335581" y="46981"/>
                </a:lnTo>
                <a:lnTo>
                  <a:pt x="293754" y="47082"/>
                </a:lnTo>
                <a:lnTo>
                  <a:pt x="232876" y="33421"/>
                </a:lnTo>
                <a:lnTo>
                  <a:pt x="221931" y="30108"/>
                </a:lnTo>
                <a:lnTo>
                  <a:pt x="200412" y="32666"/>
                </a:lnTo>
                <a:lnTo>
                  <a:pt x="146278" y="56277"/>
                </a:lnTo>
                <a:lnTo>
                  <a:pt x="107423" y="54776"/>
                </a:lnTo>
                <a:lnTo>
                  <a:pt x="52372" y="46907"/>
                </a:lnTo>
                <a:lnTo>
                  <a:pt x="0" y="445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4379855" y="1031792"/>
            <a:ext cx="2042529" cy="568540"/>
            <a:chOff x="4379855" y="1031792"/>
            <a:chExt cx="2042529" cy="568540"/>
          </a:xfrm>
        </p:grpSpPr>
        <p:sp>
          <p:nvSpPr>
            <p:cNvPr id="56" name="Freeform 55"/>
            <p:cNvSpPr/>
            <p:nvPr/>
          </p:nvSpPr>
          <p:spPr>
            <a:xfrm>
              <a:off x="4379855" y="1389761"/>
              <a:ext cx="49062" cy="210571"/>
            </a:xfrm>
            <a:custGeom>
              <a:avLst/>
              <a:gdLst/>
              <a:ahLst/>
              <a:cxnLst/>
              <a:rect l="0" t="0" r="0" b="0"/>
              <a:pathLst>
                <a:path w="49062" h="210571">
                  <a:moveTo>
                    <a:pt x="0" y="0"/>
                  </a:moveTo>
                  <a:lnTo>
                    <a:pt x="28680" y="53875"/>
                  </a:lnTo>
                  <a:lnTo>
                    <a:pt x="44503" y="86933"/>
                  </a:lnTo>
                  <a:lnTo>
                    <a:pt x="49061" y="130393"/>
                  </a:lnTo>
                  <a:lnTo>
                    <a:pt x="37670" y="188660"/>
                  </a:lnTo>
                  <a:lnTo>
                    <a:pt x="31170" y="200832"/>
                  </a:lnTo>
                  <a:lnTo>
                    <a:pt x="2105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37865" y="1031792"/>
              <a:ext cx="234257" cy="416716"/>
            </a:xfrm>
            <a:custGeom>
              <a:avLst/>
              <a:gdLst/>
              <a:ahLst/>
              <a:cxnLst/>
              <a:rect l="0" t="0" r="0" b="0"/>
              <a:pathLst>
                <a:path w="234257" h="416716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7" y="165433"/>
                  </a:lnTo>
                  <a:lnTo>
                    <a:pt x="19465" y="215562"/>
                  </a:lnTo>
                  <a:lnTo>
                    <a:pt x="20742" y="277760"/>
                  </a:lnTo>
                  <a:lnTo>
                    <a:pt x="20995" y="336320"/>
                  </a:lnTo>
                  <a:lnTo>
                    <a:pt x="21049" y="397665"/>
                  </a:lnTo>
                  <a:lnTo>
                    <a:pt x="24176" y="337836"/>
                  </a:lnTo>
                  <a:lnTo>
                    <a:pt x="35629" y="305601"/>
                  </a:lnTo>
                  <a:lnTo>
                    <a:pt x="60460" y="268856"/>
                  </a:lnTo>
                  <a:lnTo>
                    <a:pt x="80294" y="259872"/>
                  </a:lnTo>
                  <a:lnTo>
                    <a:pt x="105876" y="257049"/>
                  </a:lnTo>
                  <a:lnTo>
                    <a:pt x="163720" y="264768"/>
                  </a:lnTo>
                  <a:lnTo>
                    <a:pt x="186238" y="272093"/>
                  </a:lnTo>
                  <a:lnTo>
                    <a:pt x="204045" y="283147"/>
                  </a:lnTo>
                  <a:lnTo>
                    <a:pt x="216639" y="298979"/>
                  </a:lnTo>
                  <a:lnTo>
                    <a:pt x="234256" y="343327"/>
                  </a:lnTo>
                  <a:lnTo>
                    <a:pt x="232405" y="366669"/>
                  </a:lnTo>
                  <a:lnTo>
                    <a:pt x="228636" y="377807"/>
                  </a:lnTo>
                  <a:lnTo>
                    <a:pt x="215090" y="396422"/>
                  </a:lnTo>
                  <a:lnTo>
                    <a:pt x="206564" y="404661"/>
                  </a:lnTo>
                  <a:lnTo>
                    <a:pt x="184613" y="413816"/>
                  </a:lnTo>
                  <a:lnTo>
                    <a:pt x="159259" y="416715"/>
                  </a:lnTo>
                  <a:lnTo>
                    <a:pt x="104855" y="409044"/>
                  </a:lnTo>
                  <a:lnTo>
                    <a:pt x="72402" y="399619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91829" y="1231252"/>
              <a:ext cx="146120" cy="208352"/>
            </a:xfrm>
            <a:custGeom>
              <a:avLst/>
              <a:gdLst/>
              <a:ahLst/>
              <a:cxnLst/>
              <a:rect l="0" t="0" r="0" b="0"/>
              <a:pathLst>
                <a:path w="146120" h="208352">
                  <a:moveTo>
                    <a:pt x="30305" y="95338"/>
                  </a:moveTo>
                  <a:lnTo>
                    <a:pt x="88922" y="89749"/>
                  </a:lnTo>
                  <a:lnTo>
                    <a:pt x="123712" y="80684"/>
                  </a:lnTo>
                  <a:lnTo>
                    <a:pt x="131181" y="73870"/>
                  </a:lnTo>
                  <a:lnTo>
                    <a:pt x="139480" y="53822"/>
                  </a:lnTo>
                  <a:lnTo>
                    <a:pt x="139353" y="44264"/>
                  </a:lnTo>
                  <a:lnTo>
                    <a:pt x="132973" y="27405"/>
                  </a:lnTo>
                  <a:lnTo>
                    <a:pt x="116228" y="4760"/>
                  </a:lnTo>
                  <a:lnTo>
                    <a:pt x="108644" y="1028"/>
                  </a:lnTo>
                  <a:lnTo>
                    <a:pt x="90859" y="0"/>
                  </a:lnTo>
                  <a:lnTo>
                    <a:pt x="61115" y="5999"/>
                  </a:lnTo>
                  <a:lnTo>
                    <a:pt x="35665" y="20774"/>
                  </a:lnTo>
                  <a:lnTo>
                    <a:pt x="13306" y="51148"/>
                  </a:lnTo>
                  <a:lnTo>
                    <a:pt x="3041" y="89784"/>
                  </a:lnTo>
                  <a:lnTo>
                    <a:pt x="0" y="130867"/>
                  </a:lnTo>
                  <a:lnTo>
                    <a:pt x="5528" y="152463"/>
                  </a:lnTo>
                  <a:lnTo>
                    <a:pt x="28141" y="185391"/>
                  </a:lnTo>
                  <a:lnTo>
                    <a:pt x="53841" y="201699"/>
                  </a:lnTo>
                  <a:lnTo>
                    <a:pt x="94861" y="208351"/>
                  </a:lnTo>
                  <a:lnTo>
                    <a:pt x="146119" y="200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23188" y="1259506"/>
              <a:ext cx="135859" cy="193427"/>
            </a:xfrm>
            <a:custGeom>
              <a:avLst/>
              <a:gdLst/>
              <a:ahLst/>
              <a:cxnLst/>
              <a:rect l="0" t="0" r="0" b="0"/>
              <a:pathLst>
                <a:path w="135859" h="193427">
                  <a:moveTo>
                    <a:pt x="135858" y="24970"/>
                  </a:moveTo>
                  <a:lnTo>
                    <a:pt x="117878" y="9329"/>
                  </a:lnTo>
                  <a:lnTo>
                    <a:pt x="100961" y="1251"/>
                  </a:lnTo>
                  <a:lnTo>
                    <a:pt x="78624" y="0"/>
                  </a:lnTo>
                  <a:lnTo>
                    <a:pt x="54269" y="4514"/>
                  </a:lnTo>
                  <a:lnTo>
                    <a:pt x="31746" y="14319"/>
                  </a:lnTo>
                  <a:lnTo>
                    <a:pt x="16276" y="29595"/>
                  </a:lnTo>
                  <a:lnTo>
                    <a:pt x="10514" y="38582"/>
                  </a:lnTo>
                  <a:lnTo>
                    <a:pt x="2403" y="73587"/>
                  </a:lnTo>
                  <a:lnTo>
                    <a:pt x="0" y="113595"/>
                  </a:lnTo>
                  <a:lnTo>
                    <a:pt x="5677" y="134939"/>
                  </a:lnTo>
                  <a:lnTo>
                    <a:pt x="28385" y="167705"/>
                  </a:lnTo>
                  <a:lnTo>
                    <a:pt x="54102" y="183985"/>
                  </a:lnTo>
                  <a:lnTo>
                    <a:pt x="114801" y="193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04241" y="1261599"/>
              <a:ext cx="186433" cy="201863"/>
            </a:xfrm>
            <a:custGeom>
              <a:avLst/>
              <a:gdLst/>
              <a:ahLst/>
              <a:cxnLst/>
              <a:rect l="0" t="0" r="0" b="0"/>
              <a:pathLst>
                <a:path w="186433" h="201863">
                  <a:moveTo>
                    <a:pt x="123261" y="86048"/>
                  </a:moveTo>
                  <a:lnTo>
                    <a:pt x="128850" y="69281"/>
                  </a:lnTo>
                  <a:lnTo>
                    <a:pt x="128475" y="51690"/>
                  </a:lnTo>
                  <a:lnTo>
                    <a:pt x="126737" y="42086"/>
                  </a:lnTo>
                  <a:lnTo>
                    <a:pt x="115447" y="25175"/>
                  </a:lnTo>
                  <a:lnTo>
                    <a:pt x="98731" y="11030"/>
                  </a:lnTo>
                  <a:lnTo>
                    <a:pt x="79604" y="844"/>
                  </a:lnTo>
                  <a:lnTo>
                    <a:pt x="69590" y="0"/>
                  </a:lnTo>
                  <a:lnTo>
                    <a:pt x="49105" y="5301"/>
                  </a:lnTo>
                  <a:lnTo>
                    <a:pt x="23430" y="21439"/>
                  </a:lnTo>
                  <a:lnTo>
                    <a:pt x="11432" y="37446"/>
                  </a:lnTo>
                  <a:lnTo>
                    <a:pt x="3369" y="58598"/>
                  </a:lnTo>
                  <a:lnTo>
                    <a:pt x="0" y="102221"/>
                  </a:lnTo>
                  <a:lnTo>
                    <a:pt x="7061" y="144133"/>
                  </a:lnTo>
                  <a:lnTo>
                    <a:pt x="17415" y="168015"/>
                  </a:lnTo>
                  <a:lnTo>
                    <a:pt x="25790" y="174618"/>
                  </a:lnTo>
                  <a:lnTo>
                    <a:pt x="47576" y="178835"/>
                  </a:lnTo>
                  <a:lnTo>
                    <a:pt x="56427" y="175982"/>
                  </a:lnTo>
                  <a:lnTo>
                    <a:pt x="63497" y="170571"/>
                  </a:lnTo>
                  <a:lnTo>
                    <a:pt x="79038" y="146187"/>
                  </a:lnTo>
                  <a:lnTo>
                    <a:pt x="86059" y="125645"/>
                  </a:lnTo>
                  <a:lnTo>
                    <a:pt x="89180" y="100917"/>
                  </a:lnTo>
                  <a:lnTo>
                    <a:pt x="91181" y="98300"/>
                  </a:lnTo>
                  <a:lnTo>
                    <a:pt x="93686" y="102405"/>
                  </a:lnTo>
                  <a:lnTo>
                    <a:pt x="117893" y="156053"/>
                  </a:lnTo>
                  <a:lnTo>
                    <a:pt x="131014" y="174093"/>
                  </a:lnTo>
                  <a:lnTo>
                    <a:pt x="147764" y="186790"/>
                  </a:lnTo>
                  <a:lnTo>
                    <a:pt x="186432" y="201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05665" y="1242362"/>
              <a:ext cx="129677" cy="210138"/>
            </a:xfrm>
            <a:custGeom>
              <a:avLst/>
              <a:gdLst/>
              <a:ahLst/>
              <a:cxnLst/>
              <a:rect l="0" t="0" r="0" b="0"/>
              <a:pathLst>
                <a:path w="129677" h="210138">
                  <a:moveTo>
                    <a:pt x="6065" y="31586"/>
                  </a:moveTo>
                  <a:lnTo>
                    <a:pt x="0" y="65208"/>
                  </a:lnTo>
                  <a:lnTo>
                    <a:pt x="4521" y="116909"/>
                  </a:lnTo>
                  <a:lnTo>
                    <a:pt x="7718" y="144377"/>
                  </a:lnTo>
                  <a:lnTo>
                    <a:pt x="22673" y="183808"/>
                  </a:lnTo>
                  <a:lnTo>
                    <a:pt x="35283" y="202965"/>
                  </a:lnTo>
                  <a:lnTo>
                    <a:pt x="43091" y="207840"/>
                  </a:lnTo>
                  <a:lnTo>
                    <a:pt x="61126" y="210137"/>
                  </a:lnTo>
                  <a:lnTo>
                    <a:pt x="77720" y="204138"/>
                  </a:lnTo>
                  <a:lnTo>
                    <a:pt x="92894" y="192504"/>
                  </a:lnTo>
                  <a:lnTo>
                    <a:pt x="113421" y="166223"/>
                  </a:lnTo>
                  <a:lnTo>
                    <a:pt x="123189" y="146407"/>
                  </a:lnTo>
                  <a:lnTo>
                    <a:pt x="129676" y="104341"/>
                  </a:lnTo>
                  <a:lnTo>
                    <a:pt x="124632" y="41235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20616" y="1257281"/>
              <a:ext cx="186856" cy="214791"/>
            </a:xfrm>
            <a:custGeom>
              <a:avLst/>
              <a:gdLst/>
              <a:ahLst/>
              <a:cxnLst/>
              <a:rect l="0" t="0" r="0" b="0"/>
              <a:pathLst>
                <a:path w="186856" h="214791">
                  <a:moveTo>
                    <a:pt x="117498" y="27195"/>
                  </a:moveTo>
                  <a:lnTo>
                    <a:pt x="106319" y="10428"/>
                  </a:lnTo>
                  <a:lnTo>
                    <a:pt x="98347" y="5488"/>
                  </a:lnTo>
                  <a:lnTo>
                    <a:pt x="77011" y="0"/>
                  </a:lnTo>
                  <a:lnTo>
                    <a:pt x="44280" y="2500"/>
                  </a:lnTo>
                  <a:lnTo>
                    <a:pt x="26075" y="10760"/>
                  </a:lnTo>
                  <a:lnTo>
                    <a:pt x="17945" y="16239"/>
                  </a:lnTo>
                  <a:lnTo>
                    <a:pt x="5791" y="31684"/>
                  </a:lnTo>
                  <a:lnTo>
                    <a:pt x="913" y="40716"/>
                  </a:lnTo>
                  <a:lnTo>
                    <a:pt x="0" y="50247"/>
                  </a:lnTo>
                  <a:lnTo>
                    <a:pt x="5225" y="70196"/>
                  </a:lnTo>
                  <a:lnTo>
                    <a:pt x="12234" y="76919"/>
                  </a:lnTo>
                  <a:lnTo>
                    <a:pt x="32499" y="84390"/>
                  </a:lnTo>
                  <a:lnTo>
                    <a:pt x="85810" y="84366"/>
                  </a:lnTo>
                  <a:lnTo>
                    <a:pt x="128006" y="94770"/>
                  </a:lnTo>
                  <a:lnTo>
                    <a:pt x="154017" y="110258"/>
                  </a:lnTo>
                  <a:lnTo>
                    <a:pt x="176541" y="129666"/>
                  </a:lnTo>
                  <a:lnTo>
                    <a:pt x="184683" y="149557"/>
                  </a:lnTo>
                  <a:lnTo>
                    <a:pt x="186855" y="161412"/>
                  </a:lnTo>
                  <a:lnTo>
                    <a:pt x="183028" y="183943"/>
                  </a:lnTo>
                  <a:lnTo>
                    <a:pt x="178732" y="194865"/>
                  </a:lnTo>
                  <a:lnTo>
                    <a:pt x="171189" y="202146"/>
                  </a:lnTo>
                  <a:lnTo>
                    <a:pt x="150329" y="210236"/>
                  </a:lnTo>
                  <a:lnTo>
                    <a:pt x="112278" y="214790"/>
                  </a:lnTo>
                  <a:lnTo>
                    <a:pt x="91391" y="209617"/>
                  </a:lnTo>
                  <a:lnTo>
                    <a:pt x="64855" y="195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43399" y="1245603"/>
              <a:ext cx="178985" cy="203234"/>
            </a:xfrm>
            <a:custGeom>
              <a:avLst/>
              <a:gdLst/>
              <a:ahLst/>
              <a:cxnLst/>
              <a:rect l="0" t="0" r="0" b="0"/>
              <a:pathLst>
                <a:path w="178985" h="203234">
                  <a:moveTo>
                    <a:pt x="0" y="112573"/>
                  </a:moveTo>
                  <a:lnTo>
                    <a:pt x="42691" y="109453"/>
                  </a:lnTo>
                  <a:lnTo>
                    <a:pt x="93662" y="93445"/>
                  </a:lnTo>
                  <a:lnTo>
                    <a:pt x="110258" y="82234"/>
                  </a:lnTo>
                  <a:lnTo>
                    <a:pt x="122313" y="66334"/>
                  </a:lnTo>
                  <a:lnTo>
                    <a:pt x="127166" y="57180"/>
                  </a:lnTo>
                  <a:lnTo>
                    <a:pt x="129437" y="37651"/>
                  </a:lnTo>
                  <a:lnTo>
                    <a:pt x="128405" y="27530"/>
                  </a:lnTo>
                  <a:lnTo>
                    <a:pt x="124208" y="19613"/>
                  </a:lnTo>
                  <a:lnTo>
                    <a:pt x="110186" y="7696"/>
                  </a:lnTo>
                  <a:lnTo>
                    <a:pt x="76971" y="0"/>
                  </a:lnTo>
                  <a:lnTo>
                    <a:pt x="54097" y="4439"/>
                  </a:lnTo>
                  <a:lnTo>
                    <a:pt x="43083" y="8898"/>
                  </a:lnTo>
                  <a:lnTo>
                    <a:pt x="27726" y="23211"/>
                  </a:lnTo>
                  <a:lnTo>
                    <a:pt x="12504" y="54120"/>
                  </a:lnTo>
                  <a:lnTo>
                    <a:pt x="3704" y="92914"/>
                  </a:lnTo>
                  <a:lnTo>
                    <a:pt x="4217" y="130924"/>
                  </a:lnTo>
                  <a:lnTo>
                    <a:pt x="10063" y="152314"/>
                  </a:lnTo>
                  <a:lnTo>
                    <a:pt x="32880" y="185110"/>
                  </a:lnTo>
                  <a:lnTo>
                    <a:pt x="39467" y="192517"/>
                  </a:lnTo>
                  <a:lnTo>
                    <a:pt x="59265" y="200746"/>
                  </a:lnTo>
                  <a:lnTo>
                    <a:pt x="83662" y="203233"/>
                  </a:lnTo>
                  <a:lnTo>
                    <a:pt x="122535" y="196887"/>
                  </a:lnTo>
                  <a:lnTo>
                    <a:pt x="178984" y="175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822466" y="998048"/>
            <a:ext cx="2250175" cy="639918"/>
            <a:chOff x="6822466" y="998048"/>
            <a:chExt cx="2250175" cy="639918"/>
          </a:xfrm>
        </p:grpSpPr>
        <p:sp>
          <p:nvSpPr>
            <p:cNvPr id="65" name="Freeform 64"/>
            <p:cNvSpPr/>
            <p:nvPr/>
          </p:nvSpPr>
          <p:spPr>
            <a:xfrm>
              <a:off x="6949001" y="1031792"/>
              <a:ext cx="10337" cy="379027"/>
            </a:xfrm>
            <a:custGeom>
              <a:avLst/>
              <a:gdLst/>
              <a:ahLst/>
              <a:cxnLst/>
              <a:rect l="0" t="0" r="0" b="0"/>
              <a:pathLst>
                <a:path w="10337" h="379027">
                  <a:moveTo>
                    <a:pt x="10336" y="0"/>
                  </a:moveTo>
                  <a:lnTo>
                    <a:pt x="3100" y="27556"/>
                  </a:lnTo>
                  <a:lnTo>
                    <a:pt x="457" y="86899"/>
                  </a:lnTo>
                  <a:lnTo>
                    <a:pt x="0" y="137662"/>
                  </a:lnTo>
                  <a:lnTo>
                    <a:pt x="5434" y="196039"/>
                  </a:lnTo>
                  <a:lnTo>
                    <a:pt x="9368" y="257006"/>
                  </a:lnTo>
                  <a:lnTo>
                    <a:pt x="10144" y="315322"/>
                  </a:lnTo>
                  <a:lnTo>
                    <a:pt x="10279" y="351572"/>
                  </a:lnTo>
                  <a:lnTo>
                    <a:pt x="1033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22466" y="1189720"/>
              <a:ext cx="242157" cy="20683"/>
            </a:xfrm>
            <a:custGeom>
              <a:avLst/>
              <a:gdLst/>
              <a:ahLst/>
              <a:cxnLst/>
              <a:rect l="0" t="0" r="0" b="0"/>
              <a:pathLst>
                <a:path w="242157" h="20683">
                  <a:moveTo>
                    <a:pt x="242156" y="0"/>
                  </a:moveTo>
                  <a:lnTo>
                    <a:pt x="178705" y="16788"/>
                  </a:lnTo>
                  <a:lnTo>
                    <a:pt x="131199" y="19792"/>
                  </a:lnTo>
                  <a:lnTo>
                    <a:pt x="81248" y="20682"/>
                  </a:lnTo>
                  <a:lnTo>
                    <a:pt x="28094" y="1786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69084" y="1021264"/>
              <a:ext cx="342979" cy="389680"/>
            </a:xfrm>
            <a:custGeom>
              <a:avLst/>
              <a:gdLst/>
              <a:ahLst/>
              <a:cxnLst/>
              <a:rect l="0" t="0" r="0" b="0"/>
              <a:pathLst>
                <a:path w="342979" h="389680">
                  <a:moveTo>
                    <a:pt x="6066" y="0"/>
                  </a:moveTo>
                  <a:lnTo>
                    <a:pt x="0" y="35961"/>
                  </a:lnTo>
                  <a:lnTo>
                    <a:pt x="3749" y="86304"/>
                  </a:lnTo>
                  <a:lnTo>
                    <a:pt x="5608" y="149542"/>
                  </a:lnTo>
                  <a:lnTo>
                    <a:pt x="11565" y="206834"/>
                  </a:lnTo>
                  <a:lnTo>
                    <a:pt x="22836" y="268757"/>
                  </a:lnTo>
                  <a:lnTo>
                    <a:pt x="25852" y="318797"/>
                  </a:lnTo>
                  <a:lnTo>
                    <a:pt x="26746" y="354421"/>
                  </a:lnTo>
                  <a:lnTo>
                    <a:pt x="41763" y="293906"/>
                  </a:lnTo>
                  <a:lnTo>
                    <a:pt x="51868" y="257359"/>
                  </a:lnTo>
                  <a:lnTo>
                    <a:pt x="57657" y="247612"/>
                  </a:lnTo>
                  <a:lnTo>
                    <a:pt x="73449" y="233662"/>
                  </a:lnTo>
                  <a:lnTo>
                    <a:pt x="82574" y="231814"/>
                  </a:lnTo>
                  <a:lnTo>
                    <a:pt x="102071" y="235999"/>
                  </a:lnTo>
                  <a:lnTo>
                    <a:pt x="127189" y="251510"/>
                  </a:lnTo>
                  <a:lnTo>
                    <a:pt x="139057" y="267370"/>
                  </a:lnTo>
                  <a:lnTo>
                    <a:pt x="156209" y="306147"/>
                  </a:lnTo>
                  <a:lnTo>
                    <a:pt x="161687" y="342744"/>
                  </a:lnTo>
                  <a:lnTo>
                    <a:pt x="164795" y="348989"/>
                  </a:lnTo>
                  <a:lnTo>
                    <a:pt x="169207" y="350812"/>
                  </a:lnTo>
                  <a:lnTo>
                    <a:pt x="174488" y="349688"/>
                  </a:lnTo>
                  <a:lnTo>
                    <a:pt x="179179" y="345429"/>
                  </a:lnTo>
                  <a:lnTo>
                    <a:pt x="211966" y="302102"/>
                  </a:lnTo>
                  <a:lnTo>
                    <a:pt x="269793" y="259728"/>
                  </a:lnTo>
                  <a:lnTo>
                    <a:pt x="316399" y="224611"/>
                  </a:lnTo>
                  <a:lnTo>
                    <a:pt x="319409" y="217591"/>
                  </a:lnTo>
                  <a:lnTo>
                    <a:pt x="319076" y="210571"/>
                  </a:lnTo>
                  <a:lnTo>
                    <a:pt x="316515" y="203552"/>
                  </a:lnTo>
                  <a:lnTo>
                    <a:pt x="304310" y="192633"/>
                  </a:lnTo>
                  <a:lnTo>
                    <a:pt x="286018" y="185050"/>
                  </a:lnTo>
                  <a:lnTo>
                    <a:pt x="262290" y="181680"/>
                  </a:lnTo>
                  <a:lnTo>
                    <a:pt x="242385" y="186422"/>
                  </a:lnTo>
                  <a:lnTo>
                    <a:pt x="233802" y="190962"/>
                  </a:lnTo>
                  <a:lnTo>
                    <a:pt x="221146" y="205365"/>
                  </a:lnTo>
                  <a:lnTo>
                    <a:pt x="203489" y="248796"/>
                  </a:lnTo>
                  <a:lnTo>
                    <a:pt x="203512" y="288707"/>
                  </a:lnTo>
                  <a:lnTo>
                    <a:pt x="215170" y="341774"/>
                  </a:lnTo>
                  <a:lnTo>
                    <a:pt x="226123" y="360910"/>
                  </a:lnTo>
                  <a:lnTo>
                    <a:pt x="251032" y="384836"/>
                  </a:lnTo>
                  <a:lnTo>
                    <a:pt x="260624" y="388749"/>
                  </a:lnTo>
                  <a:lnTo>
                    <a:pt x="317228" y="389679"/>
                  </a:lnTo>
                  <a:lnTo>
                    <a:pt x="34297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98235" y="998048"/>
              <a:ext cx="356630" cy="465414"/>
            </a:xfrm>
            <a:custGeom>
              <a:avLst/>
              <a:gdLst/>
              <a:ahLst/>
              <a:cxnLst/>
              <a:rect l="0" t="0" r="0" b="0"/>
              <a:pathLst>
                <a:path w="356630" h="465414">
                  <a:moveTo>
                    <a:pt x="124438" y="318014"/>
                  </a:moveTo>
                  <a:lnTo>
                    <a:pt x="114863" y="293967"/>
                  </a:lnTo>
                  <a:lnTo>
                    <a:pt x="104195" y="279640"/>
                  </a:lnTo>
                  <a:lnTo>
                    <a:pt x="79446" y="264010"/>
                  </a:lnTo>
                  <a:lnTo>
                    <a:pt x="69877" y="263294"/>
                  </a:lnTo>
                  <a:lnTo>
                    <a:pt x="49886" y="268737"/>
                  </a:lnTo>
                  <a:lnTo>
                    <a:pt x="32422" y="282075"/>
                  </a:lnTo>
                  <a:lnTo>
                    <a:pt x="18031" y="299701"/>
                  </a:lnTo>
                  <a:lnTo>
                    <a:pt x="7737" y="319233"/>
                  </a:lnTo>
                  <a:lnTo>
                    <a:pt x="0" y="368774"/>
                  </a:lnTo>
                  <a:lnTo>
                    <a:pt x="1000" y="408573"/>
                  </a:lnTo>
                  <a:lnTo>
                    <a:pt x="15074" y="441942"/>
                  </a:lnTo>
                  <a:lnTo>
                    <a:pt x="27479" y="459271"/>
                  </a:lnTo>
                  <a:lnTo>
                    <a:pt x="35233" y="463658"/>
                  </a:lnTo>
                  <a:lnTo>
                    <a:pt x="53206" y="465413"/>
                  </a:lnTo>
                  <a:lnTo>
                    <a:pt x="83055" y="454234"/>
                  </a:lnTo>
                  <a:lnTo>
                    <a:pt x="108538" y="430515"/>
                  </a:lnTo>
                  <a:lnTo>
                    <a:pt x="145250" y="369296"/>
                  </a:lnTo>
                  <a:lnTo>
                    <a:pt x="167933" y="308646"/>
                  </a:lnTo>
                  <a:lnTo>
                    <a:pt x="174370" y="252067"/>
                  </a:lnTo>
                  <a:lnTo>
                    <a:pt x="176278" y="190849"/>
                  </a:lnTo>
                  <a:lnTo>
                    <a:pt x="184158" y="130158"/>
                  </a:lnTo>
                  <a:lnTo>
                    <a:pt x="183808" y="67390"/>
                  </a:lnTo>
                  <a:lnTo>
                    <a:pt x="172820" y="9585"/>
                  </a:lnTo>
                  <a:lnTo>
                    <a:pt x="168391" y="2430"/>
                  </a:lnTo>
                  <a:lnTo>
                    <a:pt x="163099" y="0"/>
                  </a:lnTo>
                  <a:lnTo>
                    <a:pt x="157231" y="720"/>
                  </a:lnTo>
                  <a:lnTo>
                    <a:pt x="152150" y="5879"/>
                  </a:lnTo>
                  <a:lnTo>
                    <a:pt x="143384" y="24089"/>
                  </a:lnTo>
                  <a:lnTo>
                    <a:pt x="136630" y="76247"/>
                  </a:lnTo>
                  <a:lnTo>
                    <a:pt x="135460" y="130566"/>
                  </a:lnTo>
                  <a:lnTo>
                    <a:pt x="136283" y="185395"/>
                  </a:lnTo>
                  <a:lnTo>
                    <a:pt x="142246" y="244404"/>
                  </a:lnTo>
                  <a:lnTo>
                    <a:pt x="144532" y="298283"/>
                  </a:lnTo>
                  <a:lnTo>
                    <a:pt x="148425" y="355884"/>
                  </a:lnTo>
                  <a:lnTo>
                    <a:pt x="154986" y="378129"/>
                  </a:lnTo>
                  <a:lnTo>
                    <a:pt x="165701" y="395814"/>
                  </a:lnTo>
                  <a:lnTo>
                    <a:pt x="171834" y="397957"/>
                  </a:lnTo>
                  <a:lnTo>
                    <a:pt x="178262" y="395876"/>
                  </a:lnTo>
                  <a:lnTo>
                    <a:pt x="231872" y="352736"/>
                  </a:lnTo>
                  <a:lnTo>
                    <a:pt x="290982" y="329417"/>
                  </a:lnTo>
                  <a:lnTo>
                    <a:pt x="311932" y="320742"/>
                  </a:lnTo>
                  <a:lnTo>
                    <a:pt x="351828" y="289373"/>
                  </a:lnTo>
                  <a:lnTo>
                    <a:pt x="355580" y="279033"/>
                  </a:lnTo>
                  <a:lnTo>
                    <a:pt x="356629" y="251946"/>
                  </a:lnTo>
                  <a:lnTo>
                    <a:pt x="352932" y="241213"/>
                  </a:lnTo>
                  <a:lnTo>
                    <a:pt x="339465" y="226168"/>
                  </a:lnTo>
                  <a:lnTo>
                    <a:pt x="330960" y="222858"/>
                  </a:lnTo>
                  <a:lnTo>
                    <a:pt x="312152" y="222300"/>
                  </a:lnTo>
                  <a:lnTo>
                    <a:pt x="281833" y="234152"/>
                  </a:lnTo>
                  <a:lnTo>
                    <a:pt x="267311" y="249156"/>
                  </a:lnTo>
                  <a:lnTo>
                    <a:pt x="240778" y="307910"/>
                  </a:lnTo>
                  <a:lnTo>
                    <a:pt x="237093" y="318297"/>
                  </a:lnTo>
                  <a:lnTo>
                    <a:pt x="237496" y="355272"/>
                  </a:lnTo>
                  <a:lnTo>
                    <a:pt x="249282" y="401283"/>
                  </a:lnTo>
                  <a:lnTo>
                    <a:pt x="260254" y="422873"/>
                  </a:lnTo>
                  <a:lnTo>
                    <a:pt x="279167" y="437927"/>
                  </a:lnTo>
                  <a:lnTo>
                    <a:pt x="303171" y="447348"/>
                  </a:lnTo>
                  <a:lnTo>
                    <a:pt x="356065" y="4548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64829" y="1248409"/>
              <a:ext cx="207442" cy="389557"/>
            </a:xfrm>
            <a:custGeom>
              <a:avLst/>
              <a:gdLst/>
              <a:ahLst/>
              <a:cxnLst/>
              <a:rect l="0" t="0" r="0" b="0"/>
              <a:pathLst>
                <a:path w="207442" h="389557">
                  <a:moveTo>
                    <a:pt x="115813" y="120295"/>
                  </a:moveTo>
                  <a:lnTo>
                    <a:pt x="131455" y="102314"/>
                  </a:lnTo>
                  <a:lnTo>
                    <a:pt x="139533" y="85398"/>
                  </a:lnTo>
                  <a:lnTo>
                    <a:pt x="145069" y="50554"/>
                  </a:lnTo>
                  <a:lnTo>
                    <a:pt x="141119" y="16183"/>
                  </a:lnTo>
                  <a:lnTo>
                    <a:pt x="135023" y="8773"/>
                  </a:lnTo>
                  <a:lnTo>
                    <a:pt x="115773" y="540"/>
                  </a:lnTo>
                  <a:lnTo>
                    <a:pt x="94738" y="0"/>
                  </a:lnTo>
                  <a:lnTo>
                    <a:pt x="74860" y="4830"/>
                  </a:lnTo>
                  <a:lnTo>
                    <a:pt x="58227" y="14775"/>
                  </a:lnTo>
                  <a:lnTo>
                    <a:pt x="35710" y="39117"/>
                  </a:lnTo>
                  <a:lnTo>
                    <a:pt x="27570" y="61599"/>
                  </a:lnTo>
                  <a:lnTo>
                    <a:pt x="25122" y="86019"/>
                  </a:lnTo>
                  <a:lnTo>
                    <a:pt x="27932" y="108571"/>
                  </a:lnTo>
                  <a:lnTo>
                    <a:pt x="39321" y="127173"/>
                  </a:lnTo>
                  <a:lnTo>
                    <a:pt x="47271" y="135409"/>
                  </a:lnTo>
                  <a:lnTo>
                    <a:pt x="57250" y="139730"/>
                  </a:lnTo>
                  <a:lnTo>
                    <a:pt x="80816" y="141411"/>
                  </a:lnTo>
                  <a:lnTo>
                    <a:pt x="114803" y="130191"/>
                  </a:lnTo>
                  <a:lnTo>
                    <a:pt x="141510" y="106460"/>
                  </a:lnTo>
                  <a:lnTo>
                    <a:pt x="148152" y="105222"/>
                  </a:lnTo>
                  <a:lnTo>
                    <a:pt x="153750" y="109077"/>
                  </a:lnTo>
                  <a:lnTo>
                    <a:pt x="163090" y="125838"/>
                  </a:lnTo>
                  <a:lnTo>
                    <a:pt x="182249" y="182579"/>
                  </a:lnTo>
                  <a:lnTo>
                    <a:pt x="196483" y="241046"/>
                  </a:lnTo>
                  <a:lnTo>
                    <a:pt x="207441" y="298869"/>
                  </a:lnTo>
                  <a:lnTo>
                    <a:pt x="206524" y="338152"/>
                  </a:lnTo>
                  <a:lnTo>
                    <a:pt x="204363" y="349761"/>
                  </a:lnTo>
                  <a:lnTo>
                    <a:pt x="189484" y="368899"/>
                  </a:lnTo>
                  <a:lnTo>
                    <a:pt x="178965" y="377278"/>
                  </a:lnTo>
                  <a:lnTo>
                    <a:pt x="154799" y="386588"/>
                  </a:lnTo>
                  <a:lnTo>
                    <a:pt x="129631" y="389556"/>
                  </a:lnTo>
                  <a:lnTo>
                    <a:pt x="68543" y="378946"/>
                  </a:lnTo>
                  <a:lnTo>
                    <a:pt x="12261" y="373765"/>
                  </a:lnTo>
                  <a:lnTo>
                    <a:pt x="0" y="372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275399" y="1200248"/>
              <a:ext cx="115814" cy="202201"/>
            </a:xfrm>
            <a:custGeom>
              <a:avLst/>
              <a:gdLst/>
              <a:ahLst/>
              <a:cxnLst/>
              <a:rect l="0" t="0" r="0" b="0"/>
              <a:pathLst>
                <a:path w="115814" h="202201">
                  <a:moveTo>
                    <a:pt x="0" y="84228"/>
                  </a:moveTo>
                  <a:lnTo>
                    <a:pt x="17958" y="145339"/>
                  </a:lnTo>
                  <a:lnTo>
                    <a:pt x="36301" y="202200"/>
                  </a:lnTo>
                  <a:lnTo>
                    <a:pt x="20511" y="143276"/>
                  </a:lnTo>
                  <a:lnTo>
                    <a:pt x="12500" y="90433"/>
                  </a:lnTo>
                  <a:lnTo>
                    <a:pt x="16701" y="48892"/>
                  </a:lnTo>
                  <a:lnTo>
                    <a:pt x="21663" y="38444"/>
                  </a:lnTo>
                  <a:lnTo>
                    <a:pt x="36534" y="23715"/>
                  </a:lnTo>
                  <a:lnTo>
                    <a:pt x="64637" y="884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446753" y="1193213"/>
              <a:ext cx="127768" cy="228135"/>
            </a:xfrm>
            <a:custGeom>
              <a:avLst/>
              <a:gdLst/>
              <a:ahLst/>
              <a:cxnLst/>
              <a:rect l="0" t="0" r="0" b="0"/>
              <a:pathLst>
                <a:path w="127768" h="228135">
                  <a:moveTo>
                    <a:pt x="28687" y="80735"/>
                  </a:moveTo>
                  <a:lnTo>
                    <a:pt x="71379" y="77615"/>
                  </a:lnTo>
                  <a:lnTo>
                    <a:pt x="102557" y="66162"/>
                  </a:lnTo>
                  <a:lnTo>
                    <a:pt x="113029" y="60491"/>
                  </a:lnTo>
                  <a:lnTo>
                    <a:pt x="120010" y="52031"/>
                  </a:lnTo>
                  <a:lnTo>
                    <a:pt x="127767" y="30153"/>
                  </a:lnTo>
                  <a:lnTo>
                    <a:pt x="126326" y="21277"/>
                  </a:lnTo>
                  <a:lnTo>
                    <a:pt x="121855" y="14190"/>
                  </a:lnTo>
                  <a:lnTo>
                    <a:pt x="115366" y="8296"/>
                  </a:lnTo>
                  <a:lnTo>
                    <a:pt x="95677" y="1746"/>
                  </a:lnTo>
                  <a:lnTo>
                    <a:pt x="83875" y="0"/>
                  </a:lnTo>
                  <a:lnTo>
                    <a:pt x="72499" y="2345"/>
                  </a:lnTo>
                  <a:lnTo>
                    <a:pt x="40889" y="21243"/>
                  </a:lnTo>
                  <a:lnTo>
                    <a:pt x="17355" y="43350"/>
                  </a:lnTo>
                  <a:lnTo>
                    <a:pt x="6883" y="61780"/>
                  </a:lnTo>
                  <a:lnTo>
                    <a:pt x="0" y="97475"/>
                  </a:lnTo>
                  <a:lnTo>
                    <a:pt x="6080" y="143053"/>
                  </a:lnTo>
                  <a:lnTo>
                    <a:pt x="16400" y="174069"/>
                  </a:lnTo>
                  <a:lnTo>
                    <a:pt x="34925" y="198596"/>
                  </a:lnTo>
                  <a:lnTo>
                    <a:pt x="52517" y="213446"/>
                  </a:lnTo>
                  <a:lnTo>
                    <a:pt x="75153" y="221606"/>
                  </a:lnTo>
                  <a:lnTo>
                    <a:pt x="112916" y="228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633368" y="1193658"/>
              <a:ext cx="136788" cy="217161"/>
            </a:xfrm>
            <a:custGeom>
              <a:avLst/>
              <a:gdLst/>
              <a:ahLst/>
              <a:cxnLst/>
              <a:rect l="0" t="0" r="0" b="0"/>
              <a:pathLst>
                <a:path w="136788" h="217161">
                  <a:moveTo>
                    <a:pt x="0" y="101347"/>
                  </a:moveTo>
                  <a:lnTo>
                    <a:pt x="48931" y="98227"/>
                  </a:lnTo>
                  <a:lnTo>
                    <a:pt x="102472" y="86693"/>
                  </a:lnTo>
                  <a:lnTo>
                    <a:pt x="130448" y="71008"/>
                  </a:lnTo>
                  <a:lnTo>
                    <a:pt x="134928" y="61234"/>
                  </a:lnTo>
                  <a:lnTo>
                    <a:pt x="136787" y="34776"/>
                  </a:lnTo>
                  <a:lnTo>
                    <a:pt x="133305" y="24211"/>
                  </a:lnTo>
                  <a:lnTo>
                    <a:pt x="120078" y="9352"/>
                  </a:lnTo>
                  <a:lnTo>
                    <a:pt x="99381" y="1969"/>
                  </a:lnTo>
                  <a:lnTo>
                    <a:pt x="87311" y="0"/>
                  </a:lnTo>
                  <a:lnTo>
                    <a:pt x="67660" y="4051"/>
                  </a:lnTo>
                  <a:lnTo>
                    <a:pt x="51128" y="14820"/>
                  </a:lnTo>
                  <a:lnTo>
                    <a:pt x="35981" y="31305"/>
                  </a:lnTo>
                  <a:lnTo>
                    <a:pt x="19889" y="71495"/>
                  </a:lnTo>
                  <a:lnTo>
                    <a:pt x="17809" y="97438"/>
                  </a:lnTo>
                  <a:lnTo>
                    <a:pt x="26004" y="142689"/>
                  </a:lnTo>
                  <a:lnTo>
                    <a:pt x="41111" y="174817"/>
                  </a:lnTo>
                  <a:lnTo>
                    <a:pt x="56876" y="189762"/>
                  </a:lnTo>
                  <a:lnTo>
                    <a:pt x="115813" y="217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80418" y="1176173"/>
              <a:ext cx="192223" cy="270117"/>
            </a:xfrm>
            <a:custGeom>
              <a:avLst/>
              <a:gdLst/>
              <a:ahLst/>
              <a:cxnLst/>
              <a:rect l="0" t="0" r="0" b="0"/>
              <a:pathLst>
                <a:path w="192223" h="270117">
                  <a:moveTo>
                    <a:pt x="131976" y="13547"/>
                  </a:moveTo>
                  <a:lnTo>
                    <a:pt x="109619" y="2368"/>
                  </a:lnTo>
                  <a:lnTo>
                    <a:pt x="86164" y="0"/>
                  </a:lnTo>
                  <a:lnTo>
                    <a:pt x="61312" y="4016"/>
                  </a:lnTo>
                  <a:lnTo>
                    <a:pt x="28760" y="19432"/>
                  </a:lnTo>
                  <a:lnTo>
                    <a:pt x="11622" y="32150"/>
                  </a:lnTo>
                  <a:lnTo>
                    <a:pt x="2447" y="51841"/>
                  </a:lnTo>
                  <a:lnTo>
                    <a:pt x="0" y="63642"/>
                  </a:lnTo>
                  <a:lnTo>
                    <a:pt x="708" y="73850"/>
                  </a:lnTo>
                  <a:lnTo>
                    <a:pt x="7734" y="91431"/>
                  </a:lnTo>
                  <a:lnTo>
                    <a:pt x="21775" y="103924"/>
                  </a:lnTo>
                  <a:lnTo>
                    <a:pt x="40883" y="112206"/>
                  </a:lnTo>
                  <a:lnTo>
                    <a:pt x="91279" y="117523"/>
                  </a:lnTo>
                  <a:lnTo>
                    <a:pt x="117397" y="120590"/>
                  </a:lnTo>
                  <a:lnTo>
                    <a:pt x="150663" y="135470"/>
                  </a:lnTo>
                  <a:lnTo>
                    <a:pt x="167967" y="148064"/>
                  </a:lnTo>
                  <a:lnTo>
                    <a:pt x="185274" y="173896"/>
                  </a:lnTo>
                  <a:lnTo>
                    <a:pt x="192222" y="209367"/>
                  </a:lnTo>
                  <a:lnTo>
                    <a:pt x="187607" y="229649"/>
                  </a:lnTo>
                  <a:lnTo>
                    <a:pt x="183101" y="238334"/>
                  </a:lnTo>
                  <a:lnTo>
                    <a:pt x="168736" y="251102"/>
                  </a:lnTo>
                  <a:lnTo>
                    <a:pt x="130918" y="268832"/>
                  </a:lnTo>
                  <a:lnTo>
                    <a:pt x="107329" y="270116"/>
                  </a:lnTo>
                  <a:lnTo>
                    <a:pt x="49832" y="259507"/>
                  </a:lnTo>
                  <a:lnTo>
                    <a:pt x="16162" y="255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06260" y="1863544"/>
            <a:ext cx="1643767" cy="505902"/>
            <a:chOff x="706260" y="1863544"/>
            <a:chExt cx="1643767" cy="505902"/>
          </a:xfrm>
        </p:grpSpPr>
        <p:sp>
          <p:nvSpPr>
            <p:cNvPr id="75" name="Freeform 74"/>
            <p:cNvSpPr/>
            <p:nvPr/>
          </p:nvSpPr>
          <p:spPr>
            <a:xfrm>
              <a:off x="706260" y="2105373"/>
              <a:ext cx="251834" cy="264073"/>
            </a:xfrm>
            <a:custGeom>
              <a:avLst/>
              <a:gdLst/>
              <a:ahLst/>
              <a:cxnLst/>
              <a:rect l="0" t="0" r="0" b="0"/>
              <a:pathLst>
                <a:path w="251834" h="264073">
                  <a:moveTo>
                    <a:pt x="157076" y="74026"/>
                  </a:moveTo>
                  <a:lnTo>
                    <a:pt x="136833" y="30063"/>
                  </a:lnTo>
                  <a:lnTo>
                    <a:pt x="112084" y="5368"/>
                  </a:lnTo>
                  <a:lnTo>
                    <a:pt x="102515" y="1347"/>
                  </a:lnTo>
                  <a:lnTo>
                    <a:pt x="82524" y="0"/>
                  </a:lnTo>
                  <a:lnTo>
                    <a:pt x="51539" y="11408"/>
                  </a:lnTo>
                  <a:lnTo>
                    <a:pt x="33742" y="29428"/>
                  </a:lnTo>
                  <a:lnTo>
                    <a:pt x="13688" y="65881"/>
                  </a:lnTo>
                  <a:lnTo>
                    <a:pt x="3457" y="109437"/>
                  </a:lnTo>
                  <a:lnTo>
                    <a:pt x="0" y="170967"/>
                  </a:lnTo>
                  <a:lnTo>
                    <a:pt x="4990" y="208424"/>
                  </a:lnTo>
                  <a:lnTo>
                    <a:pt x="19467" y="236160"/>
                  </a:lnTo>
                  <a:lnTo>
                    <a:pt x="38574" y="259196"/>
                  </a:lnTo>
                  <a:lnTo>
                    <a:pt x="46489" y="262983"/>
                  </a:lnTo>
                  <a:lnTo>
                    <a:pt x="64643" y="264072"/>
                  </a:lnTo>
                  <a:lnTo>
                    <a:pt x="94594" y="252518"/>
                  </a:lnTo>
                  <a:lnTo>
                    <a:pt x="112149" y="234464"/>
                  </a:lnTo>
                  <a:lnTo>
                    <a:pt x="126580" y="209672"/>
                  </a:lnTo>
                  <a:lnTo>
                    <a:pt x="142257" y="149216"/>
                  </a:lnTo>
                  <a:lnTo>
                    <a:pt x="145700" y="91868"/>
                  </a:lnTo>
                  <a:lnTo>
                    <a:pt x="144813" y="85920"/>
                  </a:lnTo>
                  <a:lnTo>
                    <a:pt x="143052" y="85465"/>
                  </a:lnTo>
                  <a:lnTo>
                    <a:pt x="140707" y="88671"/>
                  </a:lnTo>
                  <a:lnTo>
                    <a:pt x="141222" y="101592"/>
                  </a:lnTo>
                  <a:lnTo>
                    <a:pt x="157533" y="158825"/>
                  </a:lnTo>
                  <a:lnTo>
                    <a:pt x="176794" y="200480"/>
                  </a:lnTo>
                  <a:lnTo>
                    <a:pt x="192746" y="215236"/>
                  </a:lnTo>
                  <a:lnTo>
                    <a:pt x="201913" y="220808"/>
                  </a:lnTo>
                  <a:lnTo>
                    <a:pt x="211534" y="222183"/>
                  </a:lnTo>
                  <a:lnTo>
                    <a:pt x="251833" y="210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84241" y="2053057"/>
              <a:ext cx="79138" cy="234924"/>
            </a:xfrm>
            <a:custGeom>
              <a:avLst/>
              <a:gdLst/>
              <a:ahLst/>
              <a:cxnLst/>
              <a:rect l="0" t="0" r="0" b="0"/>
              <a:pathLst>
                <a:path w="79138" h="234924">
                  <a:moveTo>
                    <a:pt x="5437" y="136870"/>
                  </a:moveTo>
                  <a:lnTo>
                    <a:pt x="20091" y="198963"/>
                  </a:lnTo>
                  <a:lnTo>
                    <a:pt x="31295" y="234923"/>
                  </a:lnTo>
                  <a:lnTo>
                    <a:pt x="10211" y="184737"/>
                  </a:lnTo>
                  <a:lnTo>
                    <a:pt x="0" y="125929"/>
                  </a:lnTo>
                  <a:lnTo>
                    <a:pt x="5646" y="87745"/>
                  </a:lnTo>
                  <a:lnTo>
                    <a:pt x="15669" y="64734"/>
                  </a:lnTo>
                  <a:lnTo>
                    <a:pt x="72373" y="6574"/>
                  </a:lnTo>
                  <a:lnTo>
                    <a:pt x="791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126549" y="2072717"/>
              <a:ext cx="136871" cy="214212"/>
            </a:xfrm>
            <a:custGeom>
              <a:avLst/>
              <a:gdLst/>
              <a:ahLst/>
              <a:cxnLst/>
              <a:rect l="0" t="0" r="0" b="0"/>
              <a:pathLst>
                <a:path w="136871" h="214212">
                  <a:moveTo>
                    <a:pt x="0" y="96153"/>
                  </a:moveTo>
                  <a:lnTo>
                    <a:pt x="42691" y="93033"/>
                  </a:lnTo>
                  <a:lnTo>
                    <a:pt x="62258" y="86578"/>
                  </a:lnTo>
                  <a:lnTo>
                    <a:pt x="101193" y="56750"/>
                  </a:lnTo>
                  <a:lnTo>
                    <a:pt x="109315" y="36916"/>
                  </a:lnTo>
                  <a:lnTo>
                    <a:pt x="111481" y="25076"/>
                  </a:lnTo>
                  <a:lnTo>
                    <a:pt x="109416" y="16013"/>
                  </a:lnTo>
                  <a:lnTo>
                    <a:pt x="104529" y="8801"/>
                  </a:lnTo>
                  <a:lnTo>
                    <a:pt x="97762" y="2824"/>
                  </a:lnTo>
                  <a:lnTo>
                    <a:pt x="89741" y="8"/>
                  </a:lnTo>
                  <a:lnTo>
                    <a:pt x="71470" y="0"/>
                  </a:lnTo>
                  <a:lnTo>
                    <a:pt x="51652" y="10134"/>
                  </a:lnTo>
                  <a:lnTo>
                    <a:pt x="41453" y="17750"/>
                  </a:lnTo>
                  <a:lnTo>
                    <a:pt x="27002" y="38691"/>
                  </a:lnTo>
                  <a:lnTo>
                    <a:pt x="8193" y="84673"/>
                  </a:lnTo>
                  <a:lnTo>
                    <a:pt x="6761" y="106258"/>
                  </a:lnTo>
                  <a:lnTo>
                    <a:pt x="19607" y="166504"/>
                  </a:lnTo>
                  <a:lnTo>
                    <a:pt x="30551" y="189421"/>
                  </a:lnTo>
                  <a:lnTo>
                    <a:pt x="46334" y="205066"/>
                  </a:lnTo>
                  <a:lnTo>
                    <a:pt x="55455" y="210876"/>
                  </a:lnTo>
                  <a:lnTo>
                    <a:pt x="81189" y="214211"/>
                  </a:lnTo>
                  <a:lnTo>
                    <a:pt x="136870" y="2119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86023" y="1863544"/>
              <a:ext cx="9066" cy="368498"/>
            </a:xfrm>
            <a:custGeom>
              <a:avLst/>
              <a:gdLst/>
              <a:ahLst/>
              <a:cxnLst/>
              <a:rect l="0" t="0" r="0" b="0"/>
              <a:pathLst>
                <a:path w="9066" h="368498">
                  <a:moveTo>
                    <a:pt x="9065" y="0"/>
                  </a:moveTo>
                  <a:lnTo>
                    <a:pt x="9065" y="54144"/>
                  </a:lnTo>
                  <a:lnTo>
                    <a:pt x="3475" y="114680"/>
                  </a:lnTo>
                  <a:lnTo>
                    <a:pt x="0" y="165650"/>
                  </a:lnTo>
                  <a:lnTo>
                    <a:pt x="6061" y="221974"/>
                  </a:lnTo>
                  <a:lnTo>
                    <a:pt x="8175" y="274780"/>
                  </a:lnTo>
                  <a:lnTo>
                    <a:pt x="8889" y="332611"/>
                  </a:lnTo>
                  <a:lnTo>
                    <a:pt x="906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76152" y="2079053"/>
              <a:ext cx="137175" cy="174078"/>
            </a:xfrm>
            <a:custGeom>
              <a:avLst/>
              <a:gdLst/>
              <a:ahLst/>
              <a:cxnLst/>
              <a:rect l="0" t="0" r="0" b="0"/>
              <a:pathLst>
                <a:path w="137175" h="174078">
                  <a:moveTo>
                    <a:pt x="87392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43429" y="7702"/>
                  </a:lnTo>
                  <a:lnTo>
                    <a:pt x="26518" y="24856"/>
                  </a:lnTo>
                  <a:lnTo>
                    <a:pt x="2188" y="68407"/>
                  </a:lnTo>
                  <a:lnTo>
                    <a:pt x="0" y="92779"/>
                  </a:lnTo>
                  <a:lnTo>
                    <a:pt x="4097" y="118040"/>
                  </a:lnTo>
                  <a:lnTo>
                    <a:pt x="19558" y="150822"/>
                  </a:lnTo>
                  <a:lnTo>
                    <a:pt x="32287" y="168013"/>
                  </a:lnTo>
                  <a:lnTo>
                    <a:pt x="40127" y="172363"/>
                  </a:lnTo>
                  <a:lnTo>
                    <a:pt x="58196" y="174077"/>
                  </a:lnTo>
                  <a:lnTo>
                    <a:pt x="88100" y="162876"/>
                  </a:lnTo>
                  <a:lnTo>
                    <a:pt x="113598" y="139150"/>
                  </a:lnTo>
                  <a:lnTo>
                    <a:pt x="130381" y="109894"/>
                  </a:lnTo>
                  <a:lnTo>
                    <a:pt x="137174" y="73409"/>
                  </a:lnTo>
                  <a:lnTo>
                    <a:pt x="132524" y="52889"/>
                  </a:lnTo>
                  <a:lnTo>
                    <a:pt x="118977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79357" y="2010943"/>
              <a:ext cx="265816" cy="221878"/>
            </a:xfrm>
            <a:custGeom>
              <a:avLst/>
              <a:gdLst/>
              <a:ahLst/>
              <a:cxnLst/>
              <a:rect l="0" t="0" r="0" b="0"/>
              <a:pathLst>
                <a:path w="265816" h="221878">
                  <a:moveTo>
                    <a:pt x="0" y="52642"/>
                  </a:moveTo>
                  <a:lnTo>
                    <a:pt x="9065" y="111259"/>
                  </a:lnTo>
                  <a:lnTo>
                    <a:pt x="21789" y="167856"/>
                  </a:lnTo>
                  <a:lnTo>
                    <a:pt x="29571" y="188076"/>
                  </a:lnTo>
                  <a:lnTo>
                    <a:pt x="40829" y="204862"/>
                  </a:lnTo>
                  <a:lnTo>
                    <a:pt x="56751" y="217002"/>
                  </a:lnTo>
                  <a:lnTo>
                    <a:pt x="65910" y="221877"/>
                  </a:lnTo>
                  <a:lnTo>
                    <a:pt x="73186" y="221617"/>
                  </a:lnTo>
                  <a:lnTo>
                    <a:pt x="79206" y="217935"/>
                  </a:lnTo>
                  <a:lnTo>
                    <a:pt x="102863" y="186808"/>
                  </a:lnTo>
                  <a:lnTo>
                    <a:pt x="117566" y="151537"/>
                  </a:lnTo>
                  <a:lnTo>
                    <a:pt x="121661" y="146648"/>
                  </a:lnTo>
                  <a:lnTo>
                    <a:pt x="125561" y="146898"/>
                  </a:lnTo>
                  <a:lnTo>
                    <a:pt x="153362" y="172116"/>
                  </a:lnTo>
                  <a:lnTo>
                    <a:pt x="171106" y="181001"/>
                  </a:lnTo>
                  <a:lnTo>
                    <a:pt x="193810" y="182610"/>
                  </a:lnTo>
                  <a:lnTo>
                    <a:pt x="206416" y="181401"/>
                  </a:lnTo>
                  <a:lnTo>
                    <a:pt x="226661" y="170700"/>
                  </a:lnTo>
                  <a:lnTo>
                    <a:pt x="235336" y="162933"/>
                  </a:lnTo>
                  <a:lnTo>
                    <a:pt x="253133" y="129644"/>
                  </a:lnTo>
                  <a:lnTo>
                    <a:pt x="265815" y="95734"/>
                  </a:lnTo>
                  <a:lnTo>
                    <a:pt x="265803" y="57871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337326" y="21793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189512" y="558010"/>
            <a:ext cx="157929" cy="21058"/>
          </a:xfrm>
          <a:custGeom>
            <a:avLst/>
            <a:gdLst/>
            <a:ahLst/>
            <a:cxnLst/>
            <a:rect l="0" t="0" r="0" b="0"/>
            <a:pathLst>
              <a:path w="157929" h="21058">
                <a:moveTo>
                  <a:pt x="157928" y="0"/>
                </a:moveTo>
                <a:lnTo>
                  <a:pt x="105878" y="8333"/>
                </a:lnTo>
                <a:lnTo>
                  <a:pt x="55938" y="1299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379025" y="2705823"/>
            <a:ext cx="8717598" cy="770911"/>
            <a:chOff x="379025" y="2705823"/>
            <a:chExt cx="8717598" cy="770911"/>
          </a:xfrm>
        </p:grpSpPr>
        <p:sp>
          <p:nvSpPr>
            <p:cNvPr id="84" name="Freeform 83"/>
            <p:cNvSpPr/>
            <p:nvPr/>
          </p:nvSpPr>
          <p:spPr>
            <a:xfrm>
              <a:off x="379025" y="330594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71298" y="4268"/>
                  </a:lnTo>
                  <a:lnTo>
                    <a:pt x="26129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3900" y="2928870"/>
              <a:ext cx="267893" cy="547864"/>
            </a:xfrm>
            <a:custGeom>
              <a:avLst/>
              <a:gdLst/>
              <a:ahLst/>
              <a:cxnLst/>
              <a:rect l="0" t="0" r="0" b="0"/>
              <a:pathLst>
                <a:path w="267893" h="547864">
                  <a:moveTo>
                    <a:pt x="88908" y="71751"/>
                  </a:moveTo>
                  <a:lnTo>
                    <a:pt x="81672" y="99307"/>
                  </a:lnTo>
                  <a:lnTo>
                    <a:pt x="75910" y="152410"/>
                  </a:lnTo>
                  <a:lnTo>
                    <a:pt x="69443" y="208567"/>
                  </a:lnTo>
                  <a:lnTo>
                    <a:pt x="62733" y="258779"/>
                  </a:lnTo>
                  <a:lnTo>
                    <a:pt x="49986" y="313676"/>
                  </a:lnTo>
                  <a:lnTo>
                    <a:pt x="39681" y="362711"/>
                  </a:lnTo>
                  <a:lnTo>
                    <a:pt x="29218" y="421174"/>
                  </a:lnTo>
                  <a:lnTo>
                    <a:pt x="18710" y="479440"/>
                  </a:lnTo>
                  <a:lnTo>
                    <a:pt x="4678" y="532348"/>
                  </a:lnTo>
                  <a:lnTo>
                    <a:pt x="0" y="547863"/>
                  </a:lnTo>
                  <a:lnTo>
                    <a:pt x="1820" y="543059"/>
                  </a:lnTo>
                  <a:lnTo>
                    <a:pt x="10542" y="481921"/>
                  </a:lnTo>
                  <a:lnTo>
                    <a:pt x="17814" y="455261"/>
                  </a:lnTo>
                  <a:lnTo>
                    <a:pt x="21372" y="398725"/>
                  </a:lnTo>
                  <a:lnTo>
                    <a:pt x="36615" y="345570"/>
                  </a:lnTo>
                  <a:lnTo>
                    <a:pt x="57353" y="282328"/>
                  </a:lnTo>
                  <a:lnTo>
                    <a:pt x="71366" y="223441"/>
                  </a:lnTo>
                  <a:lnTo>
                    <a:pt x="85400" y="167095"/>
                  </a:lnTo>
                  <a:lnTo>
                    <a:pt x="99437" y="105186"/>
                  </a:lnTo>
                  <a:lnTo>
                    <a:pt x="113474" y="47550"/>
                  </a:lnTo>
                  <a:lnTo>
                    <a:pt x="124003" y="10768"/>
                  </a:lnTo>
                  <a:lnTo>
                    <a:pt x="129852" y="4190"/>
                  </a:lnTo>
                  <a:lnTo>
                    <a:pt x="137261" y="974"/>
                  </a:lnTo>
                  <a:lnTo>
                    <a:pt x="145710" y="0"/>
                  </a:lnTo>
                  <a:lnTo>
                    <a:pt x="152512" y="2860"/>
                  </a:lnTo>
                  <a:lnTo>
                    <a:pt x="163190" y="15397"/>
                  </a:lnTo>
                  <a:lnTo>
                    <a:pt x="186398" y="76693"/>
                  </a:lnTo>
                  <a:lnTo>
                    <a:pt x="202412" y="128978"/>
                  </a:lnTo>
                  <a:lnTo>
                    <a:pt x="211446" y="182684"/>
                  </a:lnTo>
                  <a:lnTo>
                    <a:pt x="217242" y="234472"/>
                  </a:lnTo>
                  <a:lnTo>
                    <a:pt x="226369" y="294270"/>
                  </a:lnTo>
                  <a:lnTo>
                    <a:pt x="236482" y="347083"/>
                  </a:lnTo>
                  <a:lnTo>
                    <a:pt x="250379" y="401958"/>
                  </a:lnTo>
                  <a:lnTo>
                    <a:pt x="264777" y="454184"/>
                  </a:lnTo>
                  <a:lnTo>
                    <a:pt x="267892" y="471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2808" y="3279302"/>
              <a:ext cx="157928" cy="26647"/>
            </a:xfrm>
            <a:custGeom>
              <a:avLst/>
              <a:gdLst/>
              <a:ahLst/>
              <a:cxnLst/>
              <a:rect l="0" t="0" r="0" b="0"/>
              <a:pathLst>
                <a:path w="157928" h="26647">
                  <a:moveTo>
                    <a:pt x="157927" y="5589"/>
                  </a:moveTo>
                  <a:lnTo>
                    <a:pt x="141160" y="0"/>
                  </a:lnTo>
                  <a:lnTo>
                    <a:pt x="123569" y="375"/>
                  </a:lnTo>
                  <a:lnTo>
                    <a:pt x="66098" y="6072"/>
                  </a:lnTo>
                  <a:lnTo>
                    <a:pt x="24755" y="1690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107687" y="2926922"/>
              <a:ext cx="18863" cy="400084"/>
            </a:xfrm>
            <a:custGeom>
              <a:avLst/>
              <a:gdLst/>
              <a:ahLst/>
              <a:cxnLst/>
              <a:rect l="0" t="0" r="0" b="0"/>
              <a:pathLst>
                <a:path w="18863" h="400084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4160" y="113938"/>
                  </a:lnTo>
                  <a:lnTo>
                    <a:pt x="2526" y="170035"/>
                  </a:lnTo>
                  <a:lnTo>
                    <a:pt x="6613" y="228975"/>
                  </a:lnTo>
                  <a:lnTo>
                    <a:pt x="13583" y="290114"/>
                  </a:lnTo>
                  <a:lnTo>
                    <a:pt x="17819" y="344392"/>
                  </a:lnTo>
                  <a:lnTo>
                    <a:pt x="1886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231211" y="3113662"/>
              <a:ext cx="144569" cy="237353"/>
            </a:xfrm>
            <a:custGeom>
              <a:avLst/>
              <a:gdLst/>
              <a:ahLst/>
              <a:cxnLst/>
              <a:rect l="0" t="0" r="0" b="0"/>
              <a:pathLst>
                <a:path w="144569" h="237353">
                  <a:moveTo>
                    <a:pt x="116436" y="13301"/>
                  </a:moveTo>
                  <a:lnTo>
                    <a:pt x="105258" y="2123"/>
                  </a:lnTo>
                  <a:lnTo>
                    <a:pt x="98455" y="0"/>
                  </a:lnTo>
                  <a:lnTo>
                    <a:pt x="81539" y="761"/>
                  </a:lnTo>
                  <a:lnTo>
                    <a:pt x="52284" y="13355"/>
                  </a:lnTo>
                  <a:lnTo>
                    <a:pt x="4662" y="52219"/>
                  </a:lnTo>
                  <a:lnTo>
                    <a:pt x="976" y="61473"/>
                  </a:lnTo>
                  <a:lnTo>
                    <a:pt x="0" y="84234"/>
                  </a:lnTo>
                  <a:lnTo>
                    <a:pt x="6585" y="103708"/>
                  </a:lnTo>
                  <a:lnTo>
                    <a:pt x="11617" y="112177"/>
                  </a:lnTo>
                  <a:lnTo>
                    <a:pt x="19650" y="117823"/>
                  </a:lnTo>
                  <a:lnTo>
                    <a:pt x="53314" y="125769"/>
                  </a:lnTo>
                  <a:lnTo>
                    <a:pt x="114825" y="134263"/>
                  </a:lnTo>
                  <a:lnTo>
                    <a:pt x="123551" y="139566"/>
                  </a:lnTo>
                  <a:lnTo>
                    <a:pt x="136366" y="154817"/>
                  </a:lnTo>
                  <a:lnTo>
                    <a:pt x="142841" y="176413"/>
                  </a:lnTo>
                  <a:lnTo>
                    <a:pt x="144568" y="188723"/>
                  </a:lnTo>
                  <a:lnTo>
                    <a:pt x="140248" y="208640"/>
                  </a:lnTo>
                  <a:lnTo>
                    <a:pt x="135820" y="217226"/>
                  </a:lnTo>
                  <a:lnTo>
                    <a:pt x="118422" y="229887"/>
                  </a:lnTo>
                  <a:lnTo>
                    <a:pt x="107232" y="234901"/>
                  </a:lnTo>
                  <a:lnTo>
                    <a:pt x="82320" y="237352"/>
                  </a:lnTo>
                  <a:lnTo>
                    <a:pt x="48226" y="232155"/>
                  </a:lnTo>
                  <a:lnTo>
                    <a:pt x="21680" y="223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54195" y="3115442"/>
              <a:ext cx="182233" cy="228499"/>
            </a:xfrm>
            <a:custGeom>
              <a:avLst/>
              <a:gdLst/>
              <a:ahLst/>
              <a:cxnLst/>
              <a:rect l="0" t="0" r="0" b="0"/>
              <a:pathLst>
                <a:path w="182233" h="228499">
                  <a:moveTo>
                    <a:pt x="104022" y="43107"/>
                  </a:moveTo>
                  <a:lnTo>
                    <a:pt x="98433" y="20750"/>
                  </a:lnTo>
                  <a:lnTo>
                    <a:pt x="93277" y="12994"/>
                  </a:lnTo>
                  <a:lnTo>
                    <a:pt x="78190" y="1258"/>
                  </a:lnTo>
                  <a:lnTo>
                    <a:pt x="69253" y="0"/>
                  </a:lnTo>
                  <a:lnTo>
                    <a:pt x="49965" y="4841"/>
                  </a:lnTo>
                  <a:lnTo>
                    <a:pt x="24964" y="20720"/>
                  </a:lnTo>
                  <a:lnTo>
                    <a:pt x="13123" y="36667"/>
                  </a:lnTo>
                  <a:lnTo>
                    <a:pt x="5131" y="56622"/>
                  </a:lnTo>
                  <a:lnTo>
                    <a:pt x="0" y="110681"/>
                  </a:lnTo>
                  <a:lnTo>
                    <a:pt x="4576" y="166159"/>
                  </a:lnTo>
                  <a:lnTo>
                    <a:pt x="13421" y="185924"/>
                  </a:lnTo>
                  <a:lnTo>
                    <a:pt x="38162" y="217677"/>
                  </a:lnTo>
                  <a:lnTo>
                    <a:pt x="61103" y="225978"/>
                  </a:lnTo>
                  <a:lnTo>
                    <a:pt x="88457" y="228498"/>
                  </a:lnTo>
                  <a:lnTo>
                    <a:pt x="112312" y="225719"/>
                  </a:lnTo>
                  <a:lnTo>
                    <a:pt x="131493" y="217464"/>
                  </a:lnTo>
                  <a:lnTo>
                    <a:pt x="139884" y="211987"/>
                  </a:lnTo>
                  <a:lnTo>
                    <a:pt x="152326" y="196544"/>
                  </a:lnTo>
                  <a:lnTo>
                    <a:pt x="177341" y="137469"/>
                  </a:lnTo>
                  <a:lnTo>
                    <a:pt x="182232" y="116631"/>
                  </a:lnTo>
                  <a:lnTo>
                    <a:pt x="180506" y="95672"/>
                  </a:lnTo>
                  <a:lnTo>
                    <a:pt x="161461" y="47554"/>
                  </a:lnTo>
                  <a:lnTo>
                    <a:pt x="141968" y="22068"/>
                  </a:lnTo>
                  <a:lnTo>
                    <a:pt x="114551" y="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24398" y="2832165"/>
              <a:ext cx="28660" cy="494841"/>
            </a:xfrm>
            <a:custGeom>
              <a:avLst/>
              <a:gdLst/>
              <a:ahLst/>
              <a:cxnLst/>
              <a:rect l="0" t="0" r="0" b="0"/>
              <a:pathLst>
                <a:path w="28660" h="494841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3529" y="109145"/>
                  </a:lnTo>
                  <a:lnTo>
                    <a:pt x="6395" y="169600"/>
                  </a:lnTo>
                  <a:lnTo>
                    <a:pt x="7065" y="214198"/>
                  </a:lnTo>
                  <a:lnTo>
                    <a:pt x="8533" y="260146"/>
                  </a:lnTo>
                  <a:lnTo>
                    <a:pt x="13085" y="303964"/>
                  </a:lnTo>
                  <a:lnTo>
                    <a:pt x="15888" y="346835"/>
                  </a:lnTo>
                  <a:lnTo>
                    <a:pt x="17466" y="404193"/>
                  </a:lnTo>
                  <a:lnTo>
                    <a:pt x="23588" y="465496"/>
                  </a:lnTo>
                  <a:lnTo>
                    <a:pt x="28659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71506" y="2937450"/>
              <a:ext cx="160536" cy="336913"/>
            </a:xfrm>
            <a:custGeom>
              <a:avLst/>
              <a:gdLst/>
              <a:ahLst/>
              <a:cxnLst/>
              <a:rect l="0" t="0" r="0" b="0"/>
              <a:pathLst>
                <a:path w="160536" h="336913">
                  <a:moveTo>
                    <a:pt x="128950" y="0"/>
                  </a:moveTo>
                  <a:lnTo>
                    <a:pt x="110969" y="24047"/>
                  </a:lnTo>
                  <a:lnTo>
                    <a:pt x="48530" y="67805"/>
                  </a:lnTo>
                  <a:lnTo>
                    <a:pt x="30427" y="86288"/>
                  </a:lnTo>
                  <a:lnTo>
                    <a:pt x="3960" y="145475"/>
                  </a:lnTo>
                  <a:lnTo>
                    <a:pt x="0" y="156645"/>
                  </a:lnTo>
                  <a:lnTo>
                    <a:pt x="1839" y="178415"/>
                  </a:lnTo>
                  <a:lnTo>
                    <a:pt x="5605" y="189133"/>
                  </a:lnTo>
                  <a:lnTo>
                    <a:pt x="19147" y="207282"/>
                  </a:lnTo>
                  <a:lnTo>
                    <a:pt x="79640" y="266594"/>
                  </a:lnTo>
                  <a:lnTo>
                    <a:pt x="137273" y="315847"/>
                  </a:lnTo>
                  <a:lnTo>
                    <a:pt x="16053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05741" y="2987524"/>
              <a:ext cx="189513" cy="225302"/>
            </a:xfrm>
            <a:custGeom>
              <a:avLst/>
              <a:gdLst/>
              <a:ahLst/>
              <a:cxnLst/>
              <a:rect l="0" t="0" r="0" b="0"/>
              <a:pathLst>
                <a:path w="189513" h="225302">
                  <a:moveTo>
                    <a:pt x="0" y="118382"/>
                  </a:moveTo>
                  <a:lnTo>
                    <a:pt x="0" y="167313"/>
                  </a:lnTo>
                  <a:lnTo>
                    <a:pt x="6065" y="225301"/>
                  </a:lnTo>
                  <a:lnTo>
                    <a:pt x="5213" y="224757"/>
                  </a:lnTo>
                  <a:lnTo>
                    <a:pt x="3475" y="220884"/>
                  </a:lnTo>
                  <a:lnTo>
                    <a:pt x="457" y="168348"/>
                  </a:lnTo>
                  <a:lnTo>
                    <a:pt x="90" y="114344"/>
                  </a:lnTo>
                  <a:lnTo>
                    <a:pt x="9593" y="59786"/>
                  </a:lnTo>
                  <a:lnTo>
                    <a:pt x="20251" y="36188"/>
                  </a:lnTo>
                  <a:lnTo>
                    <a:pt x="35906" y="20240"/>
                  </a:lnTo>
                  <a:lnTo>
                    <a:pt x="74553" y="470"/>
                  </a:lnTo>
                  <a:lnTo>
                    <a:pt x="83627" y="0"/>
                  </a:lnTo>
                  <a:lnTo>
                    <a:pt x="99948" y="5716"/>
                  </a:lnTo>
                  <a:lnTo>
                    <a:pt x="122291" y="22089"/>
                  </a:lnTo>
                  <a:lnTo>
                    <a:pt x="138140" y="47347"/>
                  </a:lnTo>
                  <a:lnTo>
                    <a:pt x="157632" y="109129"/>
                  </a:lnTo>
                  <a:lnTo>
                    <a:pt x="175436" y="169806"/>
                  </a:lnTo>
                  <a:lnTo>
                    <a:pt x="189512" y="223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72389" y="3010601"/>
              <a:ext cx="162745" cy="245722"/>
            </a:xfrm>
            <a:custGeom>
              <a:avLst/>
              <a:gdLst/>
              <a:ahLst/>
              <a:cxnLst/>
              <a:rect l="0" t="0" r="0" b="0"/>
              <a:pathLst>
                <a:path w="162745" h="245722">
                  <a:moveTo>
                    <a:pt x="91321" y="21606"/>
                  </a:moveTo>
                  <a:lnTo>
                    <a:pt x="80142" y="4838"/>
                  </a:lnTo>
                  <a:lnTo>
                    <a:pt x="73340" y="1069"/>
                  </a:lnTo>
                  <a:lnTo>
                    <a:pt x="56423" y="0"/>
                  </a:lnTo>
                  <a:lnTo>
                    <a:pt x="48168" y="3692"/>
                  </a:lnTo>
                  <a:lnTo>
                    <a:pt x="32757" y="17154"/>
                  </a:lnTo>
                  <a:lnTo>
                    <a:pt x="12205" y="61627"/>
                  </a:lnTo>
                  <a:lnTo>
                    <a:pt x="0" y="108540"/>
                  </a:lnTo>
                  <a:lnTo>
                    <a:pt x="702" y="148749"/>
                  </a:lnTo>
                  <a:lnTo>
                    <a:pt x="11419" y="198669"/>
                  </a:lnTo>
                  <a:lnTo>
                    <a:pt x="26962" y="226017"/>
                  </a:lnTo>
                  <a:lnTo>
                    <a:pt x="42830" y="238407"/>
                  </a:lnTo>
                  <a:lnTo>
                    <a:pt x="51974" y="243349"/>
                  </a:lnTo>
                  <a:lnTo>
                    <a:pt x="71494" y="245721"/>
                  </a:lnTo>
                  <a:lnTo>
                    <a:pt x="90698" y="241705"/>
                  </a:lnTo>
                  <a:lnTo>
                    <a:pt x="107031" y="232122"/>
                  </a:lnTo>
                  <a:lnTo>
                    <a:pt x="129381" y="207983"/>
                  </a:lnTo>
                  <a:lnTo>
                    <a:pt x="157337" y="147673"/>
                  </a:lnTo>
                  <a:lnTo>
                    <a:pt x="162744" y="110692"/>
                  </a:lnTo>
                  <a:lnTo>
                    <a:pt x="158756" y="75688"/>
                  </a:lnTo>
                  <a:lnTo>
                    <a:pt x="139693" y="34758"/>
                  </a:lnTo>
                  <a:lnTo>
                    <a:pt x="122906" y="11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58466" y="2990093"/>
              <a:ext cx="324707" cy="213709"/>
            </a:xfrm>
            <a:custGeom>
              <a:avLst/>
              <a:gdLst/>
              <a:ahLst/>
              <a:cxnLst/>
              <a:rect l="0" t="0" r="0" b="0"/>
              <a:pathLst>
                <a:path w="324707" h="213709">
                  <a:moveTo>
                    <a:pt x="0" y="21057"/>
                  </a:moveTo>
                  <a:lnTo>
                    <a:pt x="16768" y="32235"/>
                  </a:lnTo>
                  <a:lnTo>
                    <a:pt x="21707" y="40207"/>
                  </a:lnTo>
                  <a:lnTo>
                    <a:pt x="35874" y="99864"/>
                  </a:lnTo>
                  <a:lnTo>
                    <a:pt x="50457" y="160799"/>
                  </a:lnTo>
                  <a:lnTo>
                    <a:pt x="61809" y="186110"/>
                  </a:lnTo>
                  <a:lnTo>
                    <a:pt x="70452" y="193093"/>
                  </a:lnTo>
                  <a:lnTo>
                    <a:pt x="92533" y="197733"/>
                  </a:lnTo>
                  <a:lnTo>
                    <a:pt x="102633" y="194993"/>
                  </a:lnTo>
                  <a:lnTo>
                    <a:pt x="120094" y="182590"/>
                  </a:lnTo>
                  <a:lnTo>
                    <a:pt x="143078" y="155876"/>
                  </a:lnTo>
                  <a:lnTo>
                    <a:pt x="151328" y="132839"/>
                  </a:lnTo>
                  <a:lnTo>
                    <a:pt x="153528" y="120145"/>
                  </a:lnTo>
                  <a:lnTo>
                    <a:pt x="156164" y="115191"/>
                  </a:lnTo>
                  <a:lnTo>
                    <a:pt x="159091" y="115399"/>
                  </a:lnTo>
                  <a:lnTo>
                    <a:pt x="165464" y="124988"/>
                  </a:lnTo>
                  <a:lnTo>
                    <a:pt x="192663" y="186930"/>
                  </a:lnTo>
                  <a:lnTo>
                    <a:pt x="206121" y="201233"/>
                  </a:lnTo>
                  <a:lnTo>
                    <a:pt x="223800" y="211489"/>
                  </a:lnTo>
                  <a:lnTo>
                    <a:pt x="243356" y="213708"/>
                  </a:lnTo>
                  <a:lnTo>
                    <a:pt x="262576" y="209625"/>
                  </a:lnTo>
                  <a:lnTo>
                    <a:pt x="278917" y="200011"/>
                  </a:lnTo>
                  <a:lnTo>
                    <a:pt x="290860" y="184820"/>
                  </a:lnTo>
                  <a:lnTo>
                    <a:pt x="317893" y="127847"/>
                  </a:lnTo>
                  <a:lnTo>
                    <a:pt x="324706" y="73303"/>
                  </a:lnTo>
                  <a:lnTo>
                    <a:pt x="322767" y="34588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58549" y="2935282"/>
              <a:ext cx="210571" cy="266190"/>
            </a:xfrm>
            <a:custGeom>
              <a:avLst/>
              <a:gdLst/>
              <a:ahLst/>
              <a:cxnLst/>
              <a:rect l="0" t="0" r="0" b="0"/>
              <a:pathLst>
                <a:path w="210571" h="266190">
                  <a:moveTo>
                    <a:pt x="0" y="117982"/>
                  </a:moveTo>
                  <a:lnTo>
                    <a:pt x="11453" y="166913"/>
                  </a:lnTo>
                  <a:lnTo>
                    <a:pt x="19160" y="226043"/>
                  </a:lnTo>
                  <a:lnTo>
                    <a:pt x="26084" y="263084"/>
                  </a:lnTo>
                  <a:lnTo>
                    <a:pt x="27918" y="266189"/>
                  </a:lnTo>
                  <a:lnTo>
                    <a:pt x="29141" y="263580"/>
                  </a:lnTo>
                  <a:lnTo>
                    <a:pt x="29329" y="248203"/>
                  </a:lnTo>
                  <a:lnTo>
                    <a:pt x="22377" y="186834"/>
                  </a:lnTo>
                  <a:lnTo>
                    <a:pt x="21318" y="131756"/>
                  </a:lnTo>
                  <a:lnTo>
                    <a:pt x="24228" y="75816"/>
                  </a:lnTo>
                  <a:lnTo>
                    <a:pt x="35645" y="36858"/>
                  </a:lnTo>
                  <a:lnTo>
                    <a:pt x="41311" y="25295"/>
                  </a:lnTo>
                  <a:lnTo>
                    <a:pt x="56965" y="9327"/>
                  </a:lnTo>
                  <a:lnTo>
                    <a:pt x="66053" y="3432"/>
                  </a:lnTo>
                  <a:lnTo>
                    <a:pt x="85509" y="0"/>
                  </a:lnTo>
                  <a:lnTo>
                    <a:pt x="95610" y="723"/>
                  </a:lnTo>
                  <a:lnTo>
                    <a:pt x="113073" y="10885"/>
                  </a:lnTo>
                  <a:lnTo>
                    <a:pt x="164786" y="61724"/>
                  </a:lnTo>
                  <a:lnTo>
                    <a:pt x="188568" y="116697"/>
                  </a:lnTo>
                  <a:lnTo>
                    <a:pt x="205766" y="178861"/>
                  </a:lnTo>
                  <a:lnTo>
                    <a:pt x="209621" y="227797"/>
                  </a:lnTo>
                  <a:lnTo>
                    <a:pt x="210570" y="254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740226" y="2957341"/>
              <a:ext cx="250076" cy="257964"/>
            </a:xfrm>
            <a:custGeom>
              <a:avLst/>
              <a:gdLst/>
              <a:ahLst/>
              <a:cxnLst/>
              <a:rect l="0" t="0" r="0" b="0"/>
              <a:pathLst>
                <a:path w="250076" h="257964">
                  <a:moveTo>
                    <a:pt x="197432" y="116980"/>
                  </a:moveTo>
                  <a:lnTo>
                    <a:pt x="171068" y="57039"/>
                  </a:lnTo>
                  <a:lnTo>
                    <a:pt x="137534" y="16092"/>
                  </a:lnTo>
                  <a:lnTo>
                    <a:pt x="111054" y="0"/>
                  </a:lnTo>
                  <a:lnTo>
                    <a:pt x="88072" y="1038"/>
                  </a:lnTo>
                  <a:lnTo>
                    <a:pt x="75393" y="4590"/>
                  </a:lnTo>
                  <a:lnTo>
                    <a:pt x="55065" y="17896"/>
                  </a:lnTo>
                  <a:lnTo>
                    <a:pt x="39401" y="35508"/>
                  </a:lnTo>
                  <a:lnTo>
                    <a:pt x="19814" y="78530"/>
                  </a:lnTo>
                  <a:lnTo>
                    <a:pt x="4680" y="131742"/>
                  </a:lnTo>
                  <a:lnTo>
                    <a:pt x="0" y="186143"/>
                  </a:lnTo>
                  <a:lnTo>
                    <a:pt x="7392" y="220921"/>
                  </a:lnTo>
                  <a:lnTo>
                    <a:pt x="17824" y="242725"/>
                  </a:lnTo>
                  <a:lnTo>
                    <a:pt x="26220" y="249943"/>
                  </a:lnTo>
                  <a:lnTo>
                    <a:pt x="48028" y="257963"/>
                  </a:lnTo>
                  <a:lnTo>
                    <a:pt x="70199" y="255288"/>
                  </a:lnTo>
                  <a:lnTo>
                    <a:pt x="90582" y="245130"/>
                  </a:lnTo>
                  <a:lnTo>
                    <a:pt x="115210" y="218511"/>
                  </a:lnTo>
                  <a:lnTo>
                    <a:pt x="157526" y="156550"/>
                  </a:lnTo>
                  <a:lnTo>
                    <a:pt x="170270" y="125585"/>
                  </a:lnTo>
                  <a:lnTo>
                    <a:pt x="173662" y="100527"/>
                  </a:lnTo>
                  <a:lnTo>
                    <a:pt x="175736" y="95483"/>
                  </a:lnTo>
                  <a:lnTo>
                    <a:pt x="178289" y="95630"/>
                  </a:lnTo>
                  <a:lnTo>
                    <a:pt x="181160" y="99237"/>
                  </a:lnTo>
                  <a:lnTo>
                    <a:pt x="200719" y="156526"/>
                  </a:lnTo>
                  <a:lnTo>
                    <a:pt x="206643" y="167911"/>
                  </a:lnTo>
                  <a:lnTo>
                    <a:pt x="222583" y="183680"/>
                  </a:lnTo>
                  <a:lnTo>
                    <a:pt x="250075" y="201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84988" y="2926922"/>
              <a:ext cx="159694" cy="248267"/>
            </a:xfrm>
            <a:custGeom>
              <a:avLst/>
              <a:gdLst/>
              <a:ahLst/>
              <a:cxnLst/>
              <a:rect l="0" t="0" r="0" b="0"/>
              <a:pathLst>
                <a:path w="159694" h="248267">
                  <a:moveTo>
                    <a:pt x="94825" y="0"/>
                  </a:moveTo>
                  <a:lnTo>
                    <a:pt x="55138" y="2340"/>
                  </a:lnTo>
                  <a:lnTo>
                    <a:pt x="32733" y="11178"/>
                  </a:lnTo>
                  <a:lnTo>
                    <a:pt x="5978" y="34897"/>
                  </a:lnTo>
                  <a:lnTo>
                    <a:pt x="1669" y="45492"/>
                  </a:lnTo>
                  <a:lnTo>
                    <a:pt x="0" y="69741"/>
                  </a:lnTo>
                  <a:lnTo>
                    <a:pt x="3532" y="79250"/>
                  </a:lnTo>
                  <a:lnTo>
                    <a:pt x="16816" y="92934"/>
                  </a:lnTo>
                  <a:lnTo>
                    <a:pt x="37538" y="99795"/>
                  </a:lnTo>
                  <a:lnTo>
                    <a:pt x="94214" y="112968"/>
                  </a:lnTo>
                  <a:lnTo>
                    <a:pt x="115611" y="119618"/>
                  </a:lnTo>
                  <a:lnTo>
                    <a:pt x="133699" y="132712"/>
                  </a:lnTo>
                  <a:lnTo>
                    <a:pt x="148367" y="151400"/>
                  </a:lnTo>
                  <a:lnTo>
                    <a:pt x="158787" y="175303"/>
                  </a:lnTo>
                  <a:lnTo>
                    <a:pt x="159693" y="187059"/>
                  </a:lnTo>
                  <a:lnTo>
                    <a:pt x="154461" y="209479"/>
                  </a:lnTo>
                  <a:lnTo>
                    <a:pt x="141217" y="228023"/>
                  </a:lnTo>
                  <a:lnTo>
                    <a:pt x="132773" y="236243"/>
                  </a:lnTo>
                  <a:lnTo>
                    <a:pt x="107791" y="245377"/>
                  </a:lnTo>
                  <a:lnTo>
                    <a:pt x="79531" y="248266"/>
                  </a:lnTo>
                  <a:lnTo>
                    <a:pt x="55272" y="245651"/>
                  </a:lnTo>
                  <a:lnTo>
                    <a:pt x="6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05457" y="2705823"/>
              <a:ext cx="21743" cy="442198"/>
            </a:xfrm>
            <a:custGeom>
              <a:avLst/>
              <a:gdLst/>
              <a:ahLst/>
              <a:cxnLst/>
              <a:rect l="0" t="0" r="0" b="0"/>
              <a:pathLst>
                <a:path w="21743" h="442198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5761" y="141680"/>
                  </a:lnTo>
                  <a:lnTo>
                    <a:pt x="9051" y="184242"/>
                  </a:lnTo>
                  <a:lnTo>
                    <a:pt x="13242" y="229285"/>
                  </a:lnTo>
                  <a:lnTo>
                    <a:pt x="15105" y="272700"/>
                  </a:lnTo>
                  <a:lnTo>
                    <a:pt x="21742" y="331015"/>
                  </a:lnTo>
                  <a:lnTo>
                    <a:pt x="18825" y="393546"/>
                  </a:lnTo>
                  <a:lnTo>
                    <a:pt x="1659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95710" y="2884808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87664" y="23719"/>
                  </a:lnTo>
                  <a:lnTo>
                    <a:pt x="131393" y="37267"/>
                  </a:lnTo>
                  <a:lnTo>
                    <a:pt x="74004" y="44276"/>
                  </a:lnTo>
                  <a:lnTo>
                    <a:pt x="15464" y="587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58922" y="2716352"/>
              <a:ext cx="326385" cy="387349"/>
            </a:xfrm>
            <a:custGeom>
              <a:avLst/>
              <a:gdLst/>
              <a:ahLst/>
              <a:cxnLst/>
              <a:rect l="0" t="0" r="0" b="0"/>
              <a:pathLst>
                <a:path w="326385" h="387349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9664"/>
                  </a:lnTo>
                  <a:lnTo>
                    <a:pt x="0" y="239237"/>
                  </a:lnTo>
                  <a:lnTo>
                    <a:pt x="5590" y="300590"/>
                  </a:lnTo>
                  <a:lnTo>
                    <a:pt x="9553" y="354910"/>
                  </a:lnTo>
                  <a:lnTo>
                    <a:pt x="10095" y="382736"/>
                  </a:lnTo>
                  <a:lnTo>
                    <a:pt x="9070" y="387348"/>
                  </a:lnTo>
                  <a:lnTo>
                    <a:pt x="7217" y="385744"/>
                  </a:lnTo>
                  <a:lnTo>
                    <a:pt x="3208" y="371483"/>
                  </a:lnTo>
                  <a:lnTo>
                    <a:pt x="423" y="310890"/>
                  </a:lnTo>
                  <a:lnTo>
                    <a:pt x="5715" y="275389"/>
                  </a:lnTo>
                  <a:lnTo>
                    <a:pt x="20281" y="242644"/>
                  </a:lnTo>
                  <a:lnTo>
                    <a:pt x="35920" y="227555"/>
                  </a:lnTo>
                  <a:lnTo>
                    <a:pt x="45004" y="221893"/>
                  </a:lnTo>
                  <a:lnTo>
                    <a:pt x="54569" y="220458"/>
                  </a:lnTo>
                  <a:lnTo>
                    <a:pt x="74556" y="225103"/>
                  </a:lnTo>
                  <a:lnTo>
                    <a:pt x="99950" y="240872"/>
                  </a:lnTo>
                  <a:lnTo>
                    <a:pt x="122292" y="271541"/>
                  </a:lnTo>
                  <a:lnTo>
                    <a:pt x="146404" y="326094"/>
                  </a:lnTo>
                  <a:lnTo>
                    <a:pt x="154513" y="361003"/>
                  </a:lnTo>
                  <a:lnTo>
                    <a:pt x="156411" y="378035"/>
                  </a:lnTo>
                  <a:lnTo>
                    <a:pt x="163868" y="353960"/>
                  </a:lnTo>
                  <a:lnTo>
                    <a:pt x="187177" y="320652"/>
                  </a:lnTo>
                  <a:lnTo>
                    <a:pt x="222717" y="292713"/>
                  </a:lnTo>
                  <a:lnTo>
                    <a:pt x="283242" y="258750"/>
                  </a:lnTo>
                  <a:lnTo>
                    <a:pt x="299801" y="245241"/>
                  </a:lnTo>
                  <a:lnTo>
                    <a:pt x="308720" y="225199"/>
                  </a:lnTo>
                  <a:lnTo>
                    <a:pt x="311098" y="213304"/>
                  </a:lnTo>
                  <a:lnTo>
                    <a:pt x="310344" y="203034"/>
                  </a:lnTo>
                  <a:lnTo>
                    <a:pt x="303268" y="185384"/>
                  </a:lnTo>
                  <a:lnTo>
                    <a:pt x="295765" y="179741"/>
                  </a:lnTo>
                  <a:lnTo>
                    <a:pt x="274951" y="173472"/>
                  </a:lnTo>
                  <a:lnTo>
                    <a:pt x="265189" y="174139"/>
                  </a:lnTo>
                  <a:lnTo>
                    <a:pt x="248103" y="181120"/>
                  </a:lnTo>
                  <a:lnTo>
                    <a:pt x="225330" y="198205"/>
                  </a:lnTo>
                  <a:lnTo>
                    <a:pt x="203765" y="223674"/>
                  </a:lnTo>
                  <a:lnTo>
                    <a:pt x="195847" y="249539"/>
                  </a:lnTo>
                  <a:lnTo>
                    <a:pt x="194510" y="290747"/>
                  </a:lnTo>
                  <a:lnTo>
                    <a:pt x="199923" y="314054"/>
                  </a:lnTo>
                  <a:lnTo>
                    <a:pt x="216124" y="345737"/>
                  </a:lnTo>
                  <a:lnTo>
                    <a:pt x="229026" y="362671"/>
                  </a:lnTo>
                  <a:lnTo>
                    <a:pt x="255033" y="379769"/>
                  </a:lnTo>
                  <a:lnTo>
                    <a:pt x="277905" y="382086"/>
                  </a:lnTo>
                  <a:lnTo>
                    <a:pt x="32638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11689" y="2737409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52642" y="73699"/>
                  </a:moveTo>
                  <a:lnTo>
                    <a:pt x="13100" y="159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16974" y="2768994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31585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90715" y="2779523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18669" y="176336"/>
                  </a:lnTo>
                  <a:lnTo>
                    <a:pt x="20349" y="233962"/>
                  </a:lnTo>
                  <a:lnTo>
                    <a:pt x="20848" y="289250"/>
                  </a:lnTo>
                  <a:lnTo>
                    <a:pt x="20995" y="332149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64373" y="2737409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46710" y="9065"/>
                  </a:lnTo>
                  <a:lnTo>
                    <a:pt x="191366" y="18645"/>
                  </a:lnTo>
                  <a:lnTo>
                    <a:pt x="142359" y="28401"/>
                  </a:lnTo>
                  <a:lnTo>
                    <a:pt x="91963" y="37531"/>
                  </a:lnTo>
                  <a:lnTo>
                    <a:pt x="35540" y="4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117057" y="2916393"/>
              <a:ext cx="105286" cy="182432"/>
            </a:xfrm>
            <a:custGeom>
              <a:avLst/>
              <a:gdLst/>
              <a:ahLst/>
              <a:cxnLst/>
              <a:rect l="0" t="0" r="0" b="0"/>
              <a:pathLst>
                <a:path w="105286" h="182432">
                  <a:moveTo>
                    <a:pt x="0" y="52643"/>
                  </a:moveTo>
                  <a:lnTo>
                    <a:pt x="5590" y="114735"/>
                  </a:lnTo>
                  <a:lnTo>
                    <a:pt x="21331" y="168314"/>
                  </a:lnTo>
                  <a:lnTo>
                    <a:pt x="25859" y="182431"/>
                  </a:lnTo>
                  <a:lnTo>
                    <a:pt x="14397" y="141419"/>
                  </a:lnTo>
                  <a:lnTo>
                    <a:pt x="12845" y="92205"/>
                  </a:lnTo>
                  <a:lnTo>
                    <a:pt x="20443" y="49287"/>
                  </a:lnTo>
                  <a:lnTo>
                    <a:pt x="30923" y="29315"/>
                  </a:lnTo>
                  <a:lnTo>
                    <a:pt x="46499" y="15759"/>
                  </a:lnTo>
                  <a:lnTo>
                    <a:pt x="65120" y="700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81717" y="2955245"/>
              <a:ext cx="134068" cy="163637"/>
            </a:xfrm>
            <a:custGeom>
              <a:avLst/>
              <a:gdLst/>
              <a:ahLst/>
              <a:cxnLst/>
              <a:rect l="0" t="0" r="0" b="0"/>
              <a:pathLst>
                <a:path w="134068" h="163637">
                  <a:moveTo>
                    <a:pt x="88024" y="34848"/>
                  </a:moveTo>
                  <a:lnTo>
                    <a:pt x="82435" y="18080"/>
                  </a:lnTo>
                  <a:lnTo>
                    <a:pt x="70333" y="6729"/>
                  </a:lnTo>
                  <a:lnTo>
                    <a:pt x="62192" y="2064"/>
                  </a:lnTo>
                  <a:lnTo>
                    <a:pt x="43787" y="0"/>
                  </a:lnTo>
                  <a:lnTo>
                    <a:pt x="33966" y="1088"/>
                  </a:lnTo>
                  <a:lnTo>
                    <a:pt x="26249" y="5322"/>
                  </a:lnTo>
                  <a:lnTo>
                    <a:pt x="14556" y="19386"/>
                  </a:lnTo>
                  <a:lnTo>
                    <a:pt x="1395" y="47034"/>
                  </a:lnTo>
                  <a:lnTo>
                    <a:pt x="0" y="67170"/>
                  </a:lnTo>
                  <a:lnTo>
                    <a:pt x="8635" y="108693"/>
                  </a:lnTo>
                  <a:lnTo>
                    <a:pt x="23817" y="140176"/>
                  </a:lnTo>
                  <a:lnTo>
                    <a:pt x="39601" y="154970"/>
                  </a:lnTo>
                  <a:lnTo>
                    <a:pt x="48722" y="160553"/>
                  </a:lnTo>
                  <a:lnTo>
                    <a:pt x="71337" y="163636"/>
                  </a:lnTo>
                  <a:lnTo>
                    <a:pt x="83918" y="162821"/>
                  </a:lnTo>
                  <a:lnTo>
                    <a:pt x="107256" y="152556"/>
                  </a:lnTo>
                  <a:lnTo>
                    <a:pt x="118393" y="144906"/>
                  </a:lnTo>
                  <a:lnTo>
                    <a:pt x="125817" y="135126"/>
                  </a:lnTo>
                  <a:lnTo>
                    <a:pt x="134067" y="111781"/>
                  </a:lnTo>
                  <a:lnTo>
                    <a:pt x="133122" y="77920"/>
                  </a:lnTo>
                  <a:lnTo>
                    <a:pt x="115087" y="37377"/>
                  </a:lnTo>
                  <a:lnTo>
                    <a:pt x="98553" y="13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85554" y="2943899"/>
              <a:ext cx="139939" cy="373526"/>
            </a:xfrm>
            <a:custGeom>
              <a:avLst/>
              <a:gdLst/>
              <a:ahLst/>
              <a:cxnLst/>
              <a:rect l="0" t="0" r="0" b="0"/>
              <a:pathLst>
                <a:path w="139939" h="373526">
                  <a:moveTo>
                    <a:pt x="0" y="151479"/>
                  </a:moveTo>
                  <a:lnTo>
                    <a:pt x="14654" y="206620"/>
                  </a:lnTo>
                  <a:lnTo>
                    <a:pt x="28198" y="263583"/>
                  </a:lnTo>
                  <a:lnTo>
                    <a:pt x="42139" y="319895"/>
                  </a:lnTo>
                  <a:lnTo>
                    <a:pt x="57325" y="373525"/>
                  </a:lnTo>
                  <a:lnTo>
                    <a:pt x="44803" y="319277"/>
                  </a:lnTo>
                  <a:lnTo>
                    <a:pt x="34852" y="272037"/>
                  </a:lnTo>
                  <a:lnTo>
                    <a:pt x="24494" y="219825"/>
                  </a:lnTo>
                  <a:lnTo>
                    <a:pt x="15186" y="162761"/>
                  </a:lnTo>
                  <a:lnTo>
                    <a:pt x="11449" y="100372"/>
                  </a:lnTo>
                  <a:lnTo>
                    <a:pt x="16299" y="48577"/>
                  </a:lnTo>
                  <a:lnTo>
                    <a:pt x="30826" y="15314"/>
                  </a:lnTo>
                  <a:lnTo>
                    <a:pt x="39268" y="8060"/>
                  </a:lnTo>
                  <a:lnTo>
                    <a:pt x="61127" y="0"/>
                  </a:lnTo>
                  <a:lnTo>
                    <a:pt x="83319" y="2656"/>
                  </a:lnTo>
                  <a:lnTo>
                    <a:pt x="103712" y="12806"/>
                  </a:lnTo>
                  <a:lnTo>
                    <a:pt x="120573" y="29015"/>
                  </a:lnTo>
                  <a:lnTo>
                    <a:pt x="137631" y="57872"/>
                  </a:lnTo>
                  <a:lnTo>
                    <a:pt x="139938" y="81410"/>
                  </a:lnTo>
                  <a:lnTo>
                    <a:pt x="135894" y="105129"/>
                  </a:lnTo>
                  <a:lnTo>
                    <a:pt x="126299" y="123470"/>
                  </a:lnTo>
                  <a:lnTo>
                    <a:pt x="111115" y="136301"/>
                  </a:lnTo>
                  <a:lnTo>
                    <a:pt x="93838" y="144733"/>
                  </a:lnTo>
                  <a:lnTo>
                    <a:pt x="63171" y="151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06653" y="300062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706653" y="285322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815821" y="2934309"/>
              <a:ext cx="111931" cy="187561"/>
            </a:xfrm>
            <a:custGeom>
              <a:avLst/>
              <a:gdLst/>
              <a:ahLst/>
              <a:cxnLst/>
              <a:rect l="0" t="0" r="0" b="0"/>
              <a:pathLst>
                <a:path w="111931" h="187561">
                  <a:moveTo>
                    <a:pt x="111930" y="66312"/>
                  </a:moveTo>
                  <a:lnTo>
                    <a:pt x="111930" y="43956"/>
                  </a:lnTo>
                  <a:lnTo>
                    <a:pt x="105691" y="26740"/>
                  </a:lnTo>
                  <a:lnTo>
                    <a:pt x="100752" y="18874"/>
                  </a:lnTo>
                  <a:lnTo>
                    <a:pt x="85905" y="7014"/>
                  </a:lnTo>
                  <a:lnTo>
                    <a:pt x="77032" y="2214"/>
                  </a:lnTo>
                  <a:lnTo>
                    <a:pt x="57816" y="0"/>
                  </a:lnTo>
                  <a:lnTo>
                    <a:pt x="47778" y="1047"/>
                  </a:lnTo>
                  <a:lnTo>
                    <a:pt x="39916" y="5255"/>
                  </a:lnTo>
                  <a:lnTo>
                    <a:pt x="9222" y="46920"/>
                  </a:lnTo>
                  <a:lnTo>
                    <a:pt x="0" y="88513"/>
                  </a:lnTo>
                  <a:lnTo>
                    <a:pt x="2856" y="137881"/>
                  </a:lnTo>
                  <a:lnTo>
                    <a:pt x="14320" y="162851"/>
                  </a:lnTo>
                  <a:lnTo>
                    <a:pt x="22291" y="172786"/>
                  </a:lnTo>
                  <a:lnTo>
                    <a:pt x="43624" y="183824"/>
                  </a:lnTo>
                  <a:lnTo>
                    <a:pt x="66364" y="187560"/>
                  </a:lnTo>
                  <a:lnTo>
                    <a:pt x="101401" y="182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04251" y="2969144"/>
              <a:ext cx="218299" cy="168349"/>
            </a:xfrm>
            <a:custGeom>
              <a:avLst/>
              <a:gdLst/>
              <a:ahLst/>
              <a:cxnLst/>
              <a:rect l="0" t="0" r="0" b="0"/>
              <a:pathLst>
                <a:path w="218299" h="168349">
                  <a:moveTo>
                    <a:pt x="81428" y="84120"/>
                  </a:moveTo>
                  <a:lnTo>
                    <a:pt x="87016" y="67352"/>
                  </a:lnTo>
                  <a:lnTo>
                    <a:pt x="84903" y="34568"/>
                  </a:lnTo>
                  <a:lnTo>
                    <a:pt x="76733" y="14913"/>
                  </a:lnTo>
                  <a:lnTo>
                    <a:pt x="71279" y="6397"/>
                  </a:lnTo>
                  <a:lnTo>
                    <a:pt x="64133" y="1889"/>
                  </a:lnTo>
                  <a:lnTo>
                    <a:pt x="46835" y="0"/>
                  </a:lnTo>
                  <a:lnTo>
                    <a:pt x="38479" y="3473"/>
                  </a:lnTo>
                  <a:lnTo>
                    <a:pt x="22954" y="16691"/>
                  </a:lnTo>
                  <a:lnTo>
                    <a:pt x="6651" y="49453"/>
                  </a:lnTo>
                  <a:lnTo>
                    <a:pt x="0" y="88796"/>
                  </a:lnTo>
                  <a:lnTo>
                    <a:pt x="4683" y="113104"/>
                  </a:lnTo>
                  <a:lnTo>
                    <a:pt x="15733" y="134437"/>
                  </a:lnTo>
                  <a:lnTo>
                    <a:pt x="32343" y="151717"/>
                  </a:lnTo>
                  <a:lnTo>
                    <a:pt x="41685" y="156091"/>
                  </a:lnTo>
                  <a:lnTo>
                    <a:pt x="61425" y="157831"/>
                  </a:lnTo>
                  <a:lnTo>
                    <a:pt x="78777" y="151585"/>
                  </a:lnTo>
                  <a:lnTo>
                    <a:pt x="86679" y="146644"/>
                  </a:lnTo>
                  <a:lnTo>
                    <a:pt x="98580" y="131796"/>
                  </a:lnTo>
                  <a:lnTo>
                    <a:pt x="119518" y="76230"/>
                  </a:lnTo>
                  <a:lnTo>
                    <a:pt x="126823" y="53707"/>
                  </a:lnTo>
                  <a:lnTo>
                    <a:pt x="129239" y="52146"/>
                  </a:lnTo>
                  <a:lnTo>
                    <a:pt x="143221" y="105759"/>
                  </a:lnTo>
                  <a:lnTo>
                    <a:pt x="161478" y="135765"/>
                  </a:lnTo>
                  <a:lnTo>
                    <a:pt x="179007" y="152307"/>
                  </a:lnTo>
                  <a:lnTo>
                    <a:pt x="195376" y="161219"/>
                  </a:lnTo>
                  <a:lnTo>
                    <a:pt x="218298" y="168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44582" y="2779523"/>
              <a:ext cx="20082" cy="421141"/>
            </a:xfrm>
            <a:custGeom>
              <a:avLst/>
              <a:gdLst/>
              <a:ahLst/>
              <a:cxnLst/>
              <a:rect l="0" t="0" r="0" b="0"/>
              <a:pathLst>
                <a:path w="20082" h="421141">
                  <a:moveTo>
                    <a:pt x="9552" y="0"/>
                  </a:moveTo>
                  <a:lnTo>
                    <a:pt x="2317" y="27556"/>
                  </a:lnTo>
                  <a:lnTo>
                    <a:pt x="0" y="73025"/>
                  </a:lnTo>
                  <a:lnTo>
                    <a:pt x="483" y="133811"/>
                  </a:lnTo>
                  <a:lnTo>
                    <a:pt x="6345" y="183017"/>
                  </a:lnTo>
                  <a:lnTo>
                    <a:pt x="8602" y="229572"/>
                  </a:lnTo>
                  <a:lnTo>
                    <a:pt x="9271" y="285610"/>
                  </a:lnTo>
                  <a:lnTo>
                    <a:pt x="10639" y="338609"/>
                  </a:lnTo>
                  <a:lnTo>
                    <a:pt x="17869" y="392792"/>
                  </a:lnTo>
                  <a:lnTo>
                    <a:pt x="2008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685803" y="2779523"/>
              <a:ext cx="18912" cy="442198"/>
            </a:xfrm>
            <a:custGeom>
              <a:avLst/>
              <a:gdLst/>
              <a:ahLst/>
              <a:cxnLst/>
              <a:rect l="0" t="0" r="0" b="0"/>
              <a:pathLst>
                <a:path w="18912" h="442198">
                  <a:moveTo>
                    <a:pt x="10528" y="0"/>
                  </a:moveTo>
                  <a:lnTo>
                    <a:pt x="16118" y="62092"/>
                  </a:lnTo>
                  <a:lnTo>
                    <a:pt x="18911" y="123053"/>
                  </a:lnTo>
                  <a:lnTo>
                    <a:pt x="13532" y="182299"/>
                  </a:lnTo>
                  <a:lnTo>
                    <a:pt x="11863" y="227641"/>
                  </a:lnTo>
                  <a:lnTo>
                    <a:pt x="11121" y="271970"/>
                  </a:lnTo>
                  <a:lnTo>
                    <a:pt x="10703" y="333267"/>
                  </a:lnTo>
                  <a:lnTo>
                    <a:pt x="10580" y="385355"/>
                  </a:lnTo>
                  <a:lnTo>
                    <a:pt x="7424" y="42106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559461" y="2712117"/>
              <a:ext cx="379027" cy="541189"/>
            </a:xfrm>
            <a:custGeom>
              <a:avLst/>
              <a:gdLst/>
              <a:ahLst/>
              <a:cxnLst/>
              <a:rect l="0" t="0" r="0" b="0"/>
              <a:pathLst>
                <a:path w="379027" h="541189">
                  <a:moveTo>
                    <a:pt x="0" y="130577"/>
                  </a:moveTo>
                  <a:lnTo>
                    <a:pt x="14654" y="77549"/>
                  </a:lnTo>
                  <a:lnTo>
                    <a:pt x="27570" y="59826"/>
                  </a:lnTo>
                  <a:lnTo>
                    <a:pt x="68492" y="23341"/>
                  </a:lnTo>
                  <a:lnTo>
                    <a:pt x="120677" y="5236"/>
                  </a:lnTo>
                  <a:lnTo>
                    <a:pt x="150731" y="0"/>
                  </a:lnTo>
                  <a:lnTo>
                    <a:pt x="175786" y="1573"/>
                  </a:lnTo>
                  <a:lnTo>
                    <a:pt x="209622" y="14625"/>
                  </a:lnTo>
                  <a:lnTo>
                    <a:pt x="241875" y="33310"/>
                  </a:lnTo>
                  <a:lnTo>
                    <a:pt x="256848" y="49913"/>
                  </a:lnTo>
                  <a:lnTo>
                    <a:pt x="262479" y="59253"/>
                  </a:lnTo>
                  <a:lnTo>
                    <a:pt x="270404" y="100345"/>
                  </a:lnTo>
                  <a:lnTo>
                    <a:pt x="272753" y="149565"/>
                  </a:lnTo>
                  <a:lnTo>
                    <a:pt x="265140" y="202958"/>
                  </a:lnTo>
                  <a:lnTo>
                    <a:pt x="249252" y="254232"/>
                  </a:lnTo>
                  <a:lnTo>
                    <a:pt x="235951" y="275612"/>
                  </a:lnTo>
                  <a:lnTo>
                    <a:pt x="218340" y="292913"/>
                  </a:lnTo>
                  <a:lnTo>
                    <a:pt x="214581" y="301972"/>
                  </a:lnTo>
                  <a:lnTo>
                    <a:pt x="214414" y="311521"/>
                  </a:lnTo>
                  <a:lnTo>
                    <a:pt x="229793" y="363632"/>
                  </a:lnTo>
                  <a:lnTo>
                    <a:pt x="253708" y="415821"/>
                  </a:lnTo>
                  <a:lnTo>
                    <a:pt x="287914" y="475589"/>
                  </a:lnTo>
                  <a:lnTo>
                    <a:pt x="322891" y="515840"/>
                  </a:lnTo>
                  <a:lnTo>
                    <a:pt x="349525" y="531858"/>
                  </a:lnTo>
                  <a:lnTo>
                    <a:pt x="379026" y="541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922693" y="2973719"/>
              <a:ext cx="131608" cy="205888"/>
            </a:xfrm>
            <a:custGeom>
              <a:avLst/>
              <a:gdLst/>
              <a:ahLst/>
              <a:cxnLst/>
              <a:rect l="0" t="0" r="0" b="0"/>
              <a:pathLst>
                <a:path w="131608" h="205888">
                  <a:moveTo>
                    <a:pt x="5265" y="79545"/>
                  </a:moveTo>
                  <a:lnTo>
                    <a:pt x="22033" y="90723"/>
                  </a:lnTo>
                  <a:lnTo>
                    <a:pt x="54817" y="97675"/>
                  </a:lnTo>
                  <a:lnTo>
                    <a:pt x="77591" y="93062"/>
                  </a:lnTo>
                  <a:lnTo>
                    <a:pt x="88578" y="88556"/>
                  </a:lnTo>
                  <a:lnTo>
                    <a:pt x="103904" y="74191"/>
                  </a:lnTo>
                  <a:lnTo>
                    <a:pt x="109629" y="65447"/>
                  </a:lnTo>
                  <a:lnTo>
                    <a:pt x="112871" y="46373"/>
                  </a:lnTo>
                  <a:lnTo>
                    <a:pt x="112097" y="36374"/>
                  </a:lnTo>
                  <a:lnTo>
                    <a:pt x="104999" y="19024"/>
                  </a:lnTo>
                  <a:lnTo>
                    <a:pt x="99831" y="11121"/>
                  </a:lnTo>
                  <a:lnTo>
                    <a:pt x="91706" y="5853"/>
                  </a:lnTo>
                  <a:lnTo>
                    <a:pt x="70200" y="0"/>
                  </a:lnTo>
                  <a:lnTo>
                    <a:pt x="48163" y="3637"/>
                  </a:lnTo>
                  <a:lnTo>
                    <a:pt x="37373" y="7883"/>
                  </a:lnTo>
                  <a:lnTo>
                    <a:pt x="19146" y="25078"/>
                  </a:lnTo>
                  <a:lnTo>
                    <a:pt x="11010" y="36215"/>
                  </a:lnTo>
                  <a:lnTo>
                    <a:pt x="1969" y="64186"/>
                  </a:lnTo>
                  <a:lnTo>
                    <a:pt x="0" y="106580"/>
                  </a:lnTo>
                  <a:lnTo>
                    <a:pt x="5264" y="130165"/>
                  </a:lnTo>
                  <a:lnTo>
                    <a:pt x="21383" y="162004"/>
                  </a:lnTo>
                  <a:lnTo>
                    <a:pt x="42147" y="186775"/>
                  </a:lnTo>
                  <a:lnTo>
                    <a:pt x="60261" y="201682"/>
                  </a:lnTo>
                  <a:lnTo>
                    <a:pt x="70005" y="205423"/>
                  </a:lnTo>
                  <a:lnTo>
                    <a:pt x="131607" y="205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64830" y="2999980"/>
              <a:ext cx="214502" cy="421782"/>
            </a:xfrm>
            <a:custGeom>
              <a:avLst/>
              <a:gdLst/>
              <a:ahLst/>
              <a:cxnLst/>
              <a:rect l="0" t="0" r="0" b="0"/>
              <a:pathLst>
                <a:path w="214502" h="421782">
                  <a:moveTo>
                    <a:pt x="147398" y="95398"/>
                  </a:moveTo>
                  <a:lnTo>
                    <a:pt x="158577" y="84220"/>
                  </a:lnTo>
                  <a:lnTo>
                    <a:pt x="164065" y="66253"/>
                  </a:lnTo>
                  <a:lnTo>
                    <a:pt x="165334" y="43840"/>
                  </a:lnTo>
                  <a:lnTo>
                    <a:pt x="161999" y="22181"/>
                  </a:lnTo>
                  <a:lnTo>
                    <a:pt x="157132" y="13831"/>
                  </a:lnTo>
                  <a:lnTo>
                    <a:pt x="142366" y="1434"/>
                  </a:lnTo>
                  <a:lnTo>
                    <a:pt x="133515" y="0"/>
                  </a:lnTo>
                  <a:lnTo>
                    <a:pt x="114322" y="4646"/>
                  </a:lnTo>
                  <a:lnTo>
                    <a:pt x="97213" y="17629"/>
                  </a:lnTo>
                  <a:lnTo>
                    <a:pt x="82980" y="35098"/>
                  </a:lnTo>
                  <a:lnTo>
                    <a:pt x="72754" y="54560"/>
                  </a:lnTo>
                  <a:lnTo>
                    <a:pt x="66010" y="96426"/>
                  </a:lnTo>
                  <a:lnTo>
                    <a:pt x="69601" y="134697"/>
                  </a:lnTo>
                  <a:lnTo>
                    <a:pt x="74477" y="141484"/>
                  </a:lnTo>
                  <a:lnTo>
                    <a:pt x="81237" y="144839"/>
                  </a:lnTo>
                  <a:lnTo>
                    <a:pt x="98106" y="145448"/>
                  </a:lnTo>
                  <a:lnTo>
                    <a:pt x="117302" y="141819"/>
                  </a:lnTo>
                  <a:lnTo>
                    <a:pt x="124994" y="135704"/>
                  </a:lnTo>
                  <a:lnTo>
                    <a:pt x="141410" y="105911"/>
                  </a:lnTo>
                  <a:lnTo>
                    <a:pt x="149806" y="84862"/>
                  </a:lnTo>
                  <a:lnTo>
                    <a:pt x="154853" y="82525"/>
                  </a:lnTo>
                  <a:lnTo>
                    <a:pt x="160557" y="85646"/>
                  </a:lnTo>
                  <a:lnTo>
                    <a:pt x="171964" y="101592"/>
                  </a:lnTo>
                  <a:lnTo>
                    <a:pt x="188819" y="153077"/>
                  </a:lnTo>
                  <a:lnTo>
                    <a:pt x="196716" y="205295"/>
                  </a:lnTo>
                  <a:lnTo>
                    <a:pt x="202176" y="255862"/>
                  </a:lnTo>
                  <a:lnTo>
                    <a:pt x="214501" y="309978"/>
                  </a:lnTo>
                  <a:lnTo>
                    <a:pt x="213554" y="351740"/>
                  </a:lnTo>
                  <a:lnTo>
                    <a:pt x="205658" y="373494"/>
                  </a:lnTo>
                  <a:lnTo>
                    <a:pt x="200276" y="382571"/>
                  </a:lnTo>
                  <a:lnTo>
                    <a:pt x="192009" y="388622"/>
                  </a:lnTo>
                  <a:lnTo>
                    <a:pt x="170345" y="395346"/>
                  </a:lnTo>
                  <a:lnTo>
                    <a:pt x="118310" y="400832"/>
                  </a:lnTo>
                  <a:lnTo>
                    <a:pt x="62970" y="408848"/>
                  </a:lnTo>
                  <a:lnTo>
                    <a:pt x="27237" y="413660"/>
                  </a:lnTo>
                  <a:lnTo>
                    <a:pt x="0" y="421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349098" y="3032207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17958" y="62280"/>
                  </a:lnTo>
                  <a:lnTo>
                    <a:pt x="28548" y="119450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359626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460939" y="3020075"/>
              <a:ext cx="118789" cy="186337"/>
            </a:xfrm>
            <a:custGeom>
              <a:avLst/>
              <a:gdLst/>
              <a:ahLst/>
              <a:cxnLst/>
              <a:rect l="0" t="0" r="0" b="0"/>
              <a:pathLst>
                <a:path w="118789" h="186337">
                  <a:moveTo>
                    <a:pt x="88201" y="12132"/>
                  </a:moveTo>
                  <a:lnTo>
                    <a:pt x="77022" y="953"/>
                  </a:lnTo>
                  <a:lnTo>
                    <a:pt x="70220" y="0"/>
                  </a:lnTo>
                  <a:lnTo>
                    <a:pt x="53304" y="5180"/>
                  </a:lnTo>
                  <a:lnTo>
                    <a:pt x="29638" y="21250"/>
                  </a:lnTo>
                  <a:lnTo>
                    <a:pt x="18109" y="40361"/>
                  </a:lnTo>
                  <a:lnTo>
                    <a:pt x="1176" y="85168"/>
                  </a:lnTo>
                  <a:lnTo>
                    <a:pt x="0" y="106594"/>
                  </a:lnTo>
                  <a:lnTo>
                    <a:pt x="8777" y="148944"/>
                  </a:lnTo>
                  <a:lnTo>
                    <a:pt x="23984" y="174981"/>
                  </a:lnTo>
                  <a:lnTo>
                    <a:pt x="32521" y="180360"/>
                  </a:lnTo>
                  <a:lnTo>
                    <a:pt x="54486" y="186336"/>
                  </a:lnTo>
                  <a:lnTo>
                    <a:pt x="76725" y="182753"/>
                  </a:lnTo>
                  <a:lnTo>
                    <a:pt x="87570" y="178522"/>
                  </a:lnTo>
                  <a:lnTo>
                    <a:pt x="102739" y="164462"/>
                  </a:lnTo>
                  <a:lnTo>
                    <a:pt x="108421" y="155799"/>
                  </a:lnTo>
                  <a:lnTo>
                    <a:pt x="116418" y="121251"/>
                  </a:lnTo>
                  <a:lnTo>
                    <a:pt x="118788" y="81378"/>
                  </a:lnTo>
                  <a:lnTo>
                    <a:pt x="113104" y="5694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633368" y="3023449"/>
              <a:ext cx="140181" cy="198182"/>
            </a:xfrm>
            <a:custGeom>
              <a:avLst/>
              <a:gdLst/>
              <a:ahLst/>
              <a:cxnLst/>
              <a:rect l="0" t="0" r="0" b="0"/>
              <a:pathLst>
                <a:path w="140181" h="198182">
                  <a:moveTo>
                    <a:pt x="0" y="50872"/>
                  </a:moveTo>
                  <a:lnTo>
                    <a:pt x="3119" y="105016"/>
                  </a:lnTo>
                  <a:lnTo>
                    <a:pt x="14572" y="142954"/>
                  </a:lnTo>
                  <a:lnTo>
                    <a:pt x="35411" y="198135"/>
                  </a:lnTo>
                  <a:lnTo>
                    <a:pt x="35305" y="198181"/>
                  </a:lnTo>
                  <a:lnTo>
                    <a:pt x="17148" y="138802"/>
                  </a:lnTo>
                  <a:lnTo>
                    <a:pt x="13005" y="79246"/>
                  </a:lnTo>
                  <a:lnTo>
                    <a:pt x="16698" y="54124"/>
                  </a:lnTo>
                  <a:lnTo>
                    <a:pt x="25359" y="34380"/>
                  </a:lnTo>
                  <a:lnTo>
                    <a:pt x="49982" y="2640"/>
                  </a:lnTo>
                  <a:lnTo>
                    <a:pt x="57888" y="0"/>
                  </a:lnTo>
                  <a:lnTo>
                    <a:pt x="76030" y="3306"/>
                  </a:lnTo>
                  <a:lnTo>
                    <a:pt x="100386" y="18321"/>
                  </a:lnTo>
                  <a:lnTo>
                    <a:pt x="122420" y="43177"/>
                  </a:lnTo>
                  <a:lnTo>
                    <a:pt x="138177" y="72768"/>
                  </a:lnTo>
                  <a:lnTo>
                    <a:pt x="140180" y="93359"/>
                  </a:lnTo>
                  <a:lnTo>
                    <a:pt x="137160" y="155164"/>
                  </a:lnTo>
                  <a:lnTo>
                    <a:pt x="136870" y="166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886052" y="32006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949223" y="2821637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52642"/>
                  </a:moveTo>
                  <a:lnTo>
                    <a:pt x="33577" y="17896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054507" y="2863751"/>
              <a:ext cx="42116" cy="52643"/>
            </a:xfrm>
            <a:custGeom>
              <a:avLst/>
              <a:gdLst/>
              <a:ahLst/>
              <a:cxnLst/>
              <a:rect l="0" t="0" r="0" b="0"/>
              <a:pathLst>
                <a:path w="42116" h="52643">
                  <a:moveTo>
                    <a:pt x="0" y="52642"/>
                  </a:moveTo>
                  <a:lnTo>
                    <a:pt x="33578" y="17896"/>
                  </a:lnTo>
                  <a:lnTo>
                    <a:pt x="421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84310" y="4125184"/>
            <a:ext cx="3126965" cy="991667"/>
            <a:chOff x="484310" y="4125184"/>
            <a:chExt cx="3126965" cy="991667"/>
          </a:xfrm>
        </p:grpSpPr>
        <p:sp>
          <p:nvSpPr>
            <p:cNvPr id="125" name="Freeform 124"/>
            <p:cNvSpPr/>
            <p:nvPr/>
          </p:nvSpPr>
          <p:spPr>
            <a:xfrm>
              <a:off x="484310" y="4537782"/>
              <a:ext cx="168457" cy="26647"/>
            </a:xfrm>
            <a:custGeom>
              <a:avLst/>
              <a:gdLst/>
              <a:ahLst/>
              <a:cxnLst/>
              <a:rect l="0" t="0" r="0" b="0"/>
              <a:pathLst>
                <a:path w="168457" h="26647">
                  <a:moveTo>
                    <a:pt x="168456" y="21057"/>
                  </a:moveTo>
                  <a:lnTo>
                    <a:pt x="151689" y="26646"/>
                  </a:lnTo>
                  <a:lnTo>
                    <a:pt x="118905" y="24533"/>
                  </a:lnTo>
                  <a:lnTo>
                    <a:pt x="57339" y="10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8580" y="4369326"/>
              <a:ext cx="273742" cy="528932"/>
            </a:xfrm>
            <a:custGeom>
              <a:avLst/>
              <a:gdLst/>
              <a:ahLst/>
              <a:cxnLst/>
              <a:rect l="0" t="0" r="0" b="0"/>
              <a:pathLst>
                <a:path w="273742" h="528932">
                  <a:moveTo>
                    <a:pt x="0" y="10529"/>
                  </a:moveTo>
                  <a:lnTo>
                    <a:pt x="11453" y="64673"/>
                  </a:lnTo>
                  <a:lnTo>
                    <a:pt x="21331" y="111969"/>
                  </a:lnTo>
                  <a:lnTo>
                    <a:pt x="31666" y="170437"/>
                  </a:lnTo>
                  <a:lnTo>
                    <a:pt x="42138" y="222855"/>
                  </a:lnTo>
                  <a:lnTo>
                    <a:pt x="59664" y="284284"/>
                  </a:lnTo>
                  <a:lnTo>
                    <a:pt x="77209" y="345825"/>
                  </a:lnTo>
                  <a:lnTo>
                    <a:pt x="86423" y="408204"/>
                  </a:lnTo>
                  <a:lnTo>
                    <a:pt x="100895" y="464107"/>
                  </a:lnTo>
                  <a:lnTo>
                    <a:pt x="110296" y="524920"/>
                  </a:lnTo>
                  <a:lnTo>
                    <a:pt x="114475" y="528931"/>
                  </a:lnTo>
                  <a:lnTo>
                    <a:pt x="119600" y="528096"/>
                  </a:lnTo>
                  <a:lnTo>
                    <a:pt x="125357" y="524029"/>
                  </a:lnTo>
                  <a:lnTo>
                    <a:pt x="131753" y="507033"/>
                  </a:lnTo>
                  <a:lnTo>
                    <a:pt x="141449" y="452404"/>
                  </a:lnTo>
                  <a:lnTo>
                    <a:pt x="151225" y="402457"/>
                  </a:lnTo>
                  <a:lnTo>
                    <a:pt x="161531" y="350614"/>
                  </a:lnTo>
                  <a:lnTo>
                    <a:pt x="171993" y="292618"/>
                  </a:lnTo>
                  <a:lnTo>
                    <a:pt x="182502" y="230981"/>
                  </a:lnTo>
                  <a:lnTo>
                    <a:pt x="196533" y="172488"/>
                  </a:lnTo>
                  <a:lnTo>
                    <a:pt x="214079" y="116344"/>
                  </a:lnTo>
                  <a:lnTo>
                    <a:pt x="239960" y="54908"/>
                  </a:lnTo>
                  <a:lnTo>
                    <a:pt x="255153" y="24848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076215" y="4578137"/>
              <a:ext cx="166148" cy="272608"/>
            </a:xfrm>
            <a:custGeom>
              <a:avLst/>
              <a:gdLst/>
              <a:ahLst/>
              <a:cxnLst/>
              <a:rect l="0" t="0" r="0" b="0"/>
              <a:pathLst>
                <a:path w="166148" h="272608">
                  <a:moveTo>
                    <a:pt x="8220" y="149158"/>
                  </a:moveTo>
                  <a:lnTo>
                    <a:pt x="26201" y="133517"/>
                  </a:lnTo>
                  <a:lnTo>
                    <a:pt x="81404" y="109551"/>
                  </a:lnTo>
                  <a:lnTo>
                    <a:pt x="105293" y="90499"/>
                  </a:lnTo>
                  <a:lnTo>
                    <a:pt x="119994" y="72785"/>
                  </a:lnTo>
                  <a:lnTo>
                    <a:pt x="123680" y="63147"/>
                  </a:lnTo>
                  <a:lnTo>
                    <a:pt x="124656" y="43081"/>
                  </a:lnTo>
                  <a:lnTo>
                    <a:pt x="118071" y="25583"/>
                  </a:lnTo>
                  <a:lnTo>
                    <a:pt x="113039" y="17642"/>
                  </a:lnTo>
                  <a:lnTo>
                    <a:pt x="98090" y="5699"/>
                  </a:lnTo>
                  <a:lnTo>
                    <a:pt x="89190" y="876"/>
                  </a:lnTo>
                  <a:lnTo>
                    <a:pt x="79748" y="0"/>
                  </a:lnTo>
                  <a:lnTo>
                    <a:pt x="59897" y="5267"/>
                  </a:lnTo>
                  <a:lnTo>
                    <a:pt x="34580" y="21386"/>
                  </a:lnTo>
                  <a:lnTo>
                    <a:pt x="22665" y="37388"/>
                  </a:lnTo>
                  <a:lnTo>
                    <a:pt x="5484" y="76257"/>
                  </a:lnTo>
                  <a:lnTo>
                    <a:pt x="0" y="112870"/>
                  </a:lnTo>
                  <a:lnTo>
                    <a:pt x="13789" y="165993"/>
                  </a:lnTo>
                  <a:lnTo>
                    <a:pt x="38185" y="222302"/>
                  </a:lnTo>
                  <a:lnTo>
                    <a:pt x="57912" y="248689"/>
                  </a:lnTo>
                  <a:lnTo>
                    <a:pt x="84165" y="265737"/>
                  </a:lnTo>
                  <a:lnTo>
                    <a:pt x="119759" y="272607"/>
                  </a:lnTo>
                  <a:lnTo>
                    <a:pt x="140071" y="267975"/>
                  </a:lnTo>
                  <a:lnTo>
                    <a:pt x="166147" y="254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305533" y="4611482"/>
              <a:ext cx="126343" cy="234270"/>
            </a:xfrm>
            <a:custGeom>
              <a:avLst/>
              <a:gdLst/>
              <a:ahLst/>
              <a:cxnLst/>
              <a:rect l="0" t="0" r="0" b="0"/>
              <a:pathLst>
                <a:path w="126343" h="234270">
                  <a:moveTo>
                    <a:pt x="0" y="115813"/>
                  </a:moveTo>
                  <a:lnTo>
                    <a:pt x="16789" y="170858"/>
                  </a:lnTo>
                  <a:lnTo>
                    <a:pt x="26748" y="234269"/>
                  </a:lnTo>
                  <a:lnTo>
                    <a:pt x="26021" y="233388"/>
                  </a:lnTo>
                  <a:lnTo>
                    <a:pt x="14475" y="195160"/>
                  </a:lnTo>
                  <a:lnTo>
                    <a:pt x="8189" y="140758"/>
                  </a:lnTo>
                  <a:lnTo>
                    <a:pt x="4809" y="117541"/>
                  </a:lnTo>
                  <a:lnTo>
                    <a:pt x="15134" y="63398"/>
                  </a:lnTo>
                  <a:lnTo>
                    <a:pt x="30480" y="31652"/>
                  </a:lnTo>
                  <a:lnTo>
                    <a:pt x="46302" y="16797"/>
                  </a:lnTo>
                  <a:lnTo>
                    <a:pt x="66202" y="746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84518" y="4674653"/>
              <a:ext cx="84229" cy="63171"/>
            </a:xfrm>
            <a:custGeom>
              <a:avLst/>
              <a:gdLst/>
              <a:ahLst/>
              <a:cxnLst/>
              <a:rect l="0" t="0" r="0" b="0"/>
              <a:pathLst>
                <a:path w="84229" h="63171">
                  <a:moveTo>
                    <a:pt x="0" y="0"/>
                  </a:moveTo>
                  <a:lnTo>
                    <a:pt x="60873" y="42661"/>
                  </a:lnTo>
                  <a:lnTo>
                    <a:pt x="84228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442404" y="4579896"/>
              <a:ext cx="210571" cy="536955"/>
            </a:xfrm>
            <a:custGeom>
              <a:avLst/>
              <a:gdLst/>
              <a:ahLst/>
              <a:cxnLst/>
              <a:rect l="0" t="0" r="0" b="0"/>
              <a:pathLst>
                <a:path w="210571" h="536955">
                  <a:moveTo>
                    <a:pt x="210570" y="0"/>
                  </a:moveTo>
                  <a:lnTo>
                    <a:pt x="199391" y="11178"/>
                  </a:lnTo>
                  <a:lnTo>
                    <a:pt x="183059" y="52728"/>
                  </a:lnTo>
                  <a:lnTo>
                    <a:pt x="165448" y="109115"/>
                  </a:lnTo>
                  <a:lnTo>
                    <a:pt x="146507" y="159062"/>
                  </a:lnTo>
                  <a:lnTo>
                    <a:pt x="119147" y="217163"/>
                  </a:lnTo>
                  <a:lnTo>
                    <a:pt x="95657" y="273223"/>
                  </a:lnTo>
                  <a:lnTo>
                    <a:pt x="77327" y="326315"/>
                  </a:lnTo>
                  <a:lnTo>
                    <a:pt x="56162" y="389548"/>
                  </a:lnTo>
                  <a:lnTo>
                    <a:pt x="38996" y="437907"/>
                  </a:lnTo>
                  <a:lnTo>
                    <a:pt x="19011" y="491913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979357" y="4327212"/>
              <a:ext cx="178986" cy="356205"/>
            </a:xfrm>
            <a:custGeom>
              <a:avLst/>
              <a:gdLst/>
              <a:ahLst/>
              <a:cxnLst/>
              <a:rect l="0" t="0" r="0" b="0"/>
              <a:pathLst>
                <a:path w="178986" h="356205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5684" y="166681"/>
                  </a:lnTo>
                  <a:lnTo>
                    <a:pt x="19465" y="218103"/>
                  </a:lnTo>
                  <a:lnTo>
                    <a:pt x="26175" y="270384"/>
                  </a:lnTo>
                  <a:lnTo>
                    <a:pt x="37753" y="324811"/>
                  </a:lnTo>
                  <a:lnTo>
                    <a:pt x="40822" y="356204"/>
                  </a:lnTo>
                  <a:lnTo>
                    <a:pt x="41540" y="348606"/>
                  </a:lnTo>
                  <a:lnTo>
                    <a:pt x="36825" y="304094"/>
                  </a:lnTo>
                  <a:lnTo>
                    <a:pt x="53103" y="242047"/>
                  </a:lnTo>
                  <a:lnTo>
                    <a:pt x="61036" y="222220"/>
                  </a:lnTo>
                  <a:lnTo>
                    <a:pt x="72361" y="205609"/>
                  </a:lnTo>
                  <a:lnTo>
                    <a:pt x="79826" y="201414"/>
                  </a:lnTo>
                  <a:lnTo>
                    <a:pt x="97480" y="199871"/>
                  </a:lnTo>
                  <a:lnTo>
                    <a:pt x="113904" y="206205"/>
                  </a:lnTo>
                  <a:lnTo>
                    <a:pt x="129003" y="217989"/>
                  </a:lnTo>
                  <a:lnTo>
                    <a:pt x="149487" y="244354"/>
                  </a:lnTo>
                  <a:lnTo>
                    <a:pt x="173873" y="304350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207028" y="4527253"/>
              <a:ext cx="162140" cy="168628"/>
            </a:xfrm>
            <a:custGeom>
              <a:avLst/>
              <a:gdLst/>
              <a:ahLst/>
              <a:cxnLst/>
              <a:rect l="0" t="0" r="0" b="0"/>
              <a:pathLst>
                <a:path w="162140" h="168628">
                  <a:moveTo>
                    <a:pt x="98713" y="10529"/>
                  </a:moveTo>
                  <a:lnTo>
                    <a:pt x="81945" y="4940"/>
                  </a:lnTo>
                  <a:lnTo>
                    <a:pt x="64354" y="5315"/>
                  </a:lnTo>
                  <a:lnTo>
                    <a:pt x="46007" y="10552"/>
                  </a:lnTo>
                  <a:lnTo>
                    <a:pt x="30055" y="20678"/>
                  </a:lnTo>
                  <a:lnTo>
                    <a:pt x="18285" y="36097"/>
                  </a:lnTo>
                  <a:lnTo>
                    <a:pt x="1197" y="74591"/>
                  </a:lnTo>
                  <a:lnTo>
                    <a:pt x="0" y="95153"/>
                  </a:lnTo>
                  <a:lnTo>
                    <a:pt x="4538" y="115990"/>
                  </a:lnTo>
                  <a:lnTo>
                    <a:pt x="14353" y="136949"/>
                  </a:lnTo>
                  <a:lnTo>
                    <a:pt x="38622" y="162890"/>
                  </a:lnTo>
                  <a:lnTo>
                    <a:pt x="48124" y="167086"/>
                  </a:lnTo>
                  <a:lnTo>
                    <a:pt x="68040" y="168627"/>
                  </a:lnTo>
                  <a:lnTo>
                    <a:pt x="98983" y="157329"/>
                  </a:lnTo>
                  <a:lnTo>
                    <a:pt x="130378" y="139163"/>
                  </a:lnTo>
                  <a:lnTo>
                    <a:pt x="156318" y="107785"/>
                  </a:lnTo>
                  <a:lnTo>
                    <a:pt x="162139" y="85339"/>
                  </a:lnTo>
                  <a:lnTo>
                    <a:pt x="156345" y="42334"/>
                  </a:lnTo>
                  <a:lnTo>
                    <a:pt x="141655" y="16183"/>
                  </a:lnTo>
                  <a:lnTo>
                    <a:pt x="132226" y="7193"/>
                  </a:lnTo>
                  <a:lnTo>
                    <a:pt x="1197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488018" y="4295626"/>
              <a:ext cx="17765" cy="442198"/>
            </a:xfrm>
            <a:custGeom>
              <a:avLst/>
              <a:gdLst/>
              <a:ahLst/>
              <a:cxnLst/>
              <a:rect l="0" t="0" r="0" b="0"/>
              <a:pathLst>
                <a:path w="17765" h="442198">
                  <a:moveTo>
                    <a:pt x="7235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5233" y="132449"/>
                  </a:lnTo>
                  <a:lnTo>
                    <a:pt x="6642" y="185084"/>
                  </a:lnTo>
                  <a:lnTo>
                    <a:pt x="7060" y="236554"/>
                  </a:lnTo>
                  <a:lnTo>
                    <a:pt x="7183" y="296258"/>
                  </a:lnTo>
                  <a:lnTo>
                    <a:pt x="10340" y="352163"/>
                  </a:lnTo>
                  <a:lnTo>
                    <a:pt x="16297" y="412974"/>
                  </a:lnTo>
                  <a:lnTo>
                    <a:pt x="1776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400497" y="4434692"/>
              <a:ext cx="231628" cy="18863"/>
            </a:xfrm>
            <a:custGeom>
              <a:avLst/>
              <a:gdLst/>
              <a:ahLst/>
              <a:cxnLst/>
              <a:rect l="0" t="0" r="0" b="0"/>
              <a:pathLst>
                <a:path w="231628" h="18863">
                  <a:moveTo>
                    <a:pt x="231627" y="8334"/>
                  </a:moveTo>
                  <a:lnTo>
                    <a:pt x="194149" y="0"/>
                  </a:lnTo>
                  <a:lnTo>
                    <a:pt x="137137" y="3828"/>
                  </a:lnTo>
                  <a:lnTo>
                    <a:pt x="77955" y="8613"/>
                  </a:lnTo>
                  <a:lnTo>
                    <a:pt x="27444" y="16491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994492" y="4453790"/>
              <a:ext cx="185115" cy="210570"/>
            </a:xfrm>
            <a:custGeom>
              <a:avLst/>
              <a:gdLst/>
              <a:ahLst/>
              <a:cxnLst/>
              <a:rect l="0" t="0" r="0" b="0"/>
              <a:pathLst>
                <a:path w="185115" h="210570">
                  <a:moveTo>
                    <a:pt x="100886" y="94521"/>
                  </a:moveTo>
                  <a:lnTo>
                    <a:pt x="95297" y="35904"/>
                  </a:lnTo>
                  <a:lnTo>
                    <a:pt x="86314" y="15436"/>
                  </a:lnTo>
                  <a:lnTo>
                    <a:pt x="80643" y="6703"/>
                  </a:lnTo>
                  <a:lnTo>
                    <a:pt x="72183" y="2050"/>
                  </a:lnTo>
                  <a:lnTo>
                    <a:pt x="50304" y="0"/>
                  </a:lnTo>
                  <a:lnTo>
                    <a:pt x="40259" y="3431"/>
                  </a:lnTo>
                  <a:lnTo>
                    <a:pt x="22858" y="16602"/>
                  </a:lnTo>
                  <a:lnTo>
                    <a:pt x="10445" y="40393"/>
                  </a:lnTo>
                  <a:lnTo>
                    <a:pt x="0" y="86672"/>
                  </a:lnTo>
                  <a:lnTo>
                    <a:pt x="24" y="134309"/>
                  </a:lnTo>
                  <a:lnTo>
                    <a:pt x="5756" y="162507"/>
                  </a:lnTo>
                  <a:lnTo>
                    <a:pt x="16102" y="186738"/>
                  </a:lnTo>
                  <a:lnTo>
                    <a:pt x="31619" y="202966"/>
                  </a:lnTo>
                  <a:lnTo>
                    <a:pt x="40670" y="208932"/>
                  </a:lnTo>
                  <a:lnTo>
                    <a:pt x="50213" y="210569"/>
                  </a:lnTo>
                  <a:lnTo>
                    <a:pt x="70176" y="206149"/>
                  </a:lnTo>
                  <a:lnTo>
                    <a:pt x="87627" y="190147"/>
                  </a:lnTo>
                  <a:lnTo>
                    <a:pt x="100842" y="167437"/>
                  </a:lnTo>
                  <a:lnTo>
                    <a:pt x="115611" y="106563"/>
                  </a:lnTo>
                  <a:lnTo>
                    <a:pt x="120693" y="65357"/>
                  </a:lnTo>
                  <a:lnTo>
                    <a:pt x="133323" y="126659"/>
                  </a:lnTo>
                  <a:lnTo>
                    <a:pt x="152267" y="168329"/>
                  </a:lnTo>
                  <a:lnTo>
                    <a:pt x="185114" y="199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232248" y="4443994"/>
              <a:ext cx="147400" cy="189891"/>
            </a:xfrm>
            <a:custGeom>
              <a:avLst/>
              <a:gdLst/>
              <a:ahLst/>
              <a:cxnLst/>
              <a:rect l="0" t="0" r="0" b="0"/>
              <a:pathLst>
                <a:path w="147400" h="189891">
                  <a:moveTo>
                    <a:pt x="0" y="72731"/>
                  </a:moveTo>
                  <a:lnTo>
                    <a:pt x="8334" y="129995"/>
                  </a:lnTo>
                  <a:lnTo>
                    <a:pt x="16306" y="189890"/>
                  </a:lnTo>
                  <a:lnTo>
                    <a:pt x="15550" y="189441"/>
                  </a:lnTo>
                  <a:lnTo>
                    <a:pt x="5931" y="163505"/>
                  </a:lnTo>
                  <a:lnTo>
                    <a:pt x="2342" y="107776"/>
                  </a:lnTo>
                  <a:lnTo>
                    <a:pt x="8753" y="58808"/>
                  </a:lnTo>
                  <a:lnTo>
                    <a:pt x="14809" y="28719"/>
                  </a:lnTo>
                  <a:lnTo>
                    <a:pt x="20401" y="17653"/>
                  </a:lnTo>
                  <a:lnTo>
                    <a:pt x="35973" y="2239"/>
                  </a:lnTo>
                  <a:lnTo>
                    <a:pt x="45039" y="0"/>
                  </a:lnTo>
                  <a:lnTo>
                    <a:pt x="64471" y="3751"/>
                  </a:lnTo>
                  <a:lnTo>
                    <a:pt x="89553" y="19018"/>
                  </a:lnTo>
                  <a:lnTo>
                    <a:pt x="101413" y="34820"/>
                  </a:lnTo>
                  <a:lnTo>
                    <a:pt x="138690" y="95497"/>
                  </a:lnTo>
                  <a:lnTo>
                    <a:pt x="146253" y="148750"/>
                  </a:lnTo>
                  <a:lnTo>
                    <a:pt x="147399" y="167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433747" y="4125184"/>
              <a:ext cx="177528" cy="527066"/>
            </a:xfrm>
            <a:custGeom>
              <a:avLst/>
              <a:gdLst/>
              <a:ahLst/>
              <a:cxnLst/>
              <a:rect l="0" t="0" r="0" b="0"/>
              <a:pathLst>
                <a:path w="177528" h="527066">
                  <a:moveTo>
                    <a:pt x="124885" y="381013"/>
                  </a:moveTo>
                  <a:lnTo>
                    <a:pt x="110231" y="337050"/>
                  </a:lnTo>
                  <a:lnTo>
                    <a:pt x="97315" y="320140"/>
                  </a:lnTo>
                  <a:lnTo>
                    <a:pt x="88957" y="312355"/>
                  </a:lnTo>
                  <a:lnTo>
                    <a:pt x="79876" y="308334"/>
                  </a:lnTo>
                  <a:lnTo>
                    <a:pt x="60427" y="306987"/>
                  </a:lnTo>
                  <a:lnTo>
                    <a:pt x="29747" y="318395"/>
                  </a:lnTo>
                  <a:lnTo>
                    <a:pt x="15141" y="333295"/>
                  </a:lnTo>
                  <a:lnTo>
                    <a:pt x="5920" y="352786"/>
                  </a:lnTo>
                  <a:lnTo>
                    <a:pt x="0" y="403426"/>
                  </a:lnTo>
                  <a:lnTo>
                    <a:pt x="2094" y="441466"/>
                  </a:lnTo>
                  <a:lnTo>
                    <a:pt x="13243" y="474964"/>
                  </a:lnTo>
                  <a:lnTo>
                    <a:pt x="37971" y="517724"/>
                  </a:lnTo>
                  <a:lnTo>
                    <a:pt x="47055" y="523626"/>
                  </a:lnTo>
                  <a:lnTo>
                    <a:pt x="69627" y="527065"/>
                  </a:lnTo>
                  <a:lnTo>
                    <a:pt x="79857" y="524004"/>
                  </a:lnTo>
                  <a:lnTo>
                    <a:pt x="97464" y="511245"/>
                  </a:lnTo>
                  <a:lnTo>
                    <a:pt x="120529" y="484331"/>
                  </a:lnTo>
                  <a:lnTo>
                    <a:pt x="142049" y="426984"/>
                  </a:lnTo>
                  <a:lnTo>
                    <a:pt x="159736" y="376566"/>
                  </a:lnTo>
                  <a:lnTo>
                    <a:pt x="171736" y="323413"/>
                  </a:lnTo>
                  <a:lnTo>
                    <a:pt x="175811" y="263731"/>
                  </a:lnTo>
                  <a:lnTo>
                    <a:pt x="177019" y="201593"/>
                  </a:lnTo>
                  <a:lnTo>
                    <a:pt x="176207" y="139898"/>
                  </a:lnTo>
                  <a:lnTo>
                    <a:pt x="169077" y="85224"/>
                  </a:lnTo>
                  <a:lnTo>
                    <a:pt x="156188" y="24234"/>
                  </a:lnTo>
                  <a:lnTo>
                    <a:pt x="152772" y="9800"/>
                  </a:lnTo>
                  <a:lnTo>
                    <a:pt x="146986" y="2516"/>
                  </a:lnTo>
                  <a:lnTo>
                    <a:pt x="139619" y="0"/>
                  </a:lnTo>
                  <a:lnTo>
                    <a:pt x="131198" y="662"/>
                  </a:lnTo>
                  <a:lnTo>
                    <a:pt x="125584" y="5783"/>
                  </a:lnTo>
                  <a:lnTo>
                    <a:pt x="119346" y="23951"/>
                  </a:lnTo>
                  <a:lnTo>
                    <a:pt x="115342" y="76082"/>
                  </a:lnTo>
                  <a:lnTo>
                    <a:pt x="114648" y="130396"/>
                  </a:lnTo>
                  <a:lnTo>
                    <a:pt x="115612" y="185223"/>
                  </a:lnTo>
                  <a:lnTo>
                    <a:pt x="121618" y="245402"/>
                  </a:lnTo>
                  <a:lnTo>
                    <a:pt x="125086" y="306516"/>
                  </a:lnTo>
                  <a:lnTo>
                    <a:pt x="133003" y="361019"/>
                  </a:lnTo>
                  <a:lnTo>
                    <a:pt x="146159" y="418831"/>
                  </a:lnTo>
                  <a:lnTo>
                    <a:pt x="172232" y="476562"/>
                  </a:lnTo>
                  <a:lnTo>
                    <a:pt x="177527" y="486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3994763" y="4285098"/>
            <a:ext cx="995745" cy="652768"/>
            <a:chOff x="3994763" y="4285098"/>
            <a:chExt cx="995745" cy="652768"/>
          </a:xfrm>
        </p:grpSpPr>
        <p:sp>
          <p:nvSpPr>
            <p:cNvPr id="139" name="Freeform 138"/>
            <p:cNvSpPr/>
            <p:nvPr/>
          </p:nvSpPr>
          <p:spPr>
            <a:xfrm>
              <a:off x="3994763" y="4306155"/>
              <a:ext cx="142937" cy="318967"/>
            </a:xfrm>
            <a:custGeom>
              <a:avLst/>
              <a:gdLst/>
              <a:ahLst/>
              <a:cxnLst/>
              <a:rect l="0" t="0" r="0" b="0"/>
              <a:pathLst>
                <a:path w="142937" h="318967">
                  <a:moveTo>
                    <a:pt x="6066" y="105285"/>
                  </a:moveTo>
                  <a:lnTo>
                    <a:pt x="0" y="138907"/>
                  </a:lnTo>
                  <a:lnTo>
                    <a:pt x="4521" y="190609"/>
                  </a:lnTo>
                  <a:lnTo>
                    <a:pt x="11350" y="245881"/>
                  </a:lnTo>
                  <a:lnTo>
                    <a:pt x="27356" y="304431"/>
                  </a:lnTo>
                  <a:lnTo>
                    <a:pt x="31906" y="318966"/>
                  </a:lnTo>
                  <a:lnTo>
                    <a:pt x="16053" y="263741"/>
                  </a:lnTo>
                  <a:lnTo>
                    <a:pt x="9025" y="228664"/>
                  </a:lnTo>
                  <a:lnTo>
                    <a:pt x="6650" y="174890"/>
                  </a:lnTo>
                  <a:lnTo>
                    <a:pt x="7351" y="120377"/>
                  </a:lnTo>
                  <a:lnTo>
                    <a:pt x="20735" y="63772"/>
                  </a:lnTo>
                  <a:lnTo>
                    <a:pt x="33643" y="45501"/>
                  </a:lnTo>
                  <a:lnTo>
                    <a:pt x="51077" y="30751"/>
                  </a:lnTo>
                  <a:lnTo>
                    <a:pt x="93986" y="11750"/>
                  </a:lnTo>
                  <a:lnTo>
                    <a:pt x="142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170005" y="4377363"/>
              <a:ext cx="209851" cy="262946"/>
            </a:xfrm>
            <a:custGeom>
              <a:avLst/>
              <a:gdLst/>
              <a:ahLst/>
              <a:cxnLst/>
              <a:rect l="0" t="0" r="0" b="0"/>
              <a:pathLst>
                <a:path w="209851" h="262946">
                  <a:moveTo>
                    <a:pt x="125621" y="76191"/>
                  </a:moveTo>
                  <a:lnTo>
                    <a:pt x="122502" y="33499"/>
                  </a:lnTo>
                  <a:lnTo>
                    <a:pt x="120032" y="23164"/>
                  </a:lnTo>
                  <a:lnTo>
                    <a:pt x="114876" y="15103"/>
                  </a:lnTo>
                  <a:lnTo>
                    <a:pt x="99789" y="3028"/>
                  </a:lnTo>
                  <a:lnTo>
                    <a:pt x="81385" y="0"/>
                  </a:lnTo>
                  <a:lnTo>
                    <a:pt x="61508" y="3724"/>
                  </a:lnTo>
                  <a:lnTo>
                    <a:pt x="40975" y="13178"/>
                  </a:lnTo>
                  <a:lnTo>
                    <a:pt x="26390" y="28298"/>
                  </a:lnTo>
                  <a:lnTo>
                    <a:pt x="11601" y="59661"/>
                  </a:lnTo>
                  <a:lnTo>
                    <a:pt x="2930" y="98589"/>
                  </a:lnTo>
                  <a:lnTo>
                    <a:pt x="0" y="159254"/>
                  </a:lnTo>
                  <a:lnTo>
                    <a:pt x="10827" y="222050"/>
                  </a:lnTo>
                  <a:lnTo>
                    <a:pt x="18450" y="242793"/>
                  </a:lnTo>
                  <a:lnTo>
                    <a:pt x="29637" y="259811"/>
                  </a:lnTo>
                  <a:lnTo>
                    <a:pt x="35895" y="262945"/>
                  </a:lnTo>
                  <a:lnTo>
                    <a:pt x="42408" y="262695"/>
                  </a:lnTo>
                  <a:lnTo>
                    <a:pt x="49089" y="260188"/>
                  </a:lnTo>
                  <a:lnTo>
                    <a:pt x="69670" y="239893"/>
                  </a:lnTo>
                  <a:lnTo>
                    <a:pt x="101472" y="191379"/>
                  </a:lnTo>
                  <a:lnTo>
                    <a:pt x="117992" y="144178"/>
                  </a:lnTo>
                  <a:lnTo>
                    <a:pt x="124114" y="99152"/>
                  </a:lnTo>
                  <a:lnTo>
                    <a:pt x="124617" y="100858"/>
                  </a:lnTo>
                  <a:lnTo>
                    <a:pt x="136986" y="154251"/>
                  </a:lnTo>
                  <a:lnTo>
                    <a:pt x="144711" y="177565"/>
                  </a:lnTo>
                  <a:lnTo>
                    <a:pt x="155942" y="195725"/>
                  </a:lnTo>
                  <a:lnTo>
                    <a:pt x="171853" y="208476"/>
                  </a:lnTo>
                  <a:lnTo>
                    <a:pt x="209850" y="223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455749" y="4485140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4" y="131056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464082" y="42850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579896" y="4399261"/>
              <a:ext cx="157928" cy="222750"/>
            </a:xfrm>
            <a:custGeom>
              <a:avLst/>
              <a:gdLst/>
              <a:ahLst/>
              <a:cxnLst/>
              <a:rect l="0" t="0" r="0" b="0"/>
              <a:pathLst>
                <a:path w="157928" h="222750">
                  <a:moveTo>
                    <a:pt x="0" y="75350"/>
                  </a:moveTo>
                  <a:lnTo>
                    <a:pt x="7236" y="102906"/>
                  </a:lnTo>
                  <a:lnTo>
                    <a:pt x="12998" y="156009"/>
                  </a:lnTo>
                  <a:lnTo>
                    <a:pt x="19996" y="210797"/>
                  </a:lnTo>
                  <a:lnTo>
                    <a:pt x="20964" y="151476"/>
                  </a:lnTo>
                  <a:lnTo>
                    <a:pt x="24159" y="91211"/>
                  </a:lnTo>
                  <a:lnTo>
                    <a:pt x="35707" y="44818"/>
                  </a:lnTo>
                  <a:lnTo>
                    <a:pt x="51394" y="18080"/>
                  </a:lnTo>
                  <a:lnTo>
                    <a:pt x="67295" y="5833"/>
                  </a:lnTo>
                  <a:lnTo>
                    <a:pt x="76449" y="930"/>
                  </a:lnTo>
                  <a:lnTo>
                    <a:pt x="84891" y="0"/>
                  </a:lnTo>
                  <a:lnTo>
                    <a:pt x="100510" y="5206"/>
                  </a:lnTo>
                  <a:lnTo>
                    <a:pt x="122458" y="26880"/>
                  </a:lnTo>
                  <a:lnTo>
                    <a:pt x="138189" y="66708"/>
                  </a:lnTo>
                  <a:lnTo>
                    <a:pt x="146750" y="122993"/>
                  </a:lnTo>
                  <a:lnTo>
                    <a:pt x="156224" y="185566"/>
                  </a:lnTo>
                  <a:lnTo>
                    <a:pt x="157927" y="222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811523" y="4421969"/>
              <a:ext cx="73701" cy="147399"/>
            </a:xfrm>
            <a:custGeom>
              <a:avLst/>
              <a:gdLst/>
              <a:ahLst/>
              <a:cxnLst/>
              <a:rect l="0" t="0" r="0" b="0"/>
              <a:pathLst>
                <a:path w="73701" h="147399">
                  <a:moveTo>
                    <a:pt x="0" y="0"/>
                  </a:moveTo>
                  <a:lnTo>
                    <a:pt x="19128" y="62258"/>
                  </a:lnTo>
                  <a:lnTo>
                    <a:pt x="60349" y="118673"/>
                  </a:lnTo>
                  <a:lnTo>
                    <a:pt x="73700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748352" y="4421969"/>
              <a:ext cx="242156" cy="515897"/>
            </a:xfrm>
            <a:custGeom>
              <a:avLst/>
              <a:gdLst/>
              <a:ahLst/>
              <a:cxnLst/>
              <a:rect l="0" t="0" r="0" b="0"/>
              <a:pathLst>
                <a:path w="242156" h="515897">
                  <a:moveTo>
                    <a:pt x="242155" y="0"/>
                  </a:moveTo>
                  <a:lnTo>
                    <a:pt x="231410" y="26386"/>
                  </a:lnTo>
                  <a:lnTo>
                    <a:pt x="199277" y="83312"/>
                  </a:lnTo>
                  <a:lnTo>
                    <a:pt x="167893" y="145083"/>
                  </a:lnTo>
                  <a:lnTo>
                    <a:pt x="133287" y="200906"/>
                  </a:lnTo>
                  <a:lnTo>
                    <a:pt x="105270" y="256667"/>
                  </a:lnTo>
                  <a:lnTo>
                    <a:pt x="77206" y="318071"/>
                  </a:lnTo>
                  <a:lnTo>
                    <a:pt x="56151" y="366684"/>
                  </a:lnTo>
                  <a:lnTo>
                    <a:pt x="35095" y="418133"/>
                  </a:lnTo>
                  <a:lnTo>
                    <a:pt x="14038" y="476011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5512645" y="4032414"/>
            <a:ext cx="193801" cy="789639"/>
          </a:xfrm>
          <a:custGeom>
            <a:avLst/>
            <a:gdLst/>
            <a:ahLst/>
            <a:cxnLst/>
            <a:rect l="0" t="0" r="0" b="0"/>
            <a:pathLst>
              <a:path w="193801" h="789639">
                <a:moveTo>
                  <a:pt x="193800" y="0"/>
                </a:moveTo>
                <a:lnTo>
                  <a:pt x="151138" y="60873"/>
                </a:lnTo>
                <a:lnTo>
                  <a:pt x="109283" y="114775"/>
                </a:lnTo>
                <a:lnTo>
                  <a:pt x="78623" y="172064"/>
                </a:lnTo>
                <a:lnTo>
                  <a:pt x="55626" y="228180"/>
                </a:lnTo>
                <a:lnTo>
                  <a:pt x="36163" y="283816"/>
                </a:lnTo>
                <a:lnTo>
                  <a:pt x="18363" y="336852"/>
                </a:lnTo>
                <a:lnTo>
                  <a:pt x="4295" y="391493"/>
                </a:lnTo>
                <a:lnTo>
                  <a:pt x="0" y="453300"/>
                </a:lnTo>
                <a:lnTo>
                  <a:pt x="6137" y="516067"/>
                </a:lnTo>
                <a:lnTo>
                  <a:pt x="15364" y="569759"/>
                </a:lnTo>
                <a:lnTo>
                  <a:pt x="28626" y="607895"/>
                </a:lnTo>
                <a:lnTo>
                  <a:pt x="59658" y="663401"/>
                </a:lnTo>
                <a:lnTo>
                  <a:pt x="105686" y="721426"/>
                </a:lnTo>
                <a:lnTo>
                  <a:pt x="159081" y="775930"/>
                </a:lnTo>
                <a:lnTo>
                  <a:pt x="172744" y="78963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3" name="Group 172"/>
          <p:cNvGrpSpPr/>
          <p:nvPr/>
        </p:nvGrpSpPr>
        <p:grpSpPr>
          <a:xfrm>
            <a:off x="5790673" y="4219078"/>
            <a:ext cx="3399059" cy="676674"/>
            <a:chOff x="5790673" y="4219078"/>
            <a:chExt cx="3399059" cy="676674"/>
          </a:xfrm>
        </p:grpSpPr>
        <p:sp>
          <p:nvSpPr>
            <p:cNvPr id="148" name="Freeform 147"/>
            <p:cNvSpPr/>
            <p:nvPr/>
          </p:nvSpPr>
          <p:spPr>
            <a:xfrm>
              <a:off x="5948601" y="431668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2723" y="37478"/>
                  </a:lnTo>
                  <a:lnTo>
                    <a:pt x="10962" y="100079"/>
                  </a:lnTo>
                  <a:lnTo>
                    <a:pt x="10657" y="153915"/>
                  </a:lnTo>
                  <a:lnTo>
                    <a:pt x="10567" y="212500"/>
                  </a:lnTo>
                  <a:lnTo>
                    <a:pt x="10540" y="263134"/>
                  </a:lnTo>
                  <a:lnTo>
                    <a:pt x="9360" y="31982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790673" y="4232455"/>
              <a:ext cx="336913" cy="105287"/>
            </a:xfrm>
            <a:custGeom>
              <a:avLst/>
              <a:gdLst/>
              <a:ahLst/>
              <a:cxnLst/>
              <a:rect l="0" t="0" r="0" b="0"/>
              <a:pathLst>
                <a:path w="336913" h="105287">
                  <a:moveTo>
                    <a:pt x="336912" y="0"/>
                  </a:moveTo>
                  <a:lnTo>
                    <a:pt x="274632" y="17959"/>
                  </a:lnTo>
                  <a:lnTo>
                    <a:pt x="217462" y="34787"/>
                  </a:lnTo>
                  <a:lnTo>
                    <a:pt x="167379" y="50472"/>
                  </a:lnTo>
                  <a:lnTo>
                    <a:pt x="118614" y="65648"/>
                  </a:lnTo>
                  <a:lnTo>
                    <a:pt x="71410" y="81843"/>
                  </a:lnTo>
                  <a:lnTo>
                    <a:pt x="29738" y="94050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044319" y="4421969"/>
              <a:ext cx="104324" cy="216081"/>
            </a:xfrm>
            <a:custGeom>
              <a:avLst/>
              <a:gdLst/>
              <a:ahLst/>
              <a:cxnLst/>
              <a:rect l="0" t="0" r="0" b="0"/>
              <a:pathLst>
                <a:path w="104324" h="216081">
                  <a:moveTo>
                    <a:pt x="9567" y="126342"/>
                  </a:moveTo>
                  <a:lnTo>
                    <a:pt x="12686" y="169033"/>
                  </a:lnTo>
                  <a:lnTo>
                    <a:pt x="24221" y="210684"/>
                  </a:lnTo>
                  <a:lnTo>
                    <a:pt x="24015" y="215325"/>
                  </a:lnTo>
                  <a:lnTo>
                    <a:pt x="21539" y="216080"/>
                  </a:lnTo>
                  <a:lnTo>
                    <a:pt x="17548" y="214243"/>
                  </a:lnTo>
                  <a:lnTo>
                    <a:pt x="9994" y="199724"/>
                  </a:lnTo>
                  <a:lnTo>
                    <a:pt x="3907" y="176503"/>
                  </a:lnTo>
                  <a:lnTo>
                    <a:pt x="0" y="113937"/>
                  </a:lnTo>
                  <a:lnTo>
                    <a:pt x="1805" y="82224"/>
                  </a:lnTo>
                  <a:lnTo>
                    <a:pt x="10407" y="56431"/>
                  </a:lnTo>
                  <a:lnTo>
                    <a:pt x="25148" y="36389"/>
                  </a:lnTo>
                  <a:lnTo>
                    <a:pt x="43398" y="20852"/>
                  </a:lnTo>
                  <a:lnTo>
                    <a:pt x="72234" y="6698"/>
                  </a:lnTo>
                  <a:lnTo>
                    <a:pt x="1043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162039" y="4485140"/>
              <a:ext cx="130922" cy="189557"/>
            </a:xfrm>
            <a:custGeom>
              <a:avLst/>
              <a:gdLst/>
              <a:ahLst/>
              <a:cxnLst/>
              <a:rect l="0" t="0" r="0" b="0"/>
              <a:pathLst>
                <a:path w="130922" h="189557">
                  <a:moveTo>
                    <a:pt x="102417" y="21057"/>
                  </a:moveTo>
                  <a:lnTo>
                    <a:pt x="80060" y="21057"/>
                  </a:lnTo>
                  <a:lnTo>
                    <a:pt x="49389" y="32235"/>
                  </a:lnTo>
                  <a:lnTo>
                    <a:pt x="23664" y="55954"/>
                  </a:lnTo>
                  <a:lnTo>
                    <a:pt x="6813" y="85209"/>
                  </a:lnTo>
                  <a:lnTo>
                    <a:pt x="0" y="121693"/>
                  </a:lnTo>
                  <a:lnTo>
                    <a:pt x="3571" y="156550"/>
                  </a:lnTo>
                  <a:lnTo>
                    <a:pt x="15201" y="175253"/>
                  </a:lnTo>
                  <a:lnTo>
                    <a:pt x="23216" y="183515"/>
                  </a:lnTo>
                  <a:lnTo>
                    <a:pt x="32069" y="187854"/>
                  </a:lnTo>
                  <a:lnTo>
                    <a:pt x="51264" y="189556"/>
                  </a:lnTo>
                  <a:lnTo>
                    <a:pt x="81801" y="178347"/>
                  </a:lnTo>
                  <a:lnTo>
                    <a:pt x="107487" y="160208"/>
                  </a:lnTo>
                  <a:lnTo>
                    <a:pt x="119488" y="140613"/>
                  </a:lnTo>
                  <a:lnTo>
                    <a:pt x="127551" y="116307"/>
                  </a:lnTo>
                  <a:lnTo>
                    <a:pt x="130921" y="77485"/>
                  </a:lnTo>
                  <a:lnTo>
                    <a:pt x="127563" y="54325"/>
                  </a:lnTo>
                  <a:lnTo>
                    <a:pt x="119052" y="35453"/>
                  </a:lnTo>
                  <a:lnTo>
                    <a:pt x="107346" y="14794"/>
                  </a:lnTo>
                  <a:lnTo>
                    <a:pt x="1024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349261" y="4443665"/>
              <a:ext cx="140233" cy="441000"/>
            </a:xfrm>
            <a:custGeom>
              <a:avLst/>
              <a:gdLst/>
              <a:ahLst/>
              <a:cxnLst/>
              <a:rect l="0" t="0" r="0" b="0"/>
              <a:pathLst>
                <a:path w="140233" h="441000">
                  <a:moveTo>
                    <a:pt x="31008" y="262573"/>
                  </a:moveTo>
                  <a:lnTo>
                    <a:pt x="40073" y="321190"/>
                  </a:lnTo>
                  <a:lnTo>
                    <a:pt x="49677" y="380907"/>
                  </a:lnTo>
                  <a:lnTo>
                    <a:pt x="56647" y="440720"/>
                  </a:lnTo>
                  <a:lnTo>
                    <a:pt x="53950" y="440999"/>
                  </a:lnTo>
                  <a:lnTo>
                    <a:pt x="49812" y="437676"/>
                  </a:lnTo>
                  <a:lnTo>
                    <a:pt x="45215" y="421505"/>
                  </a:lnTo>
                  <a:lnTo>
                    <a:pt x="33616" y="365651"/>
                  </a:lnTo>
                  <a:lnTo>
                    <a:pt x="23421" y="302865"/>
                  </a:lnTo>
                  <a:lnTo>
                    <a:pt x="15471" y="245315"/>
                  </a:lnTo>
                  <a:lnTo>
                    <a:pt x="5997" y="194289"/>
                  </a:lnTo>
                  <a:lnTo>
                    <a:pt x="1371" y="140305"/>
                  </a:lnTo>
                  <a:lnTo>
                    <a:pt x="0" y="87265"/>
                  </a:lnTo>
                  <a:lnTo>
                    <a:pt x="5183" y="40095"/>
                  </a:lnTo>
                  <a:lnTo>
                    <a:pt x="17191" y="17075"/>
                  </a:lnTo>
                  <a:lnTo>
                    <a:pt x="25306" y="7660"/>
                  </a:lnTo>
                  <a:lnTo>
                    <a:pt x="34226" y="2554"/>
                  </a:lnTo>
                  <a:lnTo>
                    <a:pt x="53495" y="0"/>
                  </a:lnTo>
                  <a:lnTo>
                    <a:pt x="73758" y="5884"/>
                  </a:lnTo>
                  <a:lnTo>
                    <a:pt x="101776" y="22350"/>
                  </a:lnTo>
                  <a:lnTo>
                    <a:pt x="109772" y="28725"/>
                  </a:lnTo>
                  <a:lnTo>
                    <a:pt x="121776" y="48286"/>
                  </a:lnTo>
                  <a:lnTo>
                    <a:pt x="139015" y="98972"/>
                  </a:lnTo>
                  <a:lnTo>
                    <a:pt x="140232" y="123181"/>
                  </a:lnTo>
                  <a:lnTo>
                    <a:pt x="135704" y="145639"/>
                  </a:lnTo>
                  <a:lnTo>
                    <a:pt x="125893" y="167319"/>
                  </a:lnTo>
                  <a:lnTo>
                    <a:pt x="117662" y="174503"/>
                  </a:lnTo>
                  <a:lnTo>
                    <a:pt x="73122" y="188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548725" y="451672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6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59253" y="43693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646285" y="4505485"/>
              <a:ext cx="91954" cy="179697"/>
            </a:xfrm>
            <a:custGeom>
              <a:avLst/>
              <a:gdLst/>
              <a:ahLst/>
              <a:cxnLst/>
              <a:rect l="0" t="0" r="0" b="0"/>
              <a:pathLst>
                <a:path w="91954" h="179697">
                  <a:moveTo>
                    <a:pt x="91953" y="42826"/>
                  </a:moveTo>
                  <a:lnTo>
                    <a:pt x="82378" y="18779"/>
                  </a:lnTo>
                  <a:lnTo>
                    <a:pt x="71710" y="4452"/>
                  </a:lnTo>
                  <a:lnTo>
                    <a:pt x="64420" y="866"/>
                  </a:lnTo>
                  <a:lnTo>
                    <a:pt x="46961" y="0"/>
                  </a:lnTo>
                  <a:lnTo>
                    <a:pt x="38562" y="3747"/>
                  </a:lnTo>
                  <a:lnTo>
                    <a:pt x="22990" y="17268"/>
                  </a:lnTo>
                  <a:lnTo>
                    <a:pt x="6660" y="44612"/>
                  </a:lnTo>
                  <a:lnTo>
                    <a:pt x="0" y="80530"/>
                  </a:lnTo>
                  <a:lnTo>
                    <a:pt x="3616" y="115219"/>
                  </a:lnTo>
                  <a:lnTo>
                    <a:pt x="12138" y="133882"/>
                  </a:lnTo>
                  <a:lnTo>
                    <a:pt x="17686" y="142134"/>
                  </a:lnTo>
                  <a:lnTo>
                    <a:pt x="47852" y="164927"/>
                  </a:lnTo>
                  <a:lnTo>
                    <a:pt x="91953" y="179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798623" y="4519205"/>
              <a:ext cx="171243" cy="197563"/>
            </a:xfrm>
            <a:custGeom>
              <a:avLst/>
              <a:gdLst/>
              <a:ahLst/>
              <a:cxnLst/>
              <a:rect l="0" t="0" r="0" b="0"/>
              <a:pathLst>
                <a:path w="171243" h="197563">
                  <a:moveTo>
                    <a:pt x="97542" y="81748"/>
                  </a:moveTo>
                  <a:lnTo>
                    <a:pt x="94423" y="39057"/>
                  </a:lnTo>
                  <a:lnTo>
                    <a:pt x="87968" y="19490"/>
                  </a:lnTo>
                  <a:lnTo>
                    <a:pt x="77299" y="2995"/>
                  </a:lnTo>
                  <a:lnTo>
                    <a:pt x="70009" y="0"/>
                  </a:lnTo>
                  <a:lnTo>
                    <a:pt x="61639" y="343"/>
                  </a:lnTo>
                  <a:lnTo>
                    <a:pt x="44151" y="6964"/>
                  </a:lnTo>
                  <a:lnTo>
                    <a:pt x="28580" y="17705"/>
                  </a:lnTo>
                  <a:lnTo>
                    <a:pt x="16980" y="33397"/>
                  </a:lnTo>
                  <a:lnTo>
                    <a:pt x="0" y="77657"/>
                  </a:lnTo>
                  <a:lnTo>
                    <a:pt x="141" y="117710"/>
                  </a:lnTo>
                  <a:lnTo>
                    <a:pt x="7849" y="139066"/>
                  </a:lnTo>
                  <a:lnTo>
                    <a:pt x="13181" y="148036"/>
                  </a:lnTo>
                  <a:lnTo>
                    <a:pt x="28463" y="161122"/>
                  </a:lnTo>
                  <a:lnTo>
                    <a:pt x="37451" y="166250"/>
                  </a:lnTo>
                  <a:lnTo>
                    <a:pt x="45784" y="167328"/>
                  </a:lnTo>
                  <a:lnTo>
                    <a:pt x="61280" y="162287"/>
                  </a:lnTo>
                  <a:lnTo>
                    <a:pt x="88748" y="140707"/>
                  </a:lnTo>
                  <a:lnTo>
                    <a:pt x="107935" y="112085"/>
                  </a:lnTo>
                  <a:lnTo>
                    <a:pt x="112659" y="110162"/>
                  </a:lnTo>
                  <a:lnTo>
                    <a:pt x="116979" y="113559"/>
                  </a:lnTo>
                  <a:lnTo>
                    <a:pt x="148661" y="171545"/>
                  </a:lnTo>
                  <a:lnTo>
                    <a:pt x="171242" y="197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011979" y="4274570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7859"/>
                  </a:lnTo>
                  <a:lnTo>
                    <a:pt x="7235" y="238943"/>
                  </a:lnTo>
                  <a:lnTo>
                    <a:pt x="9877" y="297976"/>
                  </a:lnTo>
                  <a:lnTo>
                    <a:pt x="13455" y="348382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412712" y="4264041"/>
              <a:ext cx="9880" cy="410613"/>
            </a:xfrm>
            <a:custGeom>
              <a:avLst/>
              <a:gdLst/>
              <a:ahLst/>
              <a:cxnLst/>
              <a:rect l="0" t="0" r="0" b="0"/>
              <a:pathLst>
                <a:path w="9880" h="410613">
                  <a:moveTo>
                    <a:pt x="9879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9114"/>
                  </a:lnTo>
                  <a:lnTo>
                    <a:pt x="7741" y="204839"/>
                  </a:lnTo>
                  <a:lnTo>
                    <a:pt x="9245" y="254106"/>
                  </a:lnTo>
                  <a:lnTo>
                    <a:pt x="9691" y="305748"/>
                  </a:lnTo>
                  <a:lnTo>
                    <a:pt x="9823" y="354974"/>
                  </a:lnTo>
                  <a:lnTo>
                    <a:pt x="9879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306777" y="4219078"/>
              <a:ext cx="242157" cy="476632"/>
            </a:xfrm>
            <a:custGeom>
              <a:avLst/>
              <a:gdLst/>
              <a:ahLst/>
              <a:cxnLst/>
              <a:rect l="0" t="0" r="0" b="0"/>
              <a:pathLst>
                <a:path w="242157" h="476632">
                  <a:moveTo>
                    <a:pt x="0" y="97606"/>
                  </a:moveTo>
                  <a:lnTo>
                    <a:pt x="9576" y="66323"/>
                  </a:lnTo>
                  <a:lnTo>
                    <a:pt x="39403" y="27918"/>
                  </a:lnTo>
                  <a:lnTo>
                    <a:pt x="65487" y="12097"/>
                  </a:lnTo>
                  <a:lnTo>
                    <a:pt x="106621" y="0"/>
                  </a:lnTo>
                  <a:lnTo>
                    <a:pt x="144675" y="185"/>
                  </a:lnTo>
                  <a:lnTo>
                    <a:pt x="178177" y="7649"/>
                  </a:lnTo>
                  <a:lnTo>
                    <a:pt x="204742" y="22859"/>
                  </a:lnTo>
                  <a:lnTo>
                    <a:pt x="216949" y="38648"/>
                  </a:lnTo>
                  <a:lnTo>
                    <a:pt x="225103" y="58534"/>
                  </a:lnTo>
                  <a:lnTo>
                    <a:pt x="228524" y="94867"/>
                  </a:lnTo>
                  <a:lnTo>
                    <a:pt x="221478" y="129550"/>
                  </a:lnTo>
                  <a:lnTo>
                    <a:pt x="192148" y="190792"/>
                  </a:lnTo>
                  <a:lnTo>
                    <a:pt x="159878" y="228100"/>
                  </a:lnTo>
                  <a:lnTo>
                    <a:pt x="152945" y="251920"/>
                  </a:lnTo>
                  <a:lnTo>
                    <a:pt x="156103" y="278104"/>
                  </a:lnTo>
                  <a:lnTo>
                    <a:pt x="171605" y="333041"/>
                  </a:lnTo>
                  <a:lnTo>
                    <a:pt x="194338" y="388953"/>
                  </a:lnTo>
                  <a:lnTo>
                    <a:pt x="221358" y="441938"/>
                  </a:lnTo>
                  <a:lnTo>
                    <a:pt x="242156" y="476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563717" y="4494855"/>
              <a:ext cx="164201" cy="169270"/>
            </a:xfrm>
            <a:custGeom>
              <a:avLst/>
              <a:gdLst/>
              <a:ahLst/>
              <a:cxnLst/>
              <a:rect l="0" t="0" r="0" b="0"/>
              <a:pathLst>
                <a:path w="164201" h="169270">
                  <a:moveTo>
                    <a:pt x="90501" y="74512"/>
                  </a:moveTo>
                  <a:lnTo>
                    <a:pt x="90501" y="52156"/>
                  </a:lnTo>
                  <a:lnTo>
                    <a:pt x="79322" y="21485"/>
                  </a:lnTo>
                  <a:lnTo>
                    <a:pt x="64476" y="6881"/>
                  </a:lnTo>
                  <a:lnTo>
                    <a:pt x="55603" y="1349"/>
                  </a:lnTo>
                  <a:lnTo>
                    <a:pt x="47348" y="0"/>
                  </a:lnTo>
                  <a:lnTo>
                    <a:pt x="39505" y="1441"/>
                  </a:lnTo>
                  <a:lnTo>
                    <a:pt x="31937" y="4741"/>
                  </a:lnTo>
                  <a:lnTo>
                    <a:pt x="17289" y="20886"/>
                  </a:lnTo>
                  <a:lnTo>
                    <a:pt x="10107" y="31743"/>
                  </a:lnTo>
                  <a:lnTo>
                    <a:pt x="0" y="74968"/>
                  </a:lnTo>
                  <a:lnTo>
                    <a:pt x="2594" y="113642"/>
                  </a:lnTo>
                  <a:lnTo>
                    <a:pt x="16361" y="147328"/>
                  </a:lnTo>
                  <a:lnTo>
                    <a:pt x="24696" y="153472"/>
                  </a:lnTo>
                  <a:lnTo>
                    <a:pt x="46436" y="157179"/>
                  </a:lnTo>
                  <a:lnTo>
                    <a:pt x="55275" y="154190"/>
                  </a:lnTo>
                  <a:lnTo>
                    <a:pt x="68216" y="141510"/>
                  </a:lnTo>
                  <a:lnTo>
                    <a:pt x="89877" y="83234"/>
                  </a:lnTo>
                  <a:lnTo>
                    <a:pt x="94903" y="64351"/>
                  </a:lnTo>
                  <a:lnTo>
                    <a:pt x="94605" y="64229"/>
                  </a:lnTo>
                  <a:lnTo>
                    <a:pt x="93237" y="67656"/>
                  </a:lnTo>
                  <a:lnTo>
                    <a:pt x="96900" y="94838"/>
                  </a:lnTo>
                  <a:lnTo>
                    <a:pt x="110984" y="126938"/>
                  </a:lnTo>
                  <a:lnTo>
                    <a:pt x="129975" y="153087"/>
                  </a:lnTo>
                  <a:lnTo>
                    <a:pt x="143530" y="162077"/>
                  </a:lnTo>
                  <a:lnTo>
                    <a:pt x="164200" y="169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791088" y="4548311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4144"/>
                  </a:lnTo>
                  <a:lnTo>
                    <a:pt x="7235" y="112285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780559" y="4400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864788" y="4507673"/>
              <a:ext cx="136871" cy="177509"/>
            </a:xfrm>
            <a:custGeom>
              <a:avLst/>
              <a:gdLst/>
              <a:ahLst/>
              <a:cxnLst/>
              <a:rect l="0" t="0" r="0" b="0"/>
              <a:pathLst>
                <a:path w="136871" h="177509">
                  <a:moveTo>
                    <a:pt x="0" y="103809"/>
                  </a:moveTo>
                  <a:lnTo>
                    <a:pt x="15618" y="160217"/>
                  </a:lnTo>
                  <a:lnTo>
                    <a:pt x="13570" y="154616"/>
                  </a:lnTo>
                  <a:lnTo>
                    <a:pt x="10928" y="92923"/>
                  </a:lnTo>
                  <a:lnTo>
                    <a:pt x="16196" y="42646"/>
                  </a:lnTo>
                  <a:lnTo>
                    <a:pt x="30795" y="9647"/>
                  </a:lnTo>
                  <a:lnTo>
                    <a:pt x="39247" y="3600"/>
                  </a:lnTo>
                  <a:lnTo>
                    <a:pt x="61116" y="0"/>
                  </a:lnTo>
                  <a:lnTo>
                    <a:pt x="71160" y="3017"/>
                  </a:lnTo>
                  <a:lnTo>
                    <a:pt x="88559" y="15729"/>
                  </a:lnTo>
                  <a:lnTo>
                    <a:pt x="105918" y="42616"/>
                  </a:lnTo>
                  <a:lnTo>
                    <a:pt x="125963" y="96660"/>
                  </a:lnTo>
                  <a:lnTo>
                    <a:pt x="135433" y="159236"/>
                  </a:lnTo>
                  <a:lnTo>
                    <a:pt x="136870" y="177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035322" y="4312849"/>
              <a:ext cx="113736" cy="372333"/>
            </a:xfrm>
            <a:custGeom>
              <a:avLst/>
              <a:gdLst/>
              <a:ahLst/>
              <a:cxnLst/>
              <a:rect l="0" t="0" r="0" b="0"/>
              <a:pathLst>
                <a:path w="113736" h="372333">
                  <a:moveTo>
                    <a:pt x="71621" y="372332"/>
                  </a:moveTo>
                  <a:lnTo>
                    <a:pt x="63288" y="334854"/>
                  </a:lnTo>
                  <a:lnTo>
                    <a:pt x="55937" y="277842"/>
                  </a:lnTo>
                  <a:lnTo>
                    <a:pt x="43219" y="219830"/>
                  </a:lnTo>
                  <a:lnTo>
                    <a:pt x="29443" y="167123"/>
                  </a:lnTo>
                  <a:lnTo>
                    <a:pt x="18960" y="118117"/>
                  </a:lnTo>
                  <a:lnTo>
                    <a:pt x="4936" y="60334"/>
                  </a:lnTo>
                  <a:lnTo>
                    <a:pt x="0" y="20445"/>
                  </a:lnTo>
                  <a:lnTo>
                    <a:pt x="3987" y="11399"/>
                  </a:lnTo>
                  <a:lnTo>
                    <a:pt x="11324" y="5368"/>
                  </a:lnTo>
                  <a:lnTo>
                    <a:pt x="20894" y="1347"/>
                  </a:lnTo>
                  <a:lnTo>
                    <a:pt x="40887" y="0"/>
                  </a:lnTo>
                  <a:lnTo>
                    <a:pt x="97042" y="11831"/>
                  </a:lnTo>
                  <a:lnTo>
                    <a:pt x="113735" y="14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991130" y="4474611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0"/>
                  </a:moveTo>
                  <a:lnTo>
                    <a:pt x="88863" y="8333"/>
                  </a:lnTo>
                  <a:lnTo>
                    <a:pt x="2729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156230" y="4553250"/>
              <a:ext cx="125649" cy="155896"/>
            </a:xfrm>
            <a:custGeom>
              <a:avLst/>
              <a:gdLst/>
              <a:ahLst/>
              <a:cxnLst/>
              <a:rect l="0" t="0" r="0" b="0"/>
              <a:pathLst>
                <a:path w="125649" h="155896">
                  <a:moveTo>
                    <a:pt x="77055" y="5589"/>
                  </a:moveTo>
                  <a:lnTo>
                    <a:pt x="60287" y="0"/>
                  </a:lnTo>
                  <a:lnTo>
                    <a:pt x="53009" y="1863"/>
                  </a:lnTo>
                  <a:lnTo>
                    <a:pt x="38682" y="13292"/>
                  </a:lnTo>
                  <a:lnTo>
                    <a:pt x="11590" y="49225"/>
                  </a:lnTo>
                  <a:lnTo>
                    <a:pt x="1946" y="69436"/>
                  </a:lnTo>
                  <a:lnTo>
                    <a:pt x="0" y="93237"/>
                  </a:lnTo>
                  <a:lnTo>
                    <a:pt x="4203" y="117073"/>
                  </a:lnTo>
                  <a:lnTo>
                    <a:pt x="13871" y="135466"/>
                  </a:lnTo>
                  <a:lnTo>
                    <a:pt x="29085" y="148320"/>
                  </a:lnTo>
                  <a:lnTo>
                    <a:pt x="38056" y="153386"/>
                  </a:lnTo>
                  <a:lnTo>
                    <a:pt x="57382" y="155895"/>
                  </a:lnTo>
                  <a:lnTo>
                    <a:pt x="76500" y="151940"/>
                  </a:lnTo>
                  <a:lnTo>
                    <a:pt x="107838" y="130338"/>
                  </a:lnTo>
                  <a:lnTo>
                    <a:pt x="115124" y="123850"/>
                  </a:lnTo>
                  <a:lnTo>
                    <a:pt x="123220" y="104163"/>
                  </a:lnTo>
                  <a:lnTo>
                    <a:pt x="125648" y="80985"/>
                  </a:lnTo>
                  <a:lnTo>
                    <a:pt x="122829" y="58985"/>
                  </a:lnTo>
                  <a:lnTo>
                    <a:pt x="114556" y="40629"/>
                  </a:lnTo>
                  <a:lnTo>
                    <a:pt x="98112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306984" y="4474611"/>
              <a:ext cx="105286" cy="213105"/>
            </a:xfrm>
            <a:custGeom>
              <a:avLst/>
              <a:gdLst/>
              <a:ahLst/>
              <a:cxnLst/>
              <a:rect l="0" t="0" r="0" b="0"/>
              <a:pathLst>
                <a:path w="105286" h="213105">
                  <a:moveTo>
                    <a:pt x="0" y="115814"/>
                  </a:moveTo>
                  <a:lnTo>
                    <a:pt x="15642" y="133794"/>
                  </a:lnTo>
                  <a:lnTo>
                    <a:pt x="45672" y="190167"/>
                  </a:lnTo>
                  <a:lnTo>
                    <a:pt x="56296" y="213104"/>
                  </a:lnTo>
                  <a:lnTo>
                    <a:pt x="47765" y="171187"/>
                  </a:lnTo>
                  <a:lnTo>
                    <a:pt x="31406" y="116173"/>
                  </a:lnTo>
                  <a:lnTo>
                    <a:pt x="24124" y="81215"/>
                  </a:lnTo>
                  <a:lnTo>
                    <a:pt x="23102" y="68181"/>
                  </a:lnTo>
                  <a:lnTo>
                    <a:pt x="25930" y="57153"/>
                  </a:lnTo>
                  <a:lnTo>
                    <a:pt x="38431" y="38660"/>
                  </a:lnTo>
                  <a:lnTo>
                    <a:pt x="73882" y="1612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475440" y="4514947"/>
              <a:ext cx="120061" cy="162747"/>
            </a:xfrm>
            <a:custGeom>
              <a:avLst/>
              <a:gdLst/>
              <a:ahLst/>
              <a:cxnLst/>
              <a:rect l="0" t="0" r="0" b="0"/>
              <a:pathLst>
                <a:path w="120061" h="162747">
                  <a:moveTo>
                    <a:pt x="0" y="54420"/>
                  </a:moveTo>
                  <a:lnTo>
                    <a:pt x="11179" y="65599"/>
                  </a:lnTo>
                  <a:lnTo>
                    <a:pt x="19151" y="67722"/>
                  </a:lnTo>
                  <a:lnTo>
                    <a:pt x="51558" y="65121"/>
                  </a:lnTo>
                  <a:lnTo>
                    <a:pt x="105143" y="50472"/>
                  </a:lnTo>
                  <a:lnTo>
                    <a:pt x="112209" y="43599"/>
                  </a:lnTo>
                  <a:lnTo>
                    <a:pt x="120060" y="23485"/>
                  </a:lnTo>
                  <a:lnTo>
                    <a:pt x="118645" y="15079"/>
                  </a:lnTo>
                  <a:lnTo>
                    <a:pt x="114192" y="8306"/>
                  </a:lnTo>
                  <a:lnTo>
                    <a:pt x="107714" y="2620"/>
                  </a:lnTo>
                  <a:lnTo>
                    <a:pt x="98715" y="0"/>
                  </a:lnTo>
                  <a:lnTo>
                    <a:pt x="76239" y="208"/>
                  </a:lnTo>
                  <a:lnTo>
                    <a:pt x="56891" y="10439"/>
                  </a:lnTo>
                  <a:lnTo>
                    <a:pt x="25407" y="45603"/>
                  </a:lnTo>
                  <a:lnTo>
                    <a:pt x="17141" y="68829"/>
                  </a:lnTo>
                  <a:lnTo>
                    <a:pt x="14637" y="93579"/>
                  </a:lnTo>
                  <a:lnTo>
                    <a:pt x="17424" y="116278"/>
                  </a:lnTo>
                  <a:lnTo>
                    <a:pt x="28801" y="134945"/>
                  </a:lnTo>
                  <a:lnTo>
                    <a:pt x="45556" y="149871"/>
                  </a:lnTo>
                  <a:lnTo>
                    <a:pt x="64701" y="160404"/>
                  </a:lnTo>
                  <a:lnTo>
                    <a:pt x="84908" y="162746"/>
                  </a:lnTo>
                  <a:lnTo>
                    <a:pt x="115813" y="159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673662" y="4513707"/>
              <a:ext cx="170877" cy="230417"/>
            </a:xfrm>
            <a:custGeom>
              <a:avLst/>
              <a:gdLst/>
              <a:ahLst/>
              <a:cxnLst/>
              <a:rect l="0" t="0" r="0" b="0"/>
              <a:pathLst>
                <a:path w="170877" h="230417">
                  <a:moveTo>
                    <a:pt x="86048" y="13546"/>
                  </a:moveTo>
                  <a:lnTo>
                    <a:pt x="69280" y="2368"/>
                  </a:lnTo>
                  <a:lnTo>
                    <a:pt x="51689" y="0"/>
                  </a:lnTo>
                  <a:lnTo>
                    <a:pt x="42085" y="1006"/>
                  </a:lnTo>
                  <a:lnTo>
                    <a:pt x="25174" y="8363"/>
                  </a:lnTo>
                  <a:lnTo>
                    <a:pt x="17389" y="13600"/>
                  </a:lnTo>
                  <a:lnTo>
                    <a:pt x="5620" y="28778"/>
                  </a:lnTo>
                  <a:lnTo>
                    <a:pt x="844" y="37739"/>
                  </a:lnTo>
                  <a:lnTo>
                    <a:pt x="0" y="46053"/>
                  </a:lnTo>
                  <a:lnTo>
                    <a:pt x="5300" y="61529"/>
                  </a:lnTo>
                  <a:lnTo>
                    <a:pt x="27027" y="83396"/>
                  </a:lnTo>
                  <a:lnTo>
                    <a:pt x="86412" y="111166"/>
                  </a:lnTo>
                  <a:lnTo>
                    <a:pt x="135619" y="140728"/>
                  </a:lnTo>
                  <a:lnTo>
                    <a:pt x="166159" y="168130"/>
                  </a:lnTo>
                  <a:lnTo>
                    <a:pt x="169871" y="176264"/>
                  </a:lnTo>
                  <a:lnTo>
                    <a:pt x="170876" y="194660"/>
                  </a:lnTo>
                  <a:lnTo>
                    <a:pt x="167166" y="203309"/>
                  </a:lnTo>
                  <a:lnTo>
                    <a:pt x="153686" y="219158"/>
                  </a:lnTo>
                  <a:lnTo>
                    <a:pt x="132877" y="227762"/>
                  </a:lnTo>
                  <a:lnTo>
                    <a:pt x="109200" y="230416"/>
                  </a:lnTo>
                  <a:lnTo>
                    <a:pt x="68524" y="225707"/>
                  </a:lnTo>
                  <a:lnTo>
                    <a:pt x="43934" y="224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960401" y="4327212"/>
              <a:ext cx="9880" cy="368498"/>
            </a:xfrm>
            <a:custGeom>
              <a:avLst/>
              <a:gdLst/>
              <a:ahLst/>
              <a:cxnLst/>
              <a:rect l="0" t="0" r="0" b="0"/>
              <a:pathLst>
                <a:path w="9880" h="368498">
                  <a:moveTo>
                    <a:pt x="9879" y="0"/>
                  </a:moveTo>
                  <a:lnTo>
                    <a:pt x="1545" y="52050"/>
                  </a:lnTo>
                  <a:lnTo>
                    <a:pt x="0" y="111349"/>
                  </a:lnTo>
                  <a:lnTo>
                    <a:pt x="2662" y="168303"/>
                  </a:lnTo>
                  <a:lnTo>
                    <a:pt x="7741" y="216764"/>
                  </a:lnTo>
                  <a:lnTo>
                    <a:pt x="9246" y="272457"/>
                  </a:lnTo>
                  <a:lnTo>
                    <a:pt x="9691" y="322884"/>
                  </a:lnTo>
                  <a:lnTo>
                    <a:pt x="987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886052" y="446408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27421" y="4940"/>
                  </a:lnTo>
                  <a:lnTo>
                    <a:pt x="74866" y="976"/>
                  </a:lnTo>
                  <a:lnTo>
                    <a:pt x="2185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022922" y="4232455"/>
              <a:ext cx="166810" cy="663297"/>
            </a:xfrm>
            <a:custGeom>
              <a:avLst/>
              <a:gdLst/>
              <a:ahLst/>
              <a:cxnLst/>
              <a:rect l="0" t="0" r="0" b="0"/>
              <a:pathLst>
                <a:path w="166810" h="663297">
                  <a:moveTo>
                    <a:pt x="42114" y="0"/>
                  </a:moveTo>
                  <a:lnTo>
                    <a:pt x="71422" y="34898"/>
                  </a:lnTo>
                  <a:lnTo>
                    <a:pt x="97114" y="87785"/>
                  </a:lnTo>
                  <a:lnTo>
                    <a:pt x="121757" y="147651"/>
                  </a:lnTo>
                  <a:lnTo>
                    <a:pt x="140238" y="208986"/>
                  </a:lnTo>
                  <a:lnTo>
                    <a:pt x="154789" y="266124"/>
                  </a:lnTo>
                  <a:lnTo>
                    <a:pt x="162897" y="314351"/>
                  </a:lnTo>
                  <a:lnTo>
                    <a:pt x="166809" y="369352"/>
                  </a:lnTo>
                  <a:lnTo>
                    <a:pt x="158555" y="430018"/>
                  </a:lnTo>
                  <a:lnTo>
                    <a:pt x="138728" y="489661"/>
                  </a:lnTo>
                  <a:lnTo>
                    <a:pt x="129507" y="512425"/>
                  </a:lnTo>
                  <a:lnTo>
                    <a:pt x="89739" y="568143"/>
                  </a:lnTo>
                  <a:lnTo>
                    <a:pt x="38380" y="622225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75132" y="921007"/>
            <a:ext cx="1749545" cy="713980"/>
            <a:chOff x="275132" y="921007"/>
            <a:chExt cx="1749545" cy="713980"/>
          </a:xfrm>
        </p:grpSpPr>
        <p:sp>
          <p:nvSpPr>
            <p:cNvPr id="2" name="Freeform 1"/>
            <p:cNvSpPr/>
            <p:nvPr/>
          </p:nvSpPr>
          <p:spPr>
            <a:xfrm>
              <a:off x="275132" y="921007"/>
              <a:ext cx="430278" cy="713980"/>
            </a:xfrm>
            <a:custGeom>
              <a:avLst/>
              <a:gdLst/>
              <a:ahLst/>
              <a:cxnLst/>
              <a:rect l="0" t="0" r="0" b="0"/>
              <a:pathLst>
                <a:path w="430278" h="713980">
                  <a:moveTo>
                    <a:pt x="377634" y="100257"/>
                  </a:moveTo>
                  <a:lnTo>
                    <a:pt x="334973" y="39384"/>
                  </a:lnTo>
                  <a:lnTo>
                    <a:pt x="301747" y="9464"/>
                  </a:lnTo>
                  <a:lnTo>
                    <a:pt x="275666" y="1413"/>
                  </a:lnTo>
                  <a:lnTo>
                    <a:pt x="234338" y="0"/>
                  </a:lnTo>
                  <a:lnTo>
                    <a:pt x="188932" y="10003"/>
                  </a:lnTo>
                  <a:lnTo>
                    <a:pt x="162365" y="25422"/>
                  </a:lnTo>
                  <a:lnTo>
                    <a:pt x="110684" y="69908"/>
                  </a:lnTo>
                  <a:lnTo>
                    <a:pt x="87024" y="91448"/>
                  </a:lnTo>
                  <a:lnTo>
                    <a:pt x="55891" y="140284"/>
                  </a:lnTo>
                  <a:lnTo>
                    <a:pt x="34314" y="197078"/>
                  </a:lnTo>
                  <a:lnTo>
                    <a:pt x="19786" y="253739"/>
                  </a:lnTo>
                  <a:lnTo>
                    <a:pt x="3304" y="313751"/>
                  </a:lnTo>
                  <a:lnTo>
                    <a:pt x="0" y="366285"/>
                  </a:lnTo>
                  <a:lnTo>
                    <a:pt x="190" y="420586"/>
                  </a:lnTo>
                  <a:lnTo>
                    <a:pt x="7136" y="479439"/>
                  </a:lnTo>
                  <a:lnTo>
                    <a:pt x="16603" y="532101"/>
                  </a:lnTo>
                  <a:lnTo>
                    <a:pt x="33402" y="585642"/>
                  </a:lnTo>
                  <a:lnTo>
                    <a:pt x="55321" y="623880"/>
                  </a:lnTo>
                  <a:lnTo>
                    <a:pt x="114779" y="686487"/>
                  </a:lnTo>
                  <a:lnTo>
                    <a:pt x="146113" y="706793"/>
                  </a:lnTo>
                  <a:lnTo>
                    <a:pt x="156607" y="711675"/>
                  </a:lnTo>
                  <a:lnTo>
                    <a:pt x="183863" y="713979"/>
                  </a:lnTo>
                  <a:lnTo>
                    <a:pt x="237843" y="705927"/>
                  </a:lnTo>
                  <a:lnTo>
                    <a:pt x="289537" y="691901"/>
                  </a:lnTo>
                  <a:lnTo>
                    <a:pt x="345539" y="661122"/>
                  </a:lnTo>
                  <a:lnTo>
                    <a:pt x="398624" y="623476"/>
                  </a:lnTo>
                  <a:lnTo>
                    <a:pt x="430277" y="595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0694" y="144240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7264"/>
                  </a:lnTo>
                  <a:lnTo>
                    <a:pt x="3119" y="97296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0694" y="12528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7564" y="1295005"/>
              <a:ext cx="168457" cy="216140"/>
            </a:xfrm>
            <a:custGeom>
              <a:avLst/>
              <a:gdLst/>
              <a:ahLst/>
              <a:cxnLst/>
              <a:rect l="0" t="0" r="0" b="0"/>
              <a:pathLst>
                <a:path w="168457" h="216140">
                  <a:moveTo>
                    <a:pt x="0" y="94756"/>
                  </a:moveTo>
                  <a:lnTo>
                    <a:pt x="14654" y="156849"/>
                  </a:lnTo>
                  <a:lnTo>
                    <a:pt x="36604" y="198658"/>
                  </a:lnTo>
                  <a:lnTo>
                    <a:pt x="49804" y="215414"/>
                  </a:lnTo>
                  <a:lnTo>
                    <a:pt x="53090" y="216139"/>
                  </a:lnTo>
                  <a:lnTo>
                    <a:pt x="54111" y="211943"/>
                  </a:lnTo>
                  <a:lnTo>
                    <a:pt x="50955" y="194802"/>
                  </a:lnTo>
                  <a:lnTo>
                    <a:pt x="29009" y="132209"/>
                  </a:lnTo>
                  <a:lnTo>
                    <a:pt x="27711" y="107892"/>
                  </a:lnTo>
                  <a:lnTo>
                    <a:pt x="36677" y="71352"/>
                  </a:lnTo>
                  <a:lnTo>
                    <a:pt x="41999" y="58097"/>
                  </a:lnTo>
                  <a:lnTo>
                    <a:pt x="50226" y="48090"/>
                  </a:lnTo>
                  <a:lnTo>
                    <a:pt x="82992" y="28417"/>
                  </a:lnTo>
                  <a:lnTo>
                    <a:pt x="142297" y="752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2683" y="1314093"/>
              <a:ext cx="124965" cy="200300"/>
            </a:xfrm>
            <a:custGeom>
              <a:avLst/>
              <a:gdLst/>
              <a:ahLst/>
              <a:cxnLst/>
              <a:rect l="0" t="0" r="0" b="0"/>
              <a:pathLst>
                <a:path w="124965" h="200300">
                  <a:moveTo>
                    <a:pt x="93379" y="33554"/>
                  </a:moveTo>
                  <a:lnTo>
                    <a:pt x="87789" y="16787"/>
                  </a:lnTo>
                  <a:lnTo>
                    <a:pt x="75687" y="5435"/>
                  </a:lnTo>
                  <a:lnTo>
                    <a:pt x="67546" y="770"/>
                  </a:lnTo>
                  <a:lnTo>
                    <a:pt x="58609" y="0"/>
                  </a:lnTo>
                  <a:lnTo>
                    <a:pt x="39321" y="5383"/>
                  </a:lnTo>
                  <a:lnTo>
                    <a:pt x="22170" y="18694"/>
                  </a:lnTo>
                  <a:lnTo>
                    <a:pt x="14321" y="27157"/>
                  </a:lnTo>
                  <a:lnTo>
                    <a:pt x="5599" y="52158"/>
                  </a:lnTo>
                  <a:lnTo>
                    <a:pt x="0" y="110278"/>
                  </a:lnTo>
                  <a:lnTo>
                    <a:pt x="4620" y="147144"/>
                  </a:lnTo>
                  <a:lnTo>
                    <a:pt x="13376" y="166317"/>
                  </a:lnTo>
                  <a:lnTo>
                    <a:pt x="26236" y="182637"/>
                  </a:lnTo>
                  <a:lnTo>
                    <a:pt x="43650" y="197689"/>
                  </a:lnTo>
                  <a:lnTo>
                    <a:pt x="52038" y="200299"/>
                  </a:lnTo>
                  <a:lnTo>
                    <a:pt x="59969" y="199700"/>
                  </a:lnTo>
                  <a:lnTo>
                    <a:pt x="95098" y="181927"/>
                  </a:lnTo>
                  <a:lnTo>
                    <a:pt x="124964" y="149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63461" y="1063378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55197"/>
                  </a:lnTo>
                  <a:lnTo>
                    <a:pt x="9552" y="210247"/>
                  </a:lnTo>
                  <a:lnTo>
                    <a:pt x="10239" y="266236"/>
                  </a:lnTo>
                  <a:lnTo>
                    <a:pt x="10442" y="326109"/>
                  </a:lnTo>
                  <a:lnTo>
                    <a:pt x="10503" y="381414"/>
                  </a:lnTo>
                  <a:lnTo>
                    <a:pt x="10523" y="440025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9803" y="1270962"/>
              <a:ext cx="117295" cy="266199"/>
            </a:xfrm>
            <a:custGeom>
              <a:avLst/>
              <a:gdLst/>
              <a:ahLst/>
              <a:cxnLst/>
              <a:rect l="0" t="0" r="0" b="0"/>
              <a:pathLst>
                <a:path w="117295" h="266199">
                  <a:moveTo>
                    <a:pt x="0" y="139856"/>
                  </a:moveTo>
                  <a:lnTo>
                    <a:pt x="17980" y="124215"/>
                  </a:lnTo>
                  <a:lnTo>
                    <a:pt x="80419" y="93014"/>
                  </a:lnTo>
                  <a:lnTo>
                    <a:pt x="98523" y="79653"/>
                  </a:lnTo>
                  <a:lnTo>
                    <a:pt x="111248" y="59677"/>
                  </a:lnTo>
                  <a:lnTo>
                    <a:pt x="116279" y="47799"/>
                  </a:lnTo>
                  <a:lnTo>
                    <a:pt x="117294" y="37540"/>
                  </a:lnTo>
                  <a:lnTo>
                    <a:pt x="112182" y="19903"/>
                  </a:lnTo>
                  <a:lnTo>
                    <a:pt x="98991" y="7385"/>
                  </a:lnTo>
                  <a:lnTo>
                    <a:pt x="90561" y="2409"/>
                  </a:lnTo>
                  <a:lnTo>
                    <a:pt x="71835" y="0"/>
                  </a:lnTo>
                  <a:lnTo>
                    <a:pt x="52983" y="3998"/>
                  </a:lnTo>
                  <a:lnTo>
                    <a:pt x="36806" y="13574"/>
                  </a:lnTo>
                  <a:lnTo>
                    <a:pt x="24937" y="31868"/>
                  </a:lnTo>
                  <a:lnTo>
                    <a:pt x="5190" y="95263"/>
                  </a:lnTo>
                  <a:lnTo>
                    <a:pt x="2707" y="135482"/>
                  </a:lnTo>
                  <a:lnTo>
                    <a:pt x="14856" y="197512"/>
                  </a:lnTo>
                  <a:lnTo>
                    <a:pt x="30398" y="232979"/>
                  </a:lnTo>
                  <a:lnTo>
                    <a:pt x="46265" y="248704"/>
                  </a:lnTo>
                  <a:lnTo>
                    <a:pt x="68690" y="261015"/>
                  </a:lnTo>
                  <a:lnTo>
                    <a:pt x="84228" y="266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86073" y="1266184"/>
              <a:ext cx="238604" cy="299197"/>
            </a:xfrm>
            <a:custGeom>
              <a:avLst/>
              <a:gdLst/>
              <a:ahLst/>
              <a:cxnLst/>
              <a:rect l="0" t="0" r="0" b="0"/>
              <a:pathLst>
                <a:path w="238604" h="299197">
                  <a:moveTo>
                    <a:pt x="140642" y="39349"/>
                  </a:moveTo>
                  <a:lnTo>
                    <a:pt x="135052" y="22582"/>
                  </a:lnTo>
                  <a:lnTo>
                    <a:pt x="128727" y="16472"/>
                  </a:lnTo>
                  <a:lnTo>
                    <a:pt x="109220" y="6565"/>
                  </a:lnTo>
                  <a:lnTo>
                    <a:pt x="71930" y="0"/>
                  </a:lnTo>
                  <a:lnTo>
                    <a:pt x="48102" y="4703"/>
                  </a:lnTo>
                  <a:lnTo>
                    <a:pt x="36834" y="9233"/>
                  </a:lnTo>
                  <a:lnTo>
                    <a:pt x="21195" y="23624"/>
                  </a:lnTo>
                  <a:lnTo>
                    <a:pt x="5814" y="54577"/>
                  </a:lnTo>
                  <a:lnTo>
                    <a:pt x="0" y="78873"/>
                  </a:lnTo>
                  <a:lnTo>
                    <a:pt x="1315" y="101369"/>
                  </a:lnTo>
                  <a:lnTo>
                    <a:pt x="5643" y="109941"/>
                  </a:lnTo>
                  <a:lnTo>
                    <a:pt x="19811" y="122586"/>
                  </a:lnTo>
                  <a:lnTo>
                    <a:pt x="47518" y="136282"/>
                  </a:lnTo>
                  <a:lnTo>
                    <a:pt x="110195" y="143534"/>
                  </a:lnTo>
                  <a:lnTo>
                    <a:pt x="165433" y="150006"/>
                  </a:lnTo>
                  <a:lnTo>
                    <a:pt x="187145" y="159110"/>
                  </a:lnTo>
                  <a:lnTo>
                    <a:pt x="220147" y="184018"/>
                  </a:lnTo>
                  <a:lnTo>
                    <a:pt x="236469" y="210116"/>
                  </a:lnTo>
                  <a:lnTo>
                    <a:pt x="238603" y="229889"/>
                  </a:lnTo>
                  <a:lnTo>
                    <a:pt x="234483" y="250376"/>
                  </a:lnTo>
                  <a:lnTo>
                    <a:pt x="224853" y="271179"/>
                  </a:lnTo>
                  <a:lnTo>
                    <a:pt x="209654" y="285884"/>
                  </a:lnTo>
                  <a:lnTo>
                    <a:pt x="190031" y="295150"/>
                  </a:lnTo>
                  <a:lnTo>
                    <a:pt x="153846" y="299196"/>
                  </a:lnTo>
                  <a:lnTo>
                    <a:pt x="93291" y="287618"/>
                  </a:lnTo>
                  <a:lnTo>
                    <a:pt x="56414" y="281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389554" y="1621388"/>
            <a:ext cx="1621390" cy="42115"/>
          </a:xfrm>
          <a:custGeom>
            <a:avLst/>
            <a:gdLst/>
            <a:ahLst/>
            <a:cxnLst/>
            <a:rect l="0" t="0" r="0" b="0"/>
            <a:pathLst>
              <a:path w="1621390" h="42115">
                <a:moveTo>
                  <a:pt x="1621389" y="42114"/>
                </a:moveTo>
                <a:lnTo>
                  <a:pt x="1583911" y="33781"/>
                </a:lnTo>
                <a:lnTo>
                  <a:pt x="1532487" y="32019"/>
                </a:lnTo>
                <a:lnTo>
                  <a:pt x="1476099" y="31671"/>
                </a:lnTo>
                <a:lnTo>
                  <a:pt x="1412968" y="31602"/>
                </a:lnTo>
                <a:lnTo>
                  <a:pt x="1355091" y="31589"/>
                </a:lnTo>
                <a:lnTo>
                  <a:pt x="1307089" y="31587"/>
                </a:lnTo>
                <a:lnTo>
                  <a:pt x="1255822" y="31586"/>
                </a:lnTo>
                <a:lnTo>
                  <a:pt x="1203587" y="31586"/>
                </a:lnTo>
                <a:lnTo>
                  <a:pt x="1151065" y="31586"/>
                </a:lnTo>
                <a:lnTo>
                  <a:pt x="1098458" y="25996"/>
                </a:lnTo>
                <a:lnTo>
                  <a:pt x="1045826" y="22521"/>
                </a:lnTo>
                <a:lnTo>
                  <a:pt x="987598" y="21491"/>
                </a:lnTo>
                <a:lnTo>
                  <a:pt x="931480" y="21186"/>
                </a:lnTo>
                <a:lnTo>
                  <a:pt x="877808" y="21095"/>
                </a:lnTo>
                <a:lnTo>
                  <a:pt x="824861" y="21068"/>
                </a:lnTo>
                <a:lnTo>
                  <a:pt x="772128" y="26650"/>
                </a:lnTo>
                <a:lnTo>
                  <a:pt x="719459" y="30123"/>
                </a:lnTo>
                <a:lnTo>
                  <a:pt x="666808" y="31152"/>
                </a:lnTo>
                <a:lnTo>
                  <a:pt x="603851" y="31500"/>
                </a:lnTo>
                <a:lnTo>
                  <a:pt x="554695" y="31560"/>
                </a:lnTo>
                <a:lnTo>
                  <a:pt x="492451" y="28461"/>
                </a:lnTo>
                <a:lnTo>
                  <a:pt x="429767" y="22520"/>
                </a:lnTo>
                <a:lnTo>
                  <a:pt x="372324" y="21346"/>
                </a:lnTo>
                <a:lnTo>
                  <a:pt x="315918" y="21114"/>
                </a:lnTo>
                <a:lnTo>
                  <a:pt x="254126" y="21068"/>
                </a:lnTo>
                <a:lnTo>
                  <a:pt x="191661" y="13824"/>
                </a:lnTo>
                <a:lnTo>
                  <a:pt x="136727" y="11505"/>
                </a:lnTo>
                <a:lnTo>
                  <a:pt x="75058" y="10722"/>
                </a:lnTo>
                <a:lnTo>
                  <a:pt x="15603" y="331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263626" y="1337119"/>
            <a:ext cx="94758" cy="10529"/>
          </a:xfrm>
          <a:custGeom>
            <a:avLst/>
            <a:gdLst/>
            <a:ahLst/>
            <a:cxnLst/>
            <a:rect l="0" t="0" r="0" b="0"/>
            <a:pathLst>
              <a:path w="94758" h="10529">
                <a:moveTo>
                  <a:pt x="94757" y="10528"/>
                </a:moveTo>
                <a:lnTo>
                  <a:pt x="52065" y="740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2643597" y="336911"/>
            <a:ext cx="4326269" cy="1970706"/>
            <a:chOff x="2643597" y="336911"/>
            <a:chExt cx="4326269" cy="1970706"/>
          </a:xfrm>
        </p:grpSpPr>
        <p:sp>
          <p:nvSpPr>
            <p:cNvPr id="13" name="Freeform 12"/>
            <p:cNvSpPr/>
            <p:nvPr/>
          </p:nvSpPr>
          <p:spPr>
            <a:xfrm>
              <a:off x="2643597" y="968621"/>
              <a:ext cx="276730" cy="723453"/>
            </a:xfrm>
            <a:custGeom>
              <a:avLst/>
              <a:gdLst/>
              <a:ahLst/>
              <a:cxnLst/>
              <a:rect l="0" t="0" r="0" b="0"/>
              <a:pathLst>
                <a:path w="276730" h="723453">
                  <a:moveTo>
                    <a:pt x="220154" y="0"/>
                  </a:moveTo>
                  <a:lnTo>
                    <a:pt x="192643" y="53875"/>
                  </a:lnTo>
                  <a:lnTo>
                    <a:pt x="162665" y="115922"/>
                  </a:lnTo>
                  <a:lnTo>
                    <a:pt x="128731" y="174060"/>
                  </a:lnTo>
                  <a:lnTo>
                    <a:pt x="99626" y="235767"/>
                  </a:lnTo>
                  <a:lnTo>
                    <a:pt x="67534" y="291110"/>
                  </a:lnTo>
                  <a:lnTo>
                    <a:pt x="43648" y="347362"/>
                  </a:lnTo>
                  <a:lnTo>
                    <a:pt x="24805" y="399158"/>
                  </a:lnTo>
                  <a:lnTo>
                    <a:pt x="9817" y="456356"/>
                  </a:lnTo>
                  <a:lnTo>
                    <a:pt x="2244" y="506444"/>
                  </a:lnTo>
                  <a:lnTo>
                    <a:pt x="0" y="555210"/>
                  </a:lnTo>
                  <a:lnTo>
                    <a:pt x="4831" y="613609"/>
                  </a:lnTo>
                  <a:lnTo>
                    <a:pt x="18220" y="660630"/>
                  </a:lnTo>
                  <a:lnTo>
                    <a:pt x="36839" y="686033"/>
                  </a:lnTo>
                  <a:lnTo>
                    <a:pt x="64063" y="707207"/>
                  </a:lnTo>
                  <a:lnTo>
                    <a:pt x="95526" y="720240"/>
                  </a:lnTo>
                  <a:lnTo>
                    <a:pt x="132794" y="723452"/>
                  </a:lnTo>
                  <a:lnTo>
                    <a:pt x="166583" y="716345"/>
                  </a:lnTo>
                  <a:lnTo>
                    <a:pt x="198822" y="698771"/>
                  </a:lnTo>
                  <a:lnTo>
                    <a:pt x="238037" y="661984"/>
                  </a:lnTo>
                  <a:lnTo>
                    <a:pt x="258208" y="631322"/>
                  </a:lnTo>
                  <a:lnTo>
                    <a:pt x="275504" y="589520"/>
                  </a:lnTo>
                  <a:lnTo>
                    <a:pt x="276729" y="568505"/>
                  </a:lnTo>
                  <a:lnTo>
                    <a:pt x="270975" y="508657"/>
                  </a:lnTo>
                  <a:lnTo>
                    <a:pt x="261848" y="485773"/>
                  </a:lnTo>
                  <a:lnTo>
                    <a:pt x="246873" y="470143"/>
                  </a:lnTo>
                  <a:lnTo>
                    <a:pt x="237967" y="464337"/>
                  </a:lnTo>
                  <a:lnTo>
                    <a:pt x="203075" y="456166"/>
                  </a:lnTo>
                  <a:lnTo>
                    <a:pt x="168690" y="459334"/>
                  </a:lnTo>
                  <a:lnTo>
                    <a:pt x="136275" y="473271"/>
                  </a:lnTo>
                  <a:lnTo>
                    <a:pt x="110033" y="492218"/>
                  </a:lnTo>
                  <a:lnTo>
                    <a:pt x="81375" y="527987"/>
                  </a:lnTo>
                  <a:lnTo>
                    <a:pt x="51698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23167" y="1031792"/>
              <a:ext cx="230139" cy="645243"/>
            </a:xfrm>
            <a:custGeom>
              <a:avLst/>
              <a:gdLst/>
              <a:ahLst/>
              <a:cxnLst/>
              <a:rect l="0" t="0" r="0" b="0"/>
              <a:pathLst>
                <a:path w="230139" h="645243">
                  <a:moveTo>
                    <a:pt x="230138" y="0"/>
                  </a:moveTo>
                  <a:lnTo>
                    <a:pt x="180640" y="55088"/>
                  </a:lnTo>
                  <a:lnTo>
                    <a:pt x="142743" y="117060"/>
                  </a:lnTo>
                  <a:lnTo>
                    <a:pt x="108760" y="172212"/>
                  </a:lnTo>
                  <a:lnTo>
                    <a:pt x="85583" y="222101"/>
                  </a:lnTo>
                  <a:lnTo>
                    <a:pt x="55875" y="279615"/>
                  </a:lnTo>
                  <a:lnTo>
                    <a:pt x="32459" y="336643"/>
                  </a:lnTo>
                  <a:lnTo>
                    <a:pt x="13709" y="389761"/>
                  </a:lnTo>
                  <a:lnTo>
                    <a:pt x="3534" y="437319"/>
                  </a:lnTo>
                  <a:lnTo>
                    <a:pt x="0" y="487285"/>
                  </a:lnTo>
                  <a:lnTo>
                    <a:pt x="1925" y="546683"/>
                  </a:lnTo>
                  <a:lnTo>
                    <a:pt x="13224" y="597887"/>
                  </a:lnTo>
                  <a:lnTo>
                    <a:pt x="28867" y="625458"/>
                  </a:lnTo>
                  <a:lnTo>
                    <a:pt x="47878" y="637900"/>
                  </a:lnTo>
                  <a:lnTo>
                    <a:pt x="59498" y="642856"/>
                  </a:lnTo>
                  <a:lnTo>
                    <a:pt x="84888" y="645242"/>
                  </a:lnTo>
                  <a:lnTo>
                    <a:pt x="110601" y="641234"/>
                  </a:lnTo>
                  <a:lnTo>
                    <a:pt x="143637" y="625823"/>
                  </a:lnTo>
                  <a:lnTo>
                    <a:pt x="160888" y="613106"/>
                  </a:lnTo>
                  <a:lnTo>
                    <a:pt x="196281" y="557302"/>
                  </a:lnTo>
                  <a:lnTo>
                    <a:pt x="205289" y="515037"/>
                  </a:lnTo>
                  <a:lnTo>
                    <a:pt x="202368" y="471058"/>
                  </a:lnTo>
                  <a:lnTo>
                    <a:pt x="194009" y="448785"/>
                  </a:lnTo>
                  <a:lnTo>
                    <a:pt x="188505" y="439570"/>
                  </a:lnTo>
                  <a:lnTo>
                    <a:pt x="173030" y="426212"/>
                  </a:lnTo>
                  <a:lnTo>
                    <a:pt x="163990" y="421012"/>
                  </a:lnTo>
                  <a:lnTo>
                    <a:pt x="144587" y="418353"/>
                  </a:lnTo>
                  <a:lnTo>
                    <a:pt x="124265" y="422241"/>
                  </a:lnTo>
                  <a:lnTo>
                    <a:pt x="94264" y="437584"/>
                  </a:lnTo>
                  <a:lnTo>
                    <a:pt x="4062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95461" y="1021264"/>
              <a:ext cx="31586" cy="178985"/>
            </a:xfrm>
            <a:custGeom>
              <a:avLst/>
              <a:gdLst/>
              <a:ahLst/>
              <a:cxnLst/>
              <a:rect l="0" t="0" r="0" b="0"/>
              <a:pathLst>
                <a:path w="31586" h="178985">
                  <a:moveTo>
                    <a:pt x="31585" y="0"/>
                  </a:moveTo>
                  <a:lnTo>
                    <a:pt x="16931" y="55141"/>
                  </a:lnTo>
                  <a:lnTo>
                    <a:pt x="10623" y="11817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32290" y="1295005"/>
              <a:ext cx="157928" cy="8334"/>
            </a:xfrm>
            <a:custGeom>
              <a:avLst/>
              <a:gdLst/>
              <a:ahLst/>
              <a:cxnLst/>
              <a:rect l="0" t="0" r="0" b="0"/>
              <a:pathLst>
                <a:path w="157928" h="8334">
                  <a:moveTo>
                    <a:pt x="157927" y="0"/>
                  </a:moveTo>
                  <a:lnTo>
                    <a:pt x="120449" y="8333"/>
                  </a:lnTo>
                  <a:lnTo>
                    <a:pt x="82482" y="6758"/>
                  </a:lnTo>
                  <a:lnTo>
                    <a:pt x="27731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11233" y="1383589"/>
              <a:ext cx="252685" cy="302876"/>
            </a:xfrm>
            <a:custGeom>
              <a:avLst/>
              <a:gdLst/>
              <a:ahLst/>
              <a:cxnLst/>
              <a:rect l="0" t="0" r="0" b="0"/>
              <a:pathLst>
                <a:path w="252685" h="302876">
                  <a:moveTo>
                    <a:pt x="0" y="58815"/>
                  </a:moveTo>
                  <a:lnTo>
                    <a:pt x="16767" y="53225"/>
                  </a:lnTo>
                  <a:lnTo>
                    <a:pt x="28119" y="41123"/>
                  </a:lnTo>
                  <a:lnTo>
                    <a:pt x="50528" y="10346"/>
                  </a:lnTo>
                  <a:lnTo>
                    <a:pt x="70030" y="2178"/>
                  </a:lnTo>
                  <a:lnTo>
                    <a:pt x="81782" y="0"/>
                  </a:lnTo>
                  <a:lnTo>
                    <a:pt x="101078" y="3819"/>
                  </a:lnTo>
                  <a:lnTo>
                    <a:pt x="109499" y="8113"/>
                  </a:lnTo>
                  <a:lnTo>
                    <a:pt x="121976" y="22243"/>
                  </a:lnTo>
                  <a:lnTo>
                    <a:pt x="126940" y="30924"/>
                  </a:lnTo>
                  <a:lnTo>
                    <a:pt x="134909" y="85714"/>
                  </a:lnTo>
                  <a:lnTo>
                    <a:pt x="136483" y="142810"/>
                  </a:lnTo>
                  <a:lnTo>
                    <a:pt x="131205" y="193559"/>
                  </a:lnTo>
                  <a:lnTo>
                    <a:pt x="110491" y="243445"/>
                  </a:lnTo>
                  <a:lnTo>
                    <a:pt x="76970" y="285827"/>
                  </a:lnTo>
                  <a:lnTo>
                    <a:pt x="50492" y="302072"/>
                  </a:lnTo>
                  <a:lnTo>
                    <a:pt x="41850" y="302875"/>
                  </a:lnTo>
                  <a:lnTo>
                    <a:pt x="26009" y="297527"/>
                  </a:lnTo>
                  <a:lnTo>
                    <a:pt x="14289" y="284232"/>
                  </a:lnTo>
                  <a:lnTo>
                    <a:pt x="9526" y="275774"/>
                  </a:lnTo>
                  <a:lnTo>
                    <a:pt x="7353" y="257016"/>
                  </a:lnTo>
                  <a:lnTo>
                    <a:pt x="11457" y="238151"/>
                  </a:lnTo>
                  <a:lnTo>
                    <a:pt x="21080" y="221968"/>
                  </a:lnTo>
                  <a:lnTo>
                    <a:pt x="36275" y="210096"/>
                  </a:lnTo>
                  <a:lnTo>
                    <a:pt x="45240" y="205292"/>
                  </a:lnTo>
                  <a:lnTo>
                    <a:pt x="64560" y="203074"/>
                  </a:lnTo>
                  <a:lnTo>
                    <a:pt x="105559" y="211183"/>
                  </a:lnTo>
                  <a:lnTo>
                    <a:pt x="168480" y="239973"/>
                  </a:lnTo>
                  <a:lnTo>
                    <a:pt x="226315" y="247228"/>
                  </a:lnTo>
                  <a:lnTo>
                    <a:pt x="252684" y="248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49861" y="958093"/>
              <a:ext cx="104119" cy="139798"/>
            </a:xfrm>
            <a:custGeom>
              <a:avLst/>
              <a:gdLst/>
              <a:ahLst/>
              <a:cxnLst/>
              <a:rect l="0" t="0" r="0" b="0"/>
              <a:pathLst>
                <a:path w="104119" h="139798">
                  <a:moveTo>
                    <a:pt x="45641" y="0"/>
                  </a:moveTo>
                  <a:lnTo>
                    <a:pt x="10895" y="37086"/>
                  </a:lnTo>
                  <a:lnTo>
                    <a:pt x="1732" y="55087"/>
                  </a:lnTo>
                  <a:lnTo>
                    <a:pt x="0" y="77905"/>
                  </a:lnTo>
                  <a:lnTo>
                    <a:pt x="4299" y="101305"/>
                  </a:lnTo>
                  <a:lnTo>
                    <a:pt x="14009" y="119504"/>
                  </a:lnTo>
                  <a:lnTo>
                    <a:pt x="29243" y="132271"/>
                  </a:lnTo>
                  <a:lnTo>
                    <a:pt x="38218" y="137314"/>
                  </a:lnTo>
                  <a:lnTo>
                    <a:pt x="57550" y="139797"/>
                  </a:lnTo>
                  <a:lnTo>
                    <a:pt x="67619" y="138821"/>
                  </a:lnTo>
                  <a:lnTo>
                    <a:pt x="85045" y="128379"/>
                  </a:lnTo>
                  <a:lnTo>
                    <a:pt x="92967" y="120681"/>
                  </a:lnTo>
                  <a:lnTo>
                    <a:pt x="101770" y="99649"/>
                  </a:lnTo>
                  <a:lnTo>
                    <a:pt x="104118" y="87490"/>
                  </a:lnTo>
                  <a:lnTo>
                    <a:pt x="100486" y="64621"/>
                  </a:lnTo>
                  <a:lnTo>
                    <a:pt x="96243" y="53609"/>
                  </a:lnTo>
                  <a:lnTo>
                    <a:pt x="82169" y="38254"/>
                  </a:lnTo>
                  <a:lnTo>
                    <a:pt x="5617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64000" y="589595"/>
              <a:ext cx="842280" cy="747525"/>
            </a:xfrm>
            <a:custGeom>
              <a:avLst/>
              <a:gdLst/>
              <a:ahLst/>
              <a:cxnLst/>
              <a:rect l="0" t="0" r="0" b="0"/>
              <a:pathLst>
                <a:path w="842280" h="747525">
                  <a:moveTo>
                    <a:pt x="0" y="747524"/>
                  </a:moveTo>
                  <a:lnTo>
                    <a:pt x="9575" y="723477"/>
                  </a:lnTo>
                  <a:lnTo>
                    <a:pt x="59898" y="666826"/>
                  </a:lnTo>
                  <a:lnTo>
                    <a:pt x="119531" y="605781"/>
                  </a:lnTo>
                  <a:lnTo>
                    <a:pt x="173245" y="544840"/>
                  </a:lnTo>
                  <a:lnTo>
                    <a:pt x="234262" y="491315"/>
                  </a:lnTo>
                  <a:lnTo>
                    <a:pt x="297147" y="432387"/>
                  </a:lnTo>
                  <a:lnTo>
                    <a:pt x="323960" y="407705"/>
                  </a:lnTo>
                  <a:lnTo>
                    <a:pt x="383610" y="344229"/>
                  </a:lnTo>
                  <a:lnTo>
                    <a:pt x="441429" y="294608"/>
                  </a:lnTo>
                  <a:lnTo>
                    <a:pt x="502922" y="242350"/>
                  </a:lnTo>
                  <a:lnTo>
                    <a:pt x="558720" y="191726"/>
                  </a:lnTo>
                  <a:lnTo>
                    <a:pt x="611443" y="156285"/>
                  </a:lnTo>
                  <a:lnTo>
                    <a:pt x="669421" y="116522"/>
                  </a:lnTo>
                  <a:lnTo>
                    <a:pt x="702935" y="94967"/>
                  </a:lnTo>
                  <a:lnTo>
                    <a:pt x="749894" y="66722"/>
                  </a:lnTo>
                  <a:lnTo>
                    <a:pt x="807426" y="18981"/>
                  </a:lnTo>
                  <a:lnTo>
                    <a:pt x="8422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16642" y="1347647"/>
              <a:ext cx="631711" cy="600125"/>
            </a:xfrm>
            <a:custGeom>
              <a:avLst/>
              <a:gdLst/>
              <a:ahLst/>
              <a:cxnLst/>
              <a:rect l="0" t="0" r="0" b="0"/>
              <a:pathLst>
                <a:path w="631711" h="600125">
                  <a:moveTo>
                    <a:pt x="0" y="0"/>
                  </a:moveTo>
                  <a:lnTo>
                    <a:pt x="35917" y="53875"/>
                  </a:lnTo>
                  <a:lnTo>
                    <a:pt x="84517" y="114752"/>
                  </a:lnTo>
                  <a:lnTo>
                    <a:pt x="146380" y="176677"/>
                  </a:lnTo>
                  <a:lnTo>
                    <a:pt x="203229" y="231323"/>
                  </a:lnTo>
                  <a:lnTo>
                    <a:pt x="263205" y="287350"/>
                  </a:lnTo>
                  <a:lnTo>
                    <a:pt x="323983" y="345220"/>
                  </a:lnTo>
                  <a:lnTo>
                    <a:pt x="384441" y="396444"/>
                  </a:lnTo>
                  <a:lnTo>
                    <a:pt x="444659" y="457592"/>
                  </a:lnTo>
                  <a:lnTo>
                    <a:pt x="496019" y="503903"/>
                  </a:lnTo>
                  <a:lnTo>
                    <a:pt x="556779" y="549412"/>
                  </a:lnTo>
                  <a:lnTo>
                    <a:pt x="617564" y="590627"/>
                  </a:lnTo>
                  <a:lnTo>
                    <a:pt x="631710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39516" y="421139"/>
              <a:ext cx="143443" cy="391898"/>
            </a:xfrm>
            <a:custGeom>
              <a:avLst/>
              <a:gdLst/>
              <a:ahLst/>
              <a:cxnLst/>
              <a:rect l="0" t="0" r="0" b="0"/>
              <a:pathLst>
                <a:path w="143443" h="391898">
                  <a:moveTo>
                    <a:pt x="124732" y="0"/>
                  </a:moveTo>
                  <a:lnTo>
                    <a:pt x="65139" y="49499"/>
                  </a:lnTo>
                  <a:lnTo>
                    <a:pt x="38318" y="104063"/>
                  </a:lnTo>
                  <a:lnTo>
                    <a:pt x="21919" y="142748"/>
                  </a:lnTo>
                  <a:lnTo>
                    <a:pt x="5898" y="202633"/>
                  </a:lnTo>
                  <a:lnTo>
                    <a:pt x="615" y="250982"/>
                  </a:lnTo>
                  <a:lnTo>
                    <a:pt x="0" y="310147"/>
                  </a:lnTo>
                  <a:lnTo>
                    <a:pt x="8096" y="345749"/>
                  </a:lnTo>
                  <a:lnTo>
                    <a:pt x="18692" y="367746"/>
                  </a:lnTo>
                  <a:lnTo>
                    <a:pt x="34319" y="382982"/>
                  </a:lnTo>
                  <a:lnTo>
                    <a:pt x="43400" y="388682"/>
                  </a:lnTo>
                  <a:lnTo>
                    <a:pt x="65968" y="391897"/>
                  </a:lnTo>
                  <a:lnTo>
                    <a:pt x="89256" y="388256"/>
                  </a:lnTo>
                  <a:lnTo>
                    <a:pt x="107405" y="378839"/>
                  </a:lnTo>
                  <a:lnTo>
                    <a:pt x="120151" y="363735"/>
                  </a:lnTo>
                  <a:lnTo>
                    <a:pt x="137866" y="325443"/>
                  </a:lnTo>
                  <a:lnTo>
                    <a:pt x="143442" y="288930"/>
                  </a:lnTo>
                  <a:lnTo>
                    <a:pt x="138507" y="268404"/>
                  </a:lnTo>
                  <a:lnTo>
                    <a:pt x="133915" y="259654"/>
                  </a:lnTo>
                  <a:lnTo>
                    <a:pt x="119455" y="246813"/>
                  </a:lnTo>
                  <a:lnTo>
                    <a:pt x="110686" y="241751"/>
                  </a:lnTo>
                  <a:lnTo>
                    <a:pt x="101330" y="240716"/>
                  </a:lnTo>
                  <a:lnTo>
                    <a:pt x="50724" y="256235"/>
                  </a:lnTo>
                  <a:lnTo>
                    <a:pt x="891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70204" y="452725"/>
              <a:ext cx="147002" cy="336468"/>
            </a:xfrm>
            <a:custGeom>
              <a:avLst/>
              <a:gdLst/>
              <a:ahLst/>
              <a:cxnLst/>
              <a:rect l="0" t="0" r="0" b="0"/>
              <a:pathLst>
                <a:path w="147002" h="336468">
                  <a:moveTo>
                    <a:pt x="94086" y="0"/>
                  </a:moveTo>
                  <a:lnTo>
                    <a:pt x="62847" y="37478"/>
                  </a:lnTo>
                  <a:lnTo>
                    <a:pt x="34493" y="88901"/>
                  </a:lnTo>
                  <a:lnTo>
                    <a:pt x="14767" y="150185"/>
                  </a:lnTo>
                  <a:lnTo>
                    <a:pt x="2725" y="201632"/>
                  </a:lnTo>
                  <a:lnTo>
                    <a:pt x="0" y="256507"/>
                  </a:lnTo>
                  <a:lnTo>
                    <a:pt x="10707" y="298400"/>
                  </a:lnTo>
                  <a:lnTo>
                    <a:pt x="28697" y="329270"/>
                  </a:lnTo>
                  <a:lnTo>
                    <a:pt x="37625" y="334157"/>
                  </a:lnTo>
                  <a:lnTo>
                    <a:pt x="60023" y="336467"/>
                  </a:lnTo>
                  <a:lnTo>
                    <a:pt x="79337" y="330475"/>
                  </a:lnTo>
                  <a:lnTo>
                    <a:pt x="116389" y="301975"/>
                  </a:lnTo>
                  <a:lnTo>
                    <a:pt x="141508" y="272748"/>
                  </a:lnTo>
                  <a:lnTo>
                    <a:pt x="145588" y="262550"/>
                  </a:lnTo>
                  <a:lnTo>
                    <a:pt x="147001" y="241861"/>
                  </a:lnTo>
                  <a:lnTo>
                    <a:pt x="143401" y="232601"/>
                  </a:lnTo>
                  <a:lnTo>
                    <a:pt x="130042" y="216072"/>
                  </a:lnTo>
                  <a:lnTo>
                    <a:pt x="121566" y="211898"/>
                  </a:lnTo>
                  <a:lnTo>
                    <a:pt x="102790" y="210380"/>
                  </a:lnTo>
                  <a:lnTo>
                    <a:pt x="72488" y="221692"/>
                  </a:lnTo>
                  <a:lnTo>
                    <a:pt x="46872" y="239862"/>
                  </a:lnTo>
                  <a:lnTo>
                    <a:pt x="38007" y="250105"/>
                  </a:lnTo>
                  <a:lnTo>
                    <a:pt x="3091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74860" y="37902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4268" y="62281"/>
                  </a:lnTo>
                  <a:lnTo>
                    <a:pt x="843" y="11633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22217" y="61065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591" y="16789"/>
                  </a:lnTo>
                  <a:lnTo>
                    <a:pt x="267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32746" y="702356"/>
              <a:ext cx="221099" cy="210275"/>
            </a:xfrm>
            <a:custGeom>
              <a:avLst/>
              <a:gdLst/>
              <a:ahLst/>
              <a:cxnLst/>
              <a:rect l="0" t="0" r="0" b="0"/>
              <a:pathLst>
                <a:path w="221099" h="210275">
                  <a:moveTo>
                    <a:pt x="0" y="45167"/>
                  </a:moveTo>
                  <a:lnTo>
                    <a:pt x="5589" y="28399"/>
                  </a:lnTo>
                  <a:lnTo>
                    <a:pt x="17692" y="17048"/>
                  </a:lnTo>
                  <a:lnTo>
                    <a:pt x="54057" y="228"/>
                  </a:lnTo>
                  <a:lnTo>
                    <a:pt x="62944" y="0"/>
                  </a:lnTo>
                  <a:lnTo>
                    <a:pt x="79058" y="5985"/>
                  </a:lnTo>
                  <a:lnTo>
                    <a:pt x="101283" y="22509"/>
                  </a:lnTo>
                  <a:lnTo>
                    <a:pt x="117097" y="47812"/>
                  </a:lnTo>
                  <a:lnTo>
                    <a:pt x="131751" y="88973"/>
                  </a:lnTo>
                  <a:lnTo>
                    <a:pt x="134184" y="126257"/>
                  </a:lnTo>
                  <a:lnTo>
                    <a:pt x="122017" y="181624"/>
                  </a:lnTo>
                  <a:lnTo>
                    <a:pt x="116439" y="189951"/>
                  </a:lnTo>
                  <a:lnTo>
                    <a:pt x="100884" y="202322"/>
                  </a:lnTo>
                  <a:lnTo>
                    <a:pt x="66806" y="210274"/>
                  </a:lnTo>
                  <a:lnTo>
                    <a:pt x="46849" y="205895"/>
                  </a:lnTo>
                  <a:lnTo>
                    <a:pt x="38252" y="201452"/>
                  </a:lnTo>
                  <a:lnTo>
                    <a:pt x="25579" y="187157"/>
                  </a:lnTo>
                  <a:lnTo>
                    <a:pt x="20562" y="178431"/>
                  </a:lnTo>
                  <a:lnTo>
                    <a:pt x="18107" y="159378"/>
                  </a:lnTo>
                  <a:lnTo>
                    <a:pt x="22086" y="140381"/>
                  </a:lnTo>
                  <a:lnTo>
                    <a:pt x="31652" y="124139"/>
                  </a:lnTo>
                  <a:lnTo>
                    <a:pt x="40989" y="118872"/>
                  </a:lnTo>
                  <a:lnTo>
                    <a:pt x="66960" y="113020"/>
                  </a:lnTo>
                  <a:lnTo>
                    <a:pt x="91761" y="116658"/>
                  </a:lnTo>
                  <a:lnTo>
                    <a:pt x="147004" y="136123"/>
                  </a:lnTo>
                  <a:lnTo>
                    <a:pt x="178868" y="144516"/>
                  </a:lnTo>
                  <a:lnTo>
                    <a:pt x="221098" y="139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05191" y="336911"/>
              <a:ext cx="103662" cy="121514"/>
            </a:xfrm>
            <a:custGeom>
              <a:avLst/>
              <a:gdLst/>
              <a:ahLst/>
              <a:cxnLst/>
              <a:rect l="0" t="0" r="0" b="0"/>
              <a:pathLst>
                <a:path w="103662" h="121514">
                  <a:moveTo>
                    <a:pt x="48654" y="0"/>
                  </a:moveTo>
                  <a:lnTo>
                    <a:pt x="24607" y="9576"/>
                  </a:lnTo>
                  <a:lnTo>
                    <a:pt x="10281" y="20244"/>
                  </a:lnTo>
                  <a:lnTo>
                    <a:pt x="2353" y="39023"/>
                  </a:lnTo>
                  <a:lnTo>
                    <a:pt x="0" y="61798"/>
                  </a:lnTo>
                  <a:lnTo>
                    <a:pt x="2853" y="83618"/>
                  </a:lnTo>
                  <a:lnTo>
                    <a:pt x="11140" y="101894"/>
                  </a:lnTo>
                  <a:lnTo>
                    <a:pt x="16626" y="110044"/>
                  </a:lnTo>
                  <a:lnTo>
                    <a:pt x="24962" y="115477"/>
                  </a:lnTo>
                  <a:lnTo>
                    <a:pt x="46703" y="121513"/>
                  </a:lnTo>
                  <a:lnTo>
                    <a:pt x="68843" y="117957"/>
                  </a:lnTo>
                  <a:lnTo>
                    <a:pt x="79661" y="113733"/>
                  </a:lnTo>
                  <a:lnTo>
                    <a:pt x="94800" y="99681"/>
                  </a:lnTo>
                  <a:lnTo>
                    <a:pt x="100475" y="91021"/>
                  </a:lnTo>
                  <a:lnTo>
                    <a:pt x="103661" y="72039"/>
                  </a:lnTo>
                  <a:lnTo>
                    <a:pt x="102873" y="62064"/>
                  </a:lnTo>
                  <a:lnTo>
                    <a:pt x="95758" y="44742"/>
                  </a:lnTo>
                  <a:lnTo>
                    <a:pt x="8023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72168" y="411376"/>
              <a:ext cx="323880" cy="443356"/>
            </a:xfrm>
            <a:custGeom>
              <a:avLst/>
              <a:gdLst/>
              <a:ahLst/>
              <a:cxnLst/>
              <a:rect l="0" t="0" r="0" b="0"/>
              <a:pathLst>
                <a:path w="323880" h="443356">
                  <a:moveTo>
                    <a:pt x="71231" y="441432"/>
                  </a:moveTo>
                  <a:lnTo>
                    <a:pt x="62897" y="403954"/>
                  </a:lnTo>
                  <a:lnTo>
                    <a:pt x="55546" y="352530"/>
                  </a:lnTo>
                  <a:lnTo>
                    <a:pt x="46176" y="305646"/>
                  </a:lnTo>
                  <a:lnTo>
                    <a:pt x="41581" y="254710"/>
                  </a:lnTo>
                  <a:lnTo>
                    <a:pt x="31622" y="194672"/>
                  </a:lnTo>
                  <a:lnTo>
                    <a:pt x="20536" y="131296"/>
                  </a:lnTo>
                  <a:lnTo>
                    <a:pt x="10568" y="76187"/>
                  </a:lnTo>
                  <a:lnTo>
                    <a:pt x="453" y="20241"/>
                  </a:lnTo>
                  <a:lnTo>
                    <a:pt x="0" y="382"/>
                  </a:lnTo>
                  <a:lnTo>
                    <a:pt x="1516" y="0"/>
                  </a:lnTo>
                  <a:lnTo>
                    <a:pt x="22839" y="42100"/>
                  </a:lnTo>
                  <a:lnTo>
                    <a:pt x="42218" y="94833"/>
                  </a:lnTo>
                  <a:lnTo>
                    <a:pt x="68229" y="150310"/>
                  </a:lnTo>
                  <a:lnTo>
                    <a:pt x="102883" y="203689"/>
                  </a:lnTo>
                  <a:lnTo>
                    <a:pt x="137920" y="261642"/>
                  </a:lnTo>
                  <a:lnTo>
                    <a:pt x="180026" y="318312"/>
                  </a:lnTo>
                  <a:lnTo>
                    <a:pt x="215120" y="373746"/>
                  </a:lnTo>
                  <a:lnTo>
                    <a:pt x="257234" y="426381"/>
                  </a:lnTo>
                  <a:lnTo>
                    <a:pt x="283880" y="442562"/>
                  </a:lnTo>
                  <a:lnTo>
                    <a:pt x="292545" y="443355"/>
                  </a:lnTo>
                  <a:lnTo>
                    <a:pt x="308413" y="437997"/>
                  </a:lnTo>
                  <a:lnTo>
                    <a:pt x="313580" y="430953"/>
                  </a:lnTo>
                  <a:lnTo>
                    <a:pt x="319322" y="410648"/>
                  </a:lnTo>
                  <a:lnTo>
                    <a:pt x="323007" y="358315"/>
                  </a:lnTo>
                  <a:lnTo>
                    <a:pt x="323735" y="295986"/>
                  </a:lnTo>
                  <a:lnTo>
                    <a:pt x="323879" y="238267"/>
                  </a:lnTo>
                  <a:lnTo>
                    <a:pt x="315502" y="181805"/>
                  </a:lnTo>
                  <a:lnTo>
                    <a:pt x="305702" y="125592"/>
                  </a:lnTo>
                  <a:lnTo>
                    <a:pt x="294774" y="62162"/>
                  </a:lnTo>
                  <a:lnTo>
                    <a:pt x="292329" y="51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27751" y="684352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13995" y="166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05080" y="1747730"/>
              <a:ext cx="201934" cy="538437"/>
            </a:xfrm>
            <a:custGeom>
              <a:avLst/>
              <a:gdLst/>
              <a:ahLst/>
              <a:cxnLst/>
              <a:rect l="0" t="0" r="0" b="0"/>
              <a:pathLst>
                <a:path w="201934" h="538437">
                  <a:moveTo>
                    <a:pt x="153883" y="0"/>
                  </a:moveTo>
                  <a:lnTo>
                    <a:pt x="124575" y="34898"/>
                  </a:lnTo>
                  <a:lnTo>
                    <a:pt x="93670" y="92998"/>
                  </a:lnTo>
                  <a:lnTo>
                    <a:pt x="77259" y="147701"/>
                  </a:lnTo>
                  <a:lnTo>
                    <a:pt x="59204" y="209223"/>
                  </a:lnTo>
                  <a:lnTo>
                    <a:pt x="41589" y="263035"/>
                  </a:lnTo>
                  <a:lnTo>
                    <a:pt x="24033" y="315832"/>
                  </a:lnTo>
                  <a:lnTo>
                    <a:pt x="9994" y="367540"/>
                  </a:lnTo>
                  <a:lnTo>
                    <a:pt x="636" y="415917"/>
                  </a:lnTo>
                  <a:lnTo>
                    <a:pt x="0" y="478427"/>
                  </a:lnTo>
                  <a:lnTo>
                    <a:pt x="5942" y="501583"/>
                  </a:lnTo>
                  <a:lnTo>
                    <a:pt x="16382" y="519674"/>
                  </a:lnTo>
                  <a:lnTo>
                    <a:pt x="35060" y="532393"/>
                  </a:lnTo>
                  <a:lnTo>
                    <a:pt x="46592" y="537423"/>
                  </a:lnTo>
                  <a:lnTo>
                    <a:pt x="57789" y="538436"/>
                  </a:lnTo>
                  <a:lnTo>
                    <a:pt x="79589" y="533323"/>
                  </a:lnTo>
                  <a:lnTo>
                    <a:pt x="111593" y="511701"/>
                  </a:lnTo>
                  <a:lnTo>
                    <a:pt x="164388" y="451249"/>
                  </a:lnTo>
                  <a:lnTo>
                    <a:pt x="189751" y="410174"/>
                  </a:lnTo>
                  <a:lnTo>
                    <a:pt x="201556" y="368368"/>
                  </a:lnTo>
                  <a:lnTo>
                    <a:pt x="201933" y="323226"/>
                  </a:lnTo>
                  <a:lnTo>
                    <a:pt x="199955" y="306731"/>
                  </a:lnTo>
                  <a:lnTo>
                    <a:pt x="193956" y="295734"/>
                  </a:lnTo>
                  <a:lnTo>
                    <a:pt x="185278" y="288403"/>
                  </a:lnTo>
                  <a:lnTo>
                    <a:pt x="174813" y="283516"/>
                  </a:lnTo>
                  <a:lnTo>
                    <a:pt x="165497" y="282597"/>
                  </a:lnTo>
                  <a:lnTo>
                    <a:pt x="148906" y="287816"/>
                  </a:lnTo>
                  <a:lnTo>
                    <a:pt x="111956" y="318635"/>
                  </a:lnTo>
                  <a:lnTo>
                    <a:pt x="59343" y="378265"/>
                  </a:lnTo>
                  <a:lnTo>
                    <a:pt x="47525" y="391556"/>
                  </a:lnTo>
                  <a:lnTo>
                    <a:pt x="3807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56277" y="1779316"/>
              <a:ext cx="155371" cy="504894"/>
            </a:xfrm>
            <a:custGeom>
              <a:avLst/>
              <a:gdLst/>
              <a:ahLst/>
              <a:cxnLst/>
              <a:rect l="0" t="0" r="0" b="0"/>
              <a:pathLst>
                <a:path w="155371" h="504894">
                  <a:moveTo>
                    <a:pt x="155370" y="0"/>
                  </a:moveTo>
                  <a:lnTo>
                    <a:pt x="135127" y="43962"/>
                  </a:lnTo>
                  <a:lnTo>
                    <a:pt x="102373" y="98119"/>
                  </a:lnTo>
                  <a:lnTo>
                    <a:pt x="68756" y="156984"/>
                  </a:lnTo>
                  <a:lnTo>
                    <a:pt x="47186" y="210446"/>
                  </a:lnTo>
                  <a:lnTo>
                    <a:pt x="25573" y="273730"/>
                  </a:lnTo>
                  <a:lnTo>
                    <a:pt x="4467" y="336911"/>
                  </a:lnTo>
                  <a:lnTo>
                    <a:pt x="0" y="394667"/>
                  </a:lnTo>
                  <a:lnTo>
                    <a:pt x="9170" y="452348"/>
                  </a:lnTo>
                  <a:lnTo>
                    <a:pt x="12280" y="466512"/>
                  </a:lnTo>
                  <a:lnTo>
                    <a:pt x="25094" y="488488"/>
                  </a:lnTo>
                  <a:lnTo>
                    <a:pt x="33424" y="497624"/>
                  </a:lnTo>
                  <a:lnTo>
                    <a:pt x="42487" y="502545"/>
                  </a:lnTo>
                  <a:lnTo>
                    <a:pt x="61916" y="504893"/>
                  </a:lnTo>
                  <a:lnTo>
                    <a:pt x="82250" y="498917"/>
                  </a:lnTo>
                  <a:lnTo>
                    <a:pt x="101815" y="487293"/>
                  </a:lnTo>
                  <a:lnTo>
                    <a:pt x="118310" y="470428"/>
                  </a:lnTo>
                  <a:lnTo>
                    <a:pt x="143659" y="412365"/>
                  </a:lnTo>
                  <a:lnTo>
                    <a:pt x="151900" y="373306"/>
                  </a:lnTo>
                  <a:lnTo>
                    <a:pt x="153057" y="357665"/>
                  </a:lnTo>
                  <a:lnTo>
                    <a:pt x="150318" y="344898"/>
                  </a:lnTo>
                  <a:lnTo>
                    <a:pt x="137917" y="324473"/>
                  </a:lnTo>
                  <a:lnTo>
                    <a:pt x="128527" y="319261"/>
                  </a:lnTo>
                  <a:lnTo>
                    <a:pt x="105615" y="316589"/>
                  </a:lnTo>
                  <a:lnTo>
                    <a:pt x="71998" y="321661"/>
                  </a:lnTo>
                  <a:lnTo>
                    <a:pt x="59824" y="327404"/>
                  </a:lnTo>
                  <a:lnTo>
                    <a:pt x="50085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11689" y="1695088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42114" y="0"/>
                  </a:moveTo>
                  <a:lnTo>
                    <a:pt x="24156" y="61110"/>
                  </a:lnTo>
                  <a:lnTo>
                    <a:pt x="12554" y="12113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01160" y="193724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88258" y="7236"/>
                  </a:lnTo>
                  <a:lnTo>
                    <a:pt x="3515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46178" y="2078341"/>
              <a:ext cx="233968" cy="229276"/>
            </a:xfrm>
            <a:custGeom>
              <a:avLst/>
              <a:gdLst/>
              <a:ahLst/>
              <a:cxnLst/>
              <a:rect l="0" t="0" r="0" b="0"/>
              <a:pathLst>
                <a:path w="233968" h="229276">
                  <a:moveTo>
                    <a:pt x="2340" y="48415"/>
                  </a:moveTo>
                  <a:lnTo>
                    <a:pt x="11915" y="24369"/>
                  </a:lnTo>
                  <a:lnTo>
                    <a:pt x="22583" y="10042"/>
                  </a:lnTo>
                  <a:lnTo>
                    <a:pt x="41363" y="2114"/>
                  </a:lnTo>
                  <a:lnTo>
                    <a:pt x="52922" y="0"/>
                  </a:lnTo>
                  <a:lnTo>
                    <a:pt x="62967" y="931"/>
                  </a:lnTo>
                  <a:lnTo>
                    <a:pt x="80368" y="8204"/>
                  </a:lnTo>
                  <a:lnTo>
                    <a:pt x="103318" y="31041"/>
                  </a:lnTo>
                  <a:lnTo>
                    <a:pt x="119347" y="65624"/>
                  </a:lnTo>
                  <a:lnTo>
                    <a:pt x="125916" y="105507"/>
                  </a:lnTo>
                  <a:lnTo>
                    <a:pt x="122273" y="141370"/>
                  </a:lnTo>
                  <a:lnTo>
                    <a:pt x="95790" y="195577"/>
                  </a:lnTo>
                  <a:lnTo>
                    <a:pt x="89207" y="206184"/>
                  </a:lnTo>
                  <a:lnTo>
                    <a:pt x="69413" y="221090"/>
                  </a:lnTo>
                  <a:lnTo>
                    <a:pt x="46188" y="229275"/>
                  </a:lnTo>
                  <a:lnTo>
                    <a:pt x="24168" y="229013"/>
                  </a:lnTo>
                  <a:lnTo>
                    <a:pt x="15722" y="224966"/>
                  </a:lnTo>
                  <a:lnTo>
                    <a:pt x="3218" y="211110"/>
                  </a:lnTo>
                  <a:lnTo>
                    <a:pt x="0" y="190134"/>
                  </a:lnTo>
                  <a:lnTo>
                    <a:pt x="780" y="177989"/>
                  </a:lnTo>
                  <a:lnTo>
                    <a:pt x="4809" y="168723"/>
                  </a:lnTo>
                  <a:lnTo>
                    <a:pt x="18645" y="155308"/>
                  </a:lnTo>
                  <a:lnTo>
                    <a:pt x="42732" y="151685"/>
                  </a:lnTo>
                  <a:lnTo>
                    <a:pt x="100266" y="158891"/>
                  </a:lnTo>
                  <a:lnTo>
                    <a:pt x="162418" y="174979"/>
                  </a:lnTo>
                  <a:lnTo>
                    <a:pt x="188129" y="179535"/>
                  </a:lnTo>
                  <a:lnTo>
                    <a:pt x="233967" y="17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52787" y="1684559"/>
              <a:ext cx="87313" cy="97768"/>
            </a:xfrm>
            <a:custGeom>
              <a:avLst/>
              <a:gdLst/>
              <a:ahLst/>
              <a:cxnLst/>
              <a:rect l="0" t="0" r="0" b="0"/>
              <a:pathLst>
                <a:path w="87313" h="97768">
                  <a:moveTo>
                    <a:pt x="48415" y="0"/>
                  </a:moveTo>
                  <a:lnTo>
                    <a:pt x="24368" y="9575"/>
                  </a:lnTo>
                  <a:lnTo>
                    <a:pt x="10041" y="20244"/>
                  </a:lnTo>
                  <a:lnTo>
                    <a:pt x="2114" y="39023"/>
                  </a:lnTo>
                  <a:lnTo>
                    <a:pt x="0" y="50582"/>
                  </a:lnTo>
                  <a:lnTo>
                    <a:pt x="930" y="60627"/>
                  </a:lnTo>
                  <a:lnTo>
                    <a:pt x="8203" y="78028"/>
                  </a:lnTo>
                  <a:lnTo>
                    <a:pt x="22354" y="90441"/>
                  </a:lnTo>
                  <a:lnTo>
                    <a:pt x="31041" y="95389"/>
                  </a:lnTo>
                  <a:lnTo>
                    <a:pt x="50052" y="97767"/>
                  </a:lnTo>
                  <a:lnTo>
                    <a:pt x="60034" y="96764"/>
                  </a:lnTo>
                  <a:lnTo>
                    <a:pt x="67860" y="92585"/>
                  </a:lnTo>
                  <a:lnTo>
                    <a:pt x="79673" y="78584"/>
                  </a:lnTo>
                  <a:lnTo>
                    <a:pt x="87312" y="45381"/>
                  </a:lnTo>
                  <a:lnTo>
                    <a:pt x="800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70999" y="1782108"/>
              <a:ext cx="296375" cy="510165"/>
            </a:xfrm>
            <a:custGeom>
              <a:avLst/>
              <a:gdLst/>
              <a:ahLst/>
              <a:cxnLst/>
              <a:rect l="0" t="0" r="0" b="0"/>
              <a:pathLst>
                <a:path w="296375" h="510165">
                  <a:moveTo>
                    <a:pt x="219798" y="81436"/>
                  </a:moveTo>
                  <a:lnTo>
                    <a:pt x="164711" y="22872"/>
                  </a:lnTo>
                  <a:lnTo>
                    <a:pt x="129257" y="6632"/>
                  </a:lnTo>
                  <a:lnTo>
                    <a:pt x="89116" y="0"/>
                  </a:lnTo>
                  <a:lnTo>
                    <a:pt x="53176" y="3624"/>
                  </a:lnTo>
                  <a:lnTo>
                    <a:pt x="34220" y="12148"/>
                  </a:lnTo>
                  <a:lnTo>
                    <a:pt x="25890" y="17696"/>
                  </a:lnTo>
                  <a:lnTo>
                    <a:pt x="13514" y="33220"/>
                  </a:lnTo>
                  <a:lnTo>
                    <a:pt x="5284" y="52987"/>
                  </a:lnTo>
                  <a:lnTo>
                    <a:pt x="0" y="103805"/>
                  </a:lnTo>
                  <a:lnTo>
                    <a:pt x="1617" y="129982"/>
                  </a:lnTo>
                  <a:lnTo>
                    <a:pt x="15682" y="163280"/>
                  </a:lnTo>
                  <a:lnTo>
                    <a:pt x="28085" y="180592"/>
                  </a:lnTo>
                  <a:lnTo>
                    <a:pt x="47634" y="189846"/>
                  </a:lnTo>
                  <a:lnTo>
                    <a:pt x="70751" y="192789"/>
                  </a:lnTo>
                  <a:lnTo>
                    <a:pt x="130414" y="187751"/>
                  </a:lnTo>
                  <a:lnTo>
                    <a:pt x="187534" y="198309"/>
                  </a:lnTo>
                  <a:lnTo>
                    <a:pt x="207798" y="205909"/>
                  </a:lnTo>
                  <a:lnTo>
                    <a:pt x="247218" y="236532"/>
                  </a:lnTo>
                  <a:lnTo>
                    <a:pt x="268737" y="262701"/>
                  </a:lnTo>
                  <a:lnTo>
                    <a:pt x="292548" y="321696"/>
                  </a:lnTo>
                  <a:lnTo>
                    <a:pt x="296374" y="332856"/>
                  </a:lnTo>
                  <a:lnTo>
                    <a:pt x="296170" y="376509"/>
                  </a:lnTo>
                  <a:lnTo>
                    <a:pt x="285620" y="434086"/>
                  </a:lnTo>
                  <a:lnTo>
                    <a:pt x="279078" y="458098"/>
                  </a:lnTo>
                  <a:lnTo>
                    <a:pt x="266032" y="477348"/>
                  </a:lnTo>
                  <a:lnTo>
                    <a:pt x="248536" y="492533"/>
                  </a:lnTo>
                  <a:lnTo>
                    <a:pt x="229061" y="503182"/>
                  </a:lnTo>
                  <a:lnTo>
                    <a:pt x="192777" y="510164"/>
                  </a:lnTo>
                  <a:lnTo>
                    <a:pt x="152390" y="506644"/>
                  </a:lnTo>
                  <a:lnTo>
                    <a:pt x="94285" y="483325"/>
                  </a:lnTo>
                  <a:lnTo>
                    <a:pt x="51342" y="470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80352" y="2010943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011979" y="1716561"/>
            <a:ext cx="1789845" cy="852393"/>
            <a:chOff x="7011979" y="1716561"/>
            <a:chExt cx="1789845" cy="852393"/>
          </a:xfrm>
        </p:grpSpPr>
        <p:sp>
          <p:nvSpPr>
            <p:cNvPr id="38" name="Freeform 37"/>
            <p:cNvSpPr/>
            <p:nvPr/>
          </p:nvSpPr>
          <p:spPr>
            <a:xfrm>
              <a:off x="7045760" y="1716561"/>
              <a:ext cx="239961" cy="683937"/>
            </a:xfrm>
            <a:custGeom>
              <a:avLst/>
              <a:gdLst/>
              <a:ahLst/>
              <a:cxnLst/>
              <a:rect l="0" t="0" r="0" b="0"/>
              <a:pathLst>
                <a:path w="239961" h="683937">
                  <a:moveTo>
                    <a:pt x="8333" y="683936"/>
                  </a:moveTo>
                  <a:lnTo>
                    <a:pt x="0" y="646458"/>
                  </a:lnTo>
                  <a:lnTo>
                    <a:pt x="3827" y="589445"/>
                  </a:lnTo>
                  <a:lnTo>
                    <a:pt x="6998" y="539086"/>
                  </a:lnTo>
                  <a:lnTo>
                    <a:pt x="7938" y="481530"/>
                  </a:lnTo>
                  <a:lnTo>
                    <a:pt x="8157" y="437610"/>
                  </a:lnTo>
                  <a:lnTo>
                    <a:pt x="11400" y="376204"/>
                  </a:lnTo>
                  <a:lnTo>
                    <a:pt x="16651" y="322135"/>
                  </a:lnTo>
                  <a:lnTo>
                    <a:pt x="18207" y="267900"/>
                  </a:lnTo>
                  <a:lnTo>
                    <a:pt x="18667" y="215955"/>
                  </a:lnTo>
                  <a:lnTo>
                    <a:pt x="21924" y="159230"/>
                  </a:lnTo>
                  <a:lnTo>
                    <a:pt x="27178" y="105378"/>
                  </a:lnTo>
                  <a:lnTo>
                    <a:pt x="34542" y="45958"/>
                  </a:lnTo>
                  <a:lnTo>
                    <a:pt x="38326" y="5785"/>
                  </a:lnTo>
                  <a:lnTo>
                    <a:pt x="41197" y="209"/>
                  </a:lnTo>
                  <a:lnTo>
                    <a:pt x="45450" y="0"/>
                  </a:lnTo>
                  <a:lnTo>
                    <a:pt x="50625" y="3371"/>
                  </a:lnTo>
                  <a:lnTo>
                    <a:pt x="68506" y="58043"/>
                  </a:lnTo>
                  <a:lnTo>
                    <a:pt x="84394" y="107892"/>
                  </a:lnTo>
                  <a:lnTo>
                    <a:pt x="97186" y="164131"/>
                  </a:lnTo>
                  <a:lnTo>
                    <a:pt x="119859" y="221337"/>
                  </a:lnTo>
                  <a:lnTo>
                    <a:pt x="138082" y="282322"/>
                  </a:lnTo>
                  <a:lnTo>
                    <a:pt x="155719" y="344627"/>
                  </a:lnTo>
                  <a:lnTo>
                    <a:pt x="174448" y="399351"/>
                  </a:lnTo>
                  <a:lnTo>
                    <a:pt x="199892" y="452268"/>
                  </a:lnTo>
                  <a:lnTo>
                    <a:pt x="211450" y="500650"/>
                  </a:lnTo>
                  <a:lnTo>
                    <a:pt x="231902" y="563070"/>
                  </a:lnTo>
                  <a:lnTo>
                    <a:pt x="239960" y="620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43565" y="2189927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31586"/>
                  </a:moveTo>
                  <a:lnTo>
                    <a:pt x="146166" y="13627"/>
                  </a:lnTo>
                  <a:lnTo>
                    <a:pt x="98802" y="3039"/>
                  </a:lnTo>
                  <a:lnTo>
                    <a:pt x="39403" y="6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01188" y="2077045"/>
              <a:ext cx="195103" cy="260282"/>
            </a:xfrm>
            <a:custGeom>
              <a:avLst/>
              <a:gdLst/>
              <a:ahLst/>
              <a:cxnLst/>
              <a:rect l="0" t="0" r="0" b="0"/>
              <a:pathLst>
                <a:path w="195103" h="260282">
                  <a:moveTo>
                    <a:pt x="5589" y="70768"/>
                  </a:moveTo>
                  <a:lnTo>
                    <a:pt x="0" y="87536"/>
                  </a:lnTo>
                  <a:lnTo>
                    <a:pt x="375" y="105127"/>
                  </a:lnTo>
                  <a:lnTo>
                    <a:pt x="10149" y="156194"/>
                  </a:lnTo>
                  <a:lnTo>
                    <a:pt x="16108" y="213031"/>
                  </a:lnTo>
                  <a:lnTo>
                    <a:pt x="21834" y="241212"/>
                  </a:lnTo>
                  <a:lnTo>
                    <a:pt x="21098" y="240549"/>
                  </a:lnTo>
                  <a:lnTo>
                    <a:pt x="19438" y="236598"/>
                  </a:lnTo>
                  <a:lnTo>
                    <a:pt x="10820" y="176362"/>
                  </a:lnTo>
                  <a:lnTo>
                    <a:pt x="14611" y="120332"/>
                  </a:lnTo>
                  <a:lnTo>
                    <a:pt x="21409" y="66650"/>
                  </a:lnTo>
                  <a:lnTo>
                    <a:pt x="36273" y="30553"/>
                  </a:lnTo>
                  <a:lnTo>
                    <a:pt x="61084" y="3221"/>
                  </a:lnTo>
                  <a:lnTo>
                    <a:pt x="70661" y="0"/>
                  </a:lnTo>
                  <a:lnTo>
                    <a:pt x="90662" y="2661"/>
                  </a:lnTo>
                  <a:lnTo>
                    <a:pt x="121653" y="17313"/>
                  </a:lnTo>
                  <a:lnTo>
                    <a:pt x="136332" y="32972"/>
                  </a:lnTo>
                  <a:lnTo>
                    <a:pt x="166436" y="90271"/>
                  </a:lnTo>
                  <a:lnTo>
                    <a:pt x="180644" y="144854"/>
                  </a:lnTo>
                  <a:lnTo>
                    <a:pt x="189387" y="206285"/>
                  </a:lnTo>
                  <a:lnTo>
                    <a:pt x="195102" y="260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69989" y="1768787"/>
              <a:ext cx="10530" cy="589597"/>
            </a:xfrm>
            <a:custGeom>
              <a:avLst/>
              <a:gdLst/>
              <a:ahLst/>
              <a:cxnLst/>
              <a:rect l="0" t="0" r="0" b="0"/>
              <a:pathLst>
                <a:path w="10530" h="589597">
                  <a:moveTo>
                    <a:pt x="10529" y="0"/>
                  </a:moveTo>
                  <a:lnTo>
                    <a:pt x="2196" y="60384"/>
                  </a:lnTo>
                  <a:lnTo>
                    <a:pt x="651" y="111868"/>
                  </a:lnTo>
                  <a:lnTo>
                    <a:pt x="129" y="171186"/>
                  </a:lnTo>
                  <a:lnTo>
                    <a:pt x="25" y="227964"/>
                  </a:lnTo>
                  <a:lnTo>
                    <a:pt x="3125" y="284239"/>
                  </a:lnTo>
                  <a:lnTo>
                    <a:pt x="9066" y="340416"/>
                  </a:lnTo>
                  <a:lnTo>
                    <a:pt x="10240" y="398912"/>
                  </a:lnTo>
                  <a:lnTo>
                    <a:pt x="10444" y="455498"/>
                  </a:lnTo>
                  <a:lnTo>
                    <a:pt x="9334" y="514378"/>
                  </a:lnTo>
                  <a:lnTo>
                    <a:pt x="2190" y="568023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12062" y="2000414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19596" y="0"/>
                  </a:lnTo>
                  <a:lnTo>
                    <a:pt x="159061" y="0"/>
                  </a:lnTo>
                  <a:lnTo>
                    <a:pt x="108090" y="5589"/>
                  </a:lnTo>
                  <a:lnTo>
                    <a:pt x="48040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48672" y="2091395"/>
              <a:ext cx="195059" cy="267007"/>
            </a:xfrm>
            <a:custGeom>
              <a:avLst/>
              <a:gdLst/>
              <a:ahLst/>
              <a:cxnLst/>
              <a:rect l="0" t="0" r="0" b="0"/>
              <a:pathLst>
                <a:path w="195059" h="267007">
                  <a:moveTo>
                    <a:pt x="110831" y="140646"/>
                  </a:moveTo>
                  <a:lnTo>
                    <a:pt x="119163" y="103168"/>
                  </a:lnTo>
                  <a:lnTo>
                    <a:pt x="117589" y="65201"/>
                  </a:lnTo>
                  <a:lnTo>
                    <a:pt x="111495" y="39264"/>
                  </a:lnTo>
                  <a:lnTo>
                    <a:pt x="100988" y="16039"/>
                  </a:lnTo>
                  <a:lnTo>
                    <a:pt x="92570" y="8441"/>
                  </a:lnTo>
                  <a:lnTo>
                    <a:pt x="70739" y="0"/>
                  </a:lnTo>
                  <a:lnTo>
                    <a:pt x="61876" y="1259"/>
                  </a:lnTo>
                  <a:lnTo>
                    <a:pt x="54798" y="5607"/>
                  </a:lnTo>
                  <a:lnTo>
                    <a:pt x="29443" y="37802"/>
                  </a:lnTo>
                  <a:lnTo>
                    <a:pt x="14446" y="78848"/>
                  </a:lnTo>
                  <a:lnTo>
                    <a:pt x="6134" y="135545"/>
                  </a:lnTo>
                  <a:lnTo>
                    <a:pt x="0" y="171890"/>
                  </a:lnTo>
                  <a:lnTo>
                    <a:pt x="10173" y="233740"/>
                  </a:lnTo>
                  <a:lnTo>
                    <a:pt x="25504" y="260906"/>
                  </a:lnTo>
                  <a:lnTo>
                    <a:pt x="32890" y="265273"/>
                  </a:lnTo>
                  <a:lnTo>
                    <a:pt x="50454" y="267006"/>
                  </a:lnTo>
                  <a:lnTo>
                    <a:pt x="66839" y="260757"/>
                  </a:lnTo>
                  <a:lnTo>
                    <a:pt x="74484" y="255815"/>
                  </a:lnTo>
                  <a:lnTo>
                    <a:pt x="86097" y="240965"/>
                  </a:lnTo>
                  <a:lnTo>
                    <a:pt x="106837" y="184229"/>
                  </a:lnTo>
                  <a:lnTo>
                    <a:pt x="118143" y="129714"/>
                  </a:lnTo>
                  <a:lnTo>
                    <a:pt x="119215" y="115811"/>
                  </a:lnTo>
                  <a:lnTo>
                    <a:pt x="121100" y="111221"/>
                  </a:lnTo>
                  <a:lnTo>
                    <a:pt x="123526" y="112840"/>
                  </a:lnTo>
                  <a:lnTo>
                    <a:pt x="139192" y="167530"/>
                  </a:lnTo>
                  <a:lnTo>
                    <a:pt x="156120" y="213417"/>
                  </a:lnTo>
                  <a:lnTo>
                    <a:pt x="195058" y="266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96373" y="2079197"/>
              <a:ext cx="157928" cy="248613"/>
            </a:xfrm>
            <a:custGeom>
              <a:avLst/>
              <a:gdLst/>
              <a:ahLst/>
              <a:cxnLst/>
              <a:rect l="0" t="0" r="0" b="0"/>
              <a:pathLst>
                <a:path w="157928" h="248613">
                  <a:moveTo>
                    <a:pt x="0" y="100202"/>
                  </a:moveTo>
                  <a:lnTo>
                    <a:pt x="0" y="154346"/>
                  </a:lnTo>
                  <a:lnTo>
                    <a:pt x="5589" y="209293"/>
                  </a:lnTo>
                  <a:lnTo>
                    <a:pt x="14654" y="245609"/>
                  </a:lnTo>
                  <a:lnTo>
                    <a:pt x="16789" y="248612"/>
                  </a:lnTo>
                  <a:lnTo>
                    <a:pt x="18212" y="245935"/>
                  </a:lnTo>
                  <a:lnTo>
                    <a:pt x="18622" y="230483"/>
                  </a:lnTo>
                  <a:lnTo>
                    <a:pt x="6236" y="169062"/>
                  </a:lnTo>
                  <a:lnTo>
                    <a:pt x="1231" y="112807"/>
                  </a:lnTo>
                  <a:lnTo>
                    <a:pt x="3363" y="52822"/>
                  </a:lnTo>
                  <a:lnTo>
                    <a:pt x="9683" y="30011"/>
                  </a:lnTo>
                  <a:lnTo>
                    <a:pt x="20291" y="12074"/>
                  </a:lnTo>
                  <a:lnTo>
                    <a:pt x="28735" y="6355"/>
                  </a:lnTo>
                  <a:lnTo>
                    <a:pt x="50596" y="0"/>
                  </a:lnTo>
                  <a:lnTo>
                    <a:pt x="89211" y="2012"/>
                  </a:lnTo>
                  <a:lnTo>
                    <a:pt x="133436" y="13172"/>
                  </a:lnTo>
                  <a:lnTo>
                    <a:pt x="157927" y="26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67115" y="2115516"/>
              <a:ext cx="145114" cy="213669"/>
            </a:xfrm>
            <a:custGeom>
              <a:avLst/>
              <a:gdLst/>
              <a:ahLst/>
              <a:cxnLst/>
              <a:rect l="0" t="0" r="0" b="0"/>
              <a:pathLst>
                <a:path w="145114" h="213669">
                  <a:moveTo>
                    <a:pt x="145113" y="42826"/>
                  </a:moveTo>
                  <a:lnTo>
                    <a:pt x="139524" y="26058"/>
                  </a:lnTo>
                  <a:lnTo>
                    <a:pt x="127421" y="11587"/>
                  </a:lnTo>
                  <a:lnTo>
                    <a:pt x="119280" y="4452"/>
                  </a:lnTo>
                  <a:lnTo>
                    <a:pt x="109174" y="866"/>
                  </a:lnTo>
                  <a:lnTo>
                    <a:pt x="85466" y="0"/>
                  </a:lnTo>
                  <a:lnTo>
                    <a:pt x="65570" y="6634"/>
                  </a:lnTo>
                  <a:lnTo>
                    <a:pt x="33734" y="29958"/>
                  </a:lnTo>
                  <a:lnTo>
                    <a:pt x="17615" y="55781"/>
                  </a:lnTo>
                  <a:lnTo>
                    <a:pt x="2859" y="97117"/>
                  </a:lnTo>
                  <a:lnTo>
                    <a:pt x="0" y="122327"/>
                  </a:lnTo>
                  <a:lnTo>
                    <a:pt x="4969" y="146010"/>
                  </a:lnTo>
                  <a:lnTo>
                    <a:pt x="21634" y="189810"/>
                  </a:lnTo>
                  <a:lnTo>
                    <a:pt x="28869" y="198137"/>
                  </a:lnTo>
                  <a:lnTo>
                    <a:pt x="49385" y="210509"/>
                  </a:lnTo>
                  <a:lnTo>
                    <a:pt x="70982" y="213668"/>
                  </a:lnTo>
                  <a:lnTo>
                    <a:pt x="92279" y="210002"/>
                  </a:lnTo>
                  <a:lnTo>
                    <a:pt x="128308" y="191705"/>
                  </a:lnTo>
                  <a:lnTo>
                    <a:pt x="145113" y="179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07070" y="1853015"/>
              <a:ext cx="20973" cy="463255"/>
            </a:xfrm>
            <a:custGeom>
              <a:avLst/>
              <a:gdLst/>
              <a:ahLst/>
              <a:cxnLst/>
              <a:rect l="0" t="0" r="0" b="0"/>
              <a:pathLst>
                <a:path w="20973" h="463255">
                  <a:moveTo>
                    <a:pt x="10443" y="0"/>
                  </a:moveTo>
                  <a:lnTo>
                    <a:pt x="3207" y="28726"/>
                  </a:lnTo>
                  <a:lnTo>
                    <a:pt x="890" y="80261"/>
                  </a:lnTo>
                  <a:lnTo>
                    <a:pt x="203" y="143364"/>
                  </a:lnTo>
                  <a:lnTo>
                    <a:pt x="0" y="193257"/>
                  </a:lnTo>
                  <a:lnTo>
                    <a:pt x="3050" y="252037"/>
                  </a:lnTo>
                  <a:lnTo>
                    <a:pt x="8252" y="300845"/>
                  </a:lnTo>
                  <a:lnTo>
                    <a:pt x="9794" y="356641"/>
                  </a:lnTo>
                  <a:lnTo>
                    <a:pt x="13370" y="407098"/>
                  </a:lnTo>
                  <a:lnTo>
                    <a:pt x="20972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70114" y="2021471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4595" y="5589"/>
                  </a:lnTo>
                  <a:lnTo>
                    <a:pt x="149251" y="9553"/>
                  </a:lnTo>
                  <a:lnTo>
                    <a:pt x="86327" y="10336"/>
                  </a:lnTo>
                  <a:lnTo>
                    <a:pt x="28490" y="16080"/>
                  </a:lnTo>
                  <a:lnTo>
                    <a:pt x="12663" y="2196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65040" y="2168870"/>
              <a:ext cx="10401" cy="168457"/>
            </a:xfrm>
            <a:custGeom>
              <a:avLst/>
              <a:gdLst/>
              <a:ahLst/>
              <a:cxnLst/>
              <a:rect l="0" t="0" r="0" b="0"/>
              <a:pathLst>
                <a:path w="10401" h="168457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3048" y="155938"/>
                  </a:lnTo>
                  <a:lnTo>
                    <a:pt x="1040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85969" y="20109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16618" y="2146668"/>
              <a:ext cx="143093" cy="222358"/>
            </a:xfrm>
            <a:custGeom>
              <a:avLst/>
              <a:gdLst/>
              <a:ahLst/>
              <a:cxnLst/>
              <a:rect l="0" t="0" r="0" b="0"/>
              <a:pathLst>
                <a:path w="143093" h="222358">
                  <a:moveTo>
                    <a:pt x="143092" y="32731"/>
                  </a:moveTo>
                  <a:lnTo>
                    <a:pt x="108194" y="3422"/>
                  </a:lnTo>
                  <a:lnTo>
                    <a:pt x="98770" y="324"/>
                  </a:lnTo>
                  <a:lnTo>
                    <a:pt x="78939" y="0"/>
                  </a:lnTo>
                  <a:lnTo>
                    <a:pt x="48044" y="11984"/>
                  </a:lnTo>
                  <a:lnTo>
                    <a:pt x="30268" y="30139"/>
                  </a:lnTo>
                  <a:lnTo>
                    <a:pt x="10226" y="66668"/>
                  </a:lnTo>
                  <a:lnTo>
                    <a:pt x="0" y="107127"/>
                  </a:lnTo>
                  <a:lnTo>
                    <a:pt x="88" y="145631"/>
                  </a:lnTo>
                  <a:lnTo>
                    <a:pt x="2133" y="157130"/>
                  </a:lnTo>
                  <a:lnTo>
                    <a:pt x="13762" y="179266"/>
                  </a:lnTo>
                  <a:lnTo>
                    <a:pt x="44236" y="216484"/>
                  </a:lnTo>
                  <a:lnTo>
                    <a:pt x="52621" y="220743"/>
                  </a:lnTo>
                  <a:lnTo>
                    <a:pt x="71297" y="222357"/>
                  </a:lnTo>
                  <a:lnTo>
                    <a:pt x="116779" y="213860"/>
                  </a:lnTo>
                  <a:lnTo>
                    <a:pt x="143092" y="201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011979" y="2411026"/>
              <a:ext cx="1789845" cy="157928"/>
            </a:xfrm>
            <a:custGeom>
              <a:avLst/>
              <a:gdLst/>
              <a:ahLst/>
              <a:cxnLst/>
              <a:rect l="0" t="0" r="0" b="0"/>
              <a:pathLst>
                <a:path w="1789845" h="157928">
                  <a:moveTo>
                    <a:pt x="1789844" y="0"/>
                  </a:moveTo>
                  <a:lnTo>
                    <a:pt x="1778666" y="11178"/>
                  </a:lnTo>
                  <a:lnTo>
                    <a:pt x="1749411" y="67628"/>
                  </a:lnTo>
                  <a:lnTo>
                    <a:pt x="1724052" y="90487"/>
                  </a:lnTo>
                  <a:lnTo>
                    <a:pt x="1714398" y="94250"/>
                  </a:lnTo>
                  <a:lnTo>
                    <a:pt x="1694312" y="95311"/>
                  </a:lnTo>
                  <a:lnTo>
                    <a:pt x="1657684" y="83742"/>
                  </a:lnTo>
                  <a:lnTo>
                    <a:pt x="1620196" y="58872"/>
                  </a:lnTo>
                  <a:lnTo>
                    <a:pt x="1587141" y="34549"/>
                  </a:lnTo>
                  <a:lnTo>
                    <a:pt x="1577500" y="30051"/>
                  </a:lnTo>
                  <a:lnTo>
                    <a:pt x="1557429" y="28174"/>
                  </a:lnTo>
                  <a:lnTo>
                    <a:pt x="1537980" y="32409"/>
                  </a:lnTo>
                  <a:lnTo>
                    <a:pt x="1483512" y="66199"/>
                  </a:lnTo>
                  <a:lnTo>
                    <a:pt x="1451465" y="78366"/>
                  </a:lnTo>
                  <a:lnTo>
                    <a:pt x="1426154" y="81622"/>
                  </a:lnTo>
                  <a:lnTo>
                    <a:pt x="1405545" y="76830"/>
                  </a:lnTo>
                  <a:lnTo>
                    <a:pt x="1373252" y="54690"/>
                  </a:lnTo>
                  <a:lnTo>
                    <a:pt x="1334137" y="23984"/>
                  </a:lnTo>
                  <a:lnTo>
                    <a:pt x="1324602" y="19498"/>
                  </a:lnTo>
                  <a:lnTo>
                    <a:pt x="1304650" y="17634"/>
                  </a:lnTo>
                  <a:lnTo>
                    <a:pt x="1285254" y="21875"/>
                  </a:lnTo>
                  <a:lnTo>
                    <a:pt x="1230824" y="56840"/>
                  </a:lnTo>
                  <a:lnTo>
                    <a:pt x="1179059" y="85748"/>
                  </a:lnTo>
                  <a:lnTo>
                    <a:pt x="1154956" y="87633"/>
                  </a:lnTo>
                  <a:lnTo>
                    <a:pt x="1106944" y="79311"/>
                  </a:lnTo>
                  <a:lnTo>
                    <a:pt x="1053041" y="54652"/>
                  </a:lnTo>
                  <a:lnTo>
                    <a:pt x="1042449" y="50472"/>
                  </a:lnTo>
                  <a:lnTo>
                    <a:pt x="1031878" y="50026"/>
                  </a:lnTo>
                  <a:lnTo>
                    <a:pt x="979161" y="66566"/>
                  </a:lnTo>
                  <a:lnTo>
                    <a:pt x="923390" y="103999"/>
                  </a:lnTo>
                  <a:lnTo>
                    <a:pt x="875329" y="127517"/>
                  </a:lnTo>
                  <a:lnTo>
                    <a:pt x="850340" y="129594"/>
                  </a:lnTo>
                  <a:lnTo>
                    <a:pt x="825975" y="125447"/>
                  </a:lnTo>
                  <a:lnTo>
                    <a:pt x="799104" y="109959"/>
                  </a:lnTo>
                  <a:lnTo>
                    <a:pt x="736214" y="66153"/>
                  </a:lnTo>
                  <a:lnTo>
                    <a:pt x="714421" y="58647"/>
                  </a:lnTo>
                  <a:lnTo>
                    <a:pt x="689137" y="55311"/>
                  </a:lnTo>
                  <a:lnTo>
                    <a:pt x="665422" y="60067"/>
                  </a:lnTo>
                  <a:lnTo>
                    <a:pt x="612102" y="88715"/>
                  </a:lnTo>
                  <a:lnTo>
                    <a:pt x="576928" y="112887"/>
                  </a:lnTo>
                  <a:lnTo>
                    <a:pt x="555890" y="120362"/>
                  </a:lnTo>
                  <a:lnTo>
                    <a:pt x="530941" y="123684"/>
                  </a:lnTo>
                  <a:lnTo>
                    <a:pt x="490588" y="114376"/>
                  </a:lnTo>
                  <a:lnTo>
                    <a:pt x="429376" y="78362"/>
                  </a:lnTo>
                  <a:lnTo>
                    <a:pt x="388875" y="67672"/>
                  </a:lnTo>
                  <a:lnTo>
                    <a:pt x="362346" y="67511"/>
                  </a:lnTo>
                  <a:lnTo>
                    <a:pt x="338857" y="75238"/>
                  </a:lnTo>
                  <a:lnTo>
                    <a:pt x="282977" y="107158"/>
                  </a:lnTo>
                  <a:lnTo>
                    <a:pt x="241123" y="113248"/>
                  </a:lnTo>
                  <a:lnTo>
                    <a:pt x="197266" y="109464"/>
                  </a:lnTo>
                  <a:lnTo>
                    <a:pt x="141695" y="92808"/>
                  </a:lnTo>
                  <a:lnTo>
                    <a:pt x="117957" y="93111"/>
                  </a:lnTo>
                  <a:lnTo>
                    <a:pt x="84863" y="105447"/>
                  </a:lnTo>
                  <a:lnTo>
                    <a:pt x="22458" y="14878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106735" y="324531"/>
            <a:ext cx="1252892" cy="720945"/>
            <a:chOff x="7106735" y="324531"/>
            <a:chExt cx="1252892" cy="720945"/>
          </a:xfrm>
        </p:grpSpPr>
        <p:sp>
          <p:nvSpPr>
            <p:cNvPr id="53" name="Freeform 52"/>
            <p:cNvSpPr/>
            <p:nvPr/>
          </p:nvSpPr>
          <p:spPr>
            <a:xfrm>
              <a:off x="7177662" y="324531"/>
              <a:ext cx="276515" cy="570392"/>
            </a:xfrm>
            <a:custGeom>
              <a:avLst/>
              <a:gdLst/>
              <a:ahLst/>
              <a:cxnLst/>
              <a:rect l="0" t="0" r="0" b="0"/>
              <a:pathLst>
                <a:path w="276515" h="570392">
                  <a:moveTo>
                    <a:pt x="13302" y="570391"/>
                  </a:moveTo>
                  <a:lnTo>
                    <a:pt x="2123" y="559212"/>
                  </a:lnTo>
                  <a:lnTo>
                    <a:pt x="0" y="551240"/>
                  </a:lnTo>
                  <a:lnTo>
                    <a:pt x="1878" y="501704"/>
                  </a:lnTo>
                  <a:lnTo>
                    <a:pt x="5628" y="452943"/>
                  </a:lnTo>
                  <a:lnTo>
                    <a:pt x="11028" y="398331"/>
                  </a:lnTo>
                  <a:lnTo>
                    <a:pt x="15748" y="343935"/>
                  </a:lnTo>
                  <a:lnTo>
                    <a:pt x="24555" y="288823"/>
                  </a:lnTo>
                  <a:lnTo>
                    <a:pt x="31453" y="229990"/>
                  </a:lnTo>
                  <a:lnTo>
                    <a:pt x="39374" y="173778"/>
                  </a:lnTo>
                  <a:lnTo>
                    <a:pt x="44968" y="119304"/>
                  </a:lnTo>
                  <a:lnTo>
                    <a:pt x="59245" y="56551"/>
                  </a:lnTo>
                  <a:lnTo>
                    <a:pt x="78658" y="4338"/>
                  </a:lnTo>
                  <a:lnTo>
                    <a:pt x="84948" y="0"/>
                  </a:lnTo>
                  <a:lnTo>
                    <a:pt x="92652" y="617"/>
                  </a:lnTo>
                  <a:lnTo>
                    <a:pt x="101297" y="4538"/>
                  </a:lnTo>
                  <a:lnTo>
                    <a:pt x="114022" y="27612"/>
                  </a:lnTo>
                  <a:lnTo>
                    <a:pt x="137311" y="82850"/>
                  </a:lnTo>
                  <a:lnTo>
                    <a:pt x="159931" y="141417"/>
                  </a:lnTo>
                  <a:lnTo>
                    <a:pt x="178147" y="202032"/>
                  </a:lnTo>
                  <a:lnTo>
                    <a:pt x="192266" y="255256"/>
                  </a:lnTo>
                  <a:lnTo>
                    <a:pt x="209831" y="317585"/>
                  </a:lnTo>
                  <a:lnTo>
                    <a:pt x="227381" y="379244"/>
                  </a:lnTo>
                  <a:lnTo>
                    <a:pt x="237910" y="434336"/>
                  </a:lnTo>
                  <a:lnTo>
                    <a:pt x="254027" y="485755"/>
                  </a:lnTo>
                  <a:lnTo>
                    <a:pt x="272745" y="544774"/>
                  </a:lnTo>
                  <a:lnTo>
                    <a:pt x="276514" y="570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64663" y="694880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7197" y="2372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54176" y="600124"/>
              <a:ext cx="126343" cy="254682"/>
            </a:xfrm>
            <a:custGeom>
              <a:avLst/>
              <a:gdLst/>
              <a:ahLst/>
              <a:cxnLst/>
              <a:rect l="0" t="0" r="0" b="0"/>
              <a:pathLst>
                <a:path w="126343" h="254682">
                  <a:moveTo>
                    <a:pt x="0" y="94756"/>
                  </a:moveTo>
                  <a:lnTo>
                    <a:pt x="8333" y="132234"/>
                  </a:lnTo>
                  <a:lnTo>
                    <a:pt x="11893" y="157037"/>
                  </a:lnTo>
                  <a:lnTo>
                    <a:pt x="34119" y="219363"/>
                  </a:lnTo>
                  <a:lnTo>
                    <a:pt x="45334" y="252170"/>
                  </a:lnTo>
                  <a:lnTo>
                    <a:pt x="47770" y="254681"/>
                  </a:lnTo>
                  <a:lnTo>
                    <a:pt x="49394" y="251676"/>
                  </a:lnTo>
                  <a:lnTo>
                    <a:pt x="50029" y="235858"/>
                  </a:lnTo>
                  <a:lnTo>
                    <a:pt x="37798" y="174183"/>
                  </a:lnTo>
                  <a:lnTo>
                    <a:pt x="25577" y="117898"/>
                  </a:lnTo>
                  <a:lnTo>
                    <a:pt x="24736" y="71067"/>
                  </a:lnTo>
                  <a:lnTo>
                    <a:pt x="32831" y="45623"/>
                  </a:lnTo>
                  <a:lnTo>
                    <a:pt x="47347" y="28856"/>
                  </a:lnTo>
                  <a:lnTo>
                    <a:pt x="66667" y="1750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35484" y="639219"/>
              <a:ext cx="166133" cy="229707"/>
            </a:xfrm>
            <a:custGeom>
              <a:avLst/>
              <a:gdLst/>
              <a:ahLst/>
              <a:cxnLst/>
              <a:rect l="0" t="0" r="0" b="0"/>
              <a:pathLst>
                <a:path w="166133" h="229707">
                  <a:moveTo>
                    <a:pt x="145075" y="13547"/>
                  </a:moveTo>
                  <a:lnTo>
                    <a:pt x="128307" y="2369"/>
                  </a:lnTo>
                  <a:lnTo>
                    <a:pt x="107597" y="0"/>
                  </a:lnTo>
                  <a:lnTo>
                    <a:pt x="61763" y="8012"/>
                  </a:lnTo>
                  <a:lnTo>
                    <a:pt x="35122" y="23086"/>
                  </a:lnTo>
                  <a:lnTo>
                    <a:pt x="22898" y="38844"/>
                  </a:lnTo>
                  <a:lnTo>
                    <a:pt x="5518" y="77556"/>
                  </a:lnTo>
                  <a:lnTo>
                    <a:pt x="0" y="114141"/>
                  </a:lnTo>
                  <a:lnTo>
                    <a:pt x="6541" y="167255"/>
                  </a:lnTo>
                  <a:lnTo>
                    <a:pt x="16941" y="200640"/>
                  </a:lnTo>
                  <a:lnTo>
                    <a:pt x="28076" y="217972"/>
                  </a:lnTo>
                  <a:lnTo>
                    <a:pt x="36660" y="223530"/>
                  </a:lnTo>
                  <a:lnTo>
                    <a:pt x="58676" y="229706"/>
                  </a:lnTo>
                  <a:lnTo>
                    <a:pt x="91789" y="227593"/>
                  </a:lnTo>
                  <a:lnTo>
                    <a:pt x="110084" y="219423"/>
                  </a:lnTo>
                  <a:lnTo>
                    <a:pt x="153032" y="189574"/>
                  </a:lnTo>
                  <a:lnTo>
                    <a:pt x="166132" y="171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09097" y="336911"/>
              <a:ext cx="29391" cy="494841"/>
            </a:xfrm>
            <a:custGeom>
              <a:avLst/>
              <a:gdLst/>
              <a:ahLst/>
              <a:cxnLst/>
              <a:rect l="0" t="0" r="0" b="0"/>
              <a:pathLst>
                <a:path w="29391" h="49484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3" y="134567"/>
                  </a:lnTo>
                  <a:lnTo>
                    <a:pt x="8158" y="189752"/>
                  </a:lnTo>
                  <a:lnTo>
                    <a:pt x="15545" y="252499"/>
                  </a:lnTo>
                  <a:lnTo>
                    <a:pt x="18205" y="312223"/>
                  </a:lnTo>
                  <a:lnTo>
                    <a:pt x="21787" y="364302"/>
                  </a:lnTo>
                  <a:lnTo>
                    <a:pt x="27888" y="423821"/>
                  </a:lnTo>
                  <a:lnTo>
                    <a:pt x="29192" y="482253"/>
                  </a:lnTo>
                  <a:lnTo>
                    <a:pt x="2939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91088" y="50536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1953" y="14655"/>
                  </a:lnTo>
                  <a:lnTo>
                    <a:pt x="97779" y="20962"/>
                  </a:lnTo>
                  <a:lnTo>
                    <a:pt x="45137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66726" y="694880"/>
              <a:ext cx="19161" cy="157929"/>
            </a:xfrm>
            <a:custGeom>
              <a:avLst/>
              <a:gdLst/>
              <a:ahLst/>
              <a:cxnLst/>
              <a:rect l="0" t="0" r="0" b="0"/>
              <a:pathLst>
                <a:path w="19161" h="157929">
                  <a:moveTo>
                    <a:pt x="19160" y="0"/>
                  </a:moveTo>
                  <a:lnTo>
                    <a:pt x="4506" y="58617"/>
                  </a:lnTo>
                  <a:lnTo>
                    <a:pt x="0" y="104586"/>
                  </a:lnTo>
                  <a:lnTo>
                    <a:pt x="5185" y="128761"/>
                  </a:lnTo>
                  <a:lnTo>
                    <a:pt x="1916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85886" y="49483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02714" y="625571"/>
              <a:ext cx="125329" cy="275018"/>
            </a:xfrm>
            <a:custGeom>
              <a:avLst/>
              <a:gdLst/>
              <a:ahLst/>
              <a:cxnLst/>
              <a:rect l="0" t="0" r="0" b="0"/>
              <a:pathLst>
                <a:path w="125329" h="275018">
                  <a:moveTo>
                    <a:pt x="125328" y="27195"/>
                  </a:moveTo>
                  <a:lnTo>
                    <a:pt x="114149" y="10428"/>
                  </a:lnTo>
                  <a:lnTo>
                    <a:pt x="106177" y="5488"/>
                  </a:lnTo>
                  <a:lnTo>
                    <a:pt x="84841" y="0"/>
                  </a:lnTo>
                  <a:lnTo>
                    <a:pt x="74940" y="877"/>
                  </a:lnTo>
                  <a:lnTo>
                    <a:pt x="57699" y="8089"/>
                  </a:lnTo>
                  <a:lnTo>
                    <a:pt x="34839" y="25304"/>
                  </a:lnTo>
                  <a:lnTo>
                    <a:pt x="18837" y="50811"/>
                  </a:lnTo>
                  <a:lnTo>
                    <a:pt x="4120" y="92042"/>
                  </a:lnTo>
                  <a:lnTo>
                    <a:pt x="0" y="147153"/>
                  </a:lnTo>
                  <a:lnTo>
                    <a:pt x="4775" y="202839"/>
                  </a:lnTo>
                  <a:lnTo>
                    <a:pt x="18153" y="246464"/>
                  </a:lnTo>
                  <a:lnTo>
                    <a:pt x="29341" y="263468"/>
                  </a:lnTo>
                  <a:lnTo>
                    <a:pt x="37940" y="268939"/>
                  </a:lnTo>
                  <a:lnTo>
                    <a:pt x="59972" y="275017"/>
                  </a:lnTo>
                  <a:lnTo>
                    <a:pt x="93095" y="272849"/>
                  </a:lnTo>
                  <a:lnTo>
                    <a:pt x="105153" y="267786"/>
                  </a:lnTo>
                  <a:lnTo>
                    <a:pt x="114799" y="258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06735" y="905450"/>
              <a:ext cx="1252892" cy="140026"/>
            </a:xfrm>
            <a:custGeom>
              <a:avLst/>
              <a:gdLst/>
              <a:ahLst/>
              <a:cxnLst/>
              <a:rect l="0" t="0" r="0" b="0"/>
              <a:pathLst>
                <a:path w="1252892" h="140026">
                  <a:moveTo>
                    <a:pt x="1252891" y="0"/>
                  </a:moveTo>
                  <a:lnTo>
                    <a:pt x="1210230" y="60873"/>
                  </a:lnTo>
                  <a:lnTo>
                    <a:pt x="1161613" y="121235"/>
                  </a:lnTo>
                  <a:lnTo>
                    <a:pt x="1134989" y="137827"/>
                  </a:lnTo>
                  <a:lnTo>
                    <a:pt x="1115093" y="140025"/>
                  </a:lnTo>
                  <a:lnTo>
                    <a:pt x="1052769" y="125695"/>
                  </a:lnTo>
                  <a:lnTo>
                    <a:pt x="1032927" y="117866"/>
                  </a:lnTo>
                  <a:lnTo>
                    <a:pt x="978172" y="81453"/>
                  </a:lnTo>
                  <a:lnTo>
                    <a:pt x="957659" y="72076"/>
                  </a:lnTo>
                  <a:lnTo>
                    <a:pt x="936844" y="70249"/>
                  </a:lnTo>
                  <a:lnTo>
                    <a:pt x="873849" y="84850"/>
                  </a:lnTo>
                  <a:lnTo>
                    <a:pt x="839155" y="91821"/>
                  </a:lnTo>
                  <a:lnTo>
                    <a:pt x="799241" y="90767"/>
                  </a:lnTo>
                  <a:lnTo>
                    <a:pt x="774018" y="84795"/>
                  </a:lnTo>
                  <a:lnTo>
                    <a:pt x="715337" y="49737"/>
                  </a:lnTo>
                  <a:lnTo>
                    <a:pt x="683005" y="37484"/>
                  </a:lnTo>
                  <a:lnTo>
                    <a:pt x="645480" y="34503"/>
                  </a:lnTo>
                  <a:lnTo>
                    <a:pt x="611614" y="41679"/>
                  </a:lnTo>
                  <a:lnTo>
                    <a:pt x="552548" y="65468"/>
                  </a:lnTo>
                  <a:lnTo>
                    <a:pt x="528678" y="66922"/>
                  </a:lnTo>
                  <a:lnTo>
                    <a:pt x="505199" y="62498"/>
                  </a:lnTo>
                  <a:lnTo>
                    <a:pt x="443793" y="39672"/>
                  </a:lnTo>
                  <a:lnTo>
                    <a:pt x="406464" y="18712"/>
                  </a:lnTo>
                  <a:lnTo>
                    <a:pt x="382642" y="14166"/>
                  </a:lnTo>
                  <a:lnTo>
                    <a:pt x="348512" y="17196"/>
                  </a:lnTo>
                  <a:lnTo>
                    <a:pt x="329980" y="25580"/>
                  </a:lnTo>
                  <a:lnTo>
                    <a:pt x="293428" y="50027"/>
                  </a:lnTo>
                  <a:lnTo>
                    <a:pt x="251629" y="59277"/>
                  </a:lnTo>
                  <a:lnTo>
                    <a:pt x="201913" y="53996"/>
                  </a:lnTo>
                  <a:lnTo>
                    <a:pt x="142057" y="43910"/>
                  </a:lnTo>
                  <a:lnTo>
                    <a:pt x="106822" y="48236"/>
                  </a:lnTo>
                  <a:lnTo>
                    <a:pt x="52845" y="7184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493068" y="3581041"/>
            <a:ext cx="2813088" cy="735889"/>
            <a:chOff x="1493068" y="3581041"/>
            <a:chExt cx="2813088" cy="735889"/>
          </a:xfrm>
        </p:grpSpPr>
        <p:sp>
          <p:nvSpPr>
            <p:cNvPr id="64" name="Freeform 63"/>
            <p:cNvSpPr/>
            <p:nvPr/>
          </p:nvSpPr>
          <p:spPr>
            <a:xfrm>
              <a:off x="1493068" y="3701083"/>
              <a:ext cx="453351" cy="499788"/>
            </a:xfrm>
            <a:custGeom>
              <a:avLst/>
              <a:gdLst/>
              <a:ahLst/>
              <a:cxnLst/>
              <a:rect l="0" t="0" r="0" b="0"/>
              <a:pathLst>
                <a:path w="453351" h="499788">
                  <a:moveTo>
                    <a:pt x="128320" y="499787"/>
                  </a:moveTo>
                  <a:lnTo>
                    <a:pt x="142974" y="441170"/>
                  </a:lnTo>
                  <a:lnTo>
                    <a:pt x="156518" y="379760"/>
                  </a:lnTo>
                  <a:lnTo>
                    <a:pt x="170458" y="318237"/>
                  </a:lnTo>
                  <a:lnTo>
                    <a:pt x="184477" y="261284"/>
                  </a:lnTo>
                  <a:lnTo>
                    <a:pt x="198511" y="201768"/>
                  </a:lnTo>
                  <a:lnTo>
                    <a:pt x="212548" y="147551"/>
                  </a:lnTo>
                  <a:lnTo>
                    <a:pt x="223077" y="98283"/>
                  </a:lnTo>
                  <a:lnTo>
                    <a:pt x="237115" y="40412"/>
                  </a:lnTo>
                  <a:lnTo>
                    <a:pt x="247643" y="6097"/>
                  </a:lnTo>
                  <a:lnTo>
                    <a:pt x="253492" y="1035"/>
                  </a:lnTo>
                  <a:lnTo>
                    <a:pt x="260901" y="0"/>
                  </a:lnTo>
                  <a:lnTo>
                    <a:pt x="269350" y="1649"/>
                  </a:lnTo>
                  <a:lnTo>
                    <a:pt x="274983" y="7428"/>
                  </a:lnTo>
                  <a:lnTo>
                    <a:pt x="293664" y="70522"/>
                  </a:lnTo>
                  <a:lnTo>
                    <a:pt x="302743" y="117704"/>
                  </a:lnTo>
                  <a:lnTo>
                    <a:pt x="307123" y="172108"/>
                  </a:lnTo>
                  <a:lnTo>
                    <a:pt x="318490" y="233069"/>
                  </a:lnTo>
                  <a:lnTo>
                    <a:pt x="328556" y="288178"/>
                  </a:lnTo>
                  <a:lnTo>
                    <a:pt x="342067" y="341552"/>
                  </a:lnTo>
                  <a:lnTo>
                    <a:pt x="357769" y="391292"/>
                  </a:lnTo>
                  <a:lnTo>
                    <a:pt x="373555" y="444431"/>
                  </a:lnTo>
                  <a:lnTo>
                    <a:pt x="384386" y="477926"/>
                  </a:lnTo>
                  <a:lnTo>
                    <a:pt x="384429" y="482874"/>
                  </a:lnTo>
                  <a:lnTo>
                    <a:pt x="382117" y="483832"/>
                  </a:lnTo>
                  <a:lnTo>
                    <a:pt x="373310" y="478658"/>
                  </a:lnTo>
                  <a:lnTo>
                    <a:pt x="348592" y="453153"/>
                  </a:lnTo>
                  <a:lnTo>
                    <a:pt x="294648" y="392774"/>
                  </a:lnTo>
                  <a:lnTo>
                    <a:pt x="233675" y="338660"/>
                  </a:lnTo>
                  <a:lnTo>
                    <a:pt x="178704" y="297707"/>
                  </a:lnTo>
                  <a:lnTo>
                    <a:pt x="124094" y="258288"/>
                  </a:lnTo>
                  <a:lnTo>
                    <a:pt x="71334" y="235275"/>
                  </a:lnTo>
                  <a:lnTo>
                    <a:pt x="13321" y="215808"/>
                  </a:lnTo>
                  <a:lnTo>
                    <a:pt x="2521" y="212202"/>
                  </a:lnTo>
                  <a:lnTo>
                    <a:pt x="0" y="209798"/>
                  </a:lnTo>
                  <a:lnTo>
                    <a:pt x="2999" y="208195"/>
                  </a:lnTo>
                  <a:lnTo>
                    <a:pt x="55188" y="204241"/>
                  </a:lnTo>
                  <a:lnTo>
                    <a:pt x="116171" y="196739"/>
                  </a:lnTo>
                  <a:lnTo>
                    <a:pt x="173623" y="194911"/>
                  </a:lnTo>
                  <a:lnTo>
                    <a:pt x="230032" y="186144"/>
                  </a:lnTo>
                  <a:lnTo>
                    <a:pt x="286235" y="173147"/>
                  </a:lnTo>
                  <a:lnTo>
                    <a:pt x="342397" y="159315"/>
                  </a:lnTo>
                  <a:lnTo>
                    <a:pt x="401136" y="141812"/>
                  </a:lnTo>
                  <a:lnTo>
                    <a:pt x="443992" y="122190"/>
                  </a:lnTo>
                  <a:lnTo>
                    <a:pt x="449902" y="121713"/>
                  </a:lnTo>
                  <a:lnTo>
                    <a:pt x="452673" y="124905"/>
                  </a:lnTo>
                  <a:lnTo>
                    <a:pt x="453350" y="130543"/>
                  </a:lnTo>
                  <a:lnTo>
                    <a:pt x="447863" y="143046"/>
                  </a:lnTo>
                  <a:lnTo>
                    <a:pt x="400536" y="198612"/>
                  </a:lnTo>
                  <a:lnTo>
                    <a:pt x="359646" y="251433"/>
                  </a:lnTo>
                  <a:lnTo>
                    <a:pt x="315598" y="304244"/>
                  </a:lnTo>
                  <a:lnTo>
                    <a:pt x="265919" y="361463"/>
                  </a:lnTo>
                  <a:lnTo>
                    <a:pt x="210511" y="417554"/>
                  </a:lnTo>
                  <a:lnTo>
                    <a:pt x="168996" y="462225"/>
                  </a:lnTo>
                  <a:lnTo>
                    <a:pt x="159906" y="478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26756" y="3581041"/>
              <a:ext cx="284271" cy="683001"/>
            </a:xfrm>
            <a:custGeom>
              <a:avLst/>
              <a:gdLst/>
              <a:ahLst/>
              <a:cxnLst/>
              <a:rect l="0" t="0" r="0" b="0"/>
              <a:pathLst>
                <a:path w="284271" h="683001">
                  <a:moveTo>
                    <a:pt x="0" y="651414"/>
                  </a:moveTo>
                  <a:lnTo>
                    <a:pt x="11453" y="602484"/>
                  </a:lnTo>
                  <a:lnTo>
                    <a:pt x="18211" y="551519"/>
                  </a:lnTo>
                  <a:lnTo>
                    <a:pt x="23333" y="488845"/>
                  </a:lnTo>
                  <a:lnTo>
                    <a:pt x="29141" y="427771"/>
                  </a:lnTo>
                  <a:lnTo>
                    <a:pt x="31103" y="365213"/>
                  </a:lnTo>
                  <a:lnTo>
                    <a:pt x="31490" y="307795"/>
                  </a:lnTo>
                  <a:lnTo>
                    <a:pt x="31567" y="251393"/>
                  </a:lnTo>
                  <a:lnTo>
                    <a:pt x="37171" y="195192"/>
                  </a:lnTo>
                  <a:lnTo>
                    <a:pt x="40650" y="141891"/>
                  </a:lnTo>
                  <a:lnTo>
                    <a:pt x="50230" y="83875"/>
                  </a:lnTo>
                  <a:lnTo>
                    <a:pt x="63388" y="21635"/>
                  </a:lnTo>
                  <a:lnTo>
                    <a:pt x="66825" y="6954"/>
                  </a:lnTo>
                  <a:lnTo>
                    <a:pt x="72626" y="676"/>
                  </a:lnTo>
                  <a:lnTo>
                    <a:pt x="80003" y="0"/>
                  </a:lnTo>
                  <a:lnTo>
                    <a:pt x="88430" y="3059"/>
                  </a:lnTo>
                  <a:lnTo>
                    <a:pt x="104033" y="22055"/>
                  </a:lnTo>
                  <a:lnTo>
                    <a:pt x="117597" y="52335"/>
                  </a:lnTo>
                  <a:lnTo>
                    <a:pt x="131810" y="110741"/>
                  </a:lnTo>
                  <a:lnTo>
                    <a:pt x="147092" y="167409"/>
                  </a:lnTo>
                  <a:lnTo>
                    <a:pt x="161377" y="223316"/>
                  </a:lnTo>
                  <a:lnTo>
                    <a:pt x="175463" y="286655"/>
                  </a:lnTo>
                  <a:lnTo>
                    <a:pt x="189511" y="345440"/>
                  </a:lnTo>
                  <a:lnTo>
                    <a:pt x="203551" y="407701"/>
                  </a:lnTo>
                  <a:lnTo>
                    <a:pt x="217589" y="467919"/>
                  </a:lnTo>
                  <a:lnTo>
                    <a:pt x="231627" y="521755"/>
                  </a:lnTo>
                  <a:lnTo>
                    <a:pt x="249174" y="584514"/>
                  </a:lnTo>
                  <a:lnTo>
                    <a:pt x="266722" y="645984"/>
                  </a:lnTo>
                  <a:lnTo>
                    <a:pt x="284270" y="683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79399" y="401135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77411" y="10529"/>
                  </a:lnTo>
                  <a:lnTo>
                    <a:pt x="15913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32082" y="3985194"/>
              <a:ext cx="168457" cy="226206"/>
            </a:xfrm>
            <a:custGeom>
              <a:avLst/>
              <a:gdLst/>
              <a:ahLst/>
              <a:cxnLst/>
              <a:rect l="0" t="0" r="0" b="0"/>
              <a:pathLst>
                <a:path w="168457" h="226206">
                  <a:moveTo>
                    <a:pt x="0" y="89334"/>
                  </a:moveTo>
                  <a:lnTo>
                    <a:pt x="14655" y="147951"/>
                  </a:lnTo>
                  <a:lnTo>
                    <a:pt x="31667" y="207667"/>
                  </a:lnTo>
                  <a:lnTo>
                    <a:pt x="36301" y="223815"/>
                  </a:lnTo>
                  <a:lnTo>
                    <a:pt x="23749" y="163161"/>
                  </a:lnTo>
                  <a:lnTo>
                    <a:pt x="16136" y="116538"/>
                  </a:lnTo>
                  <a:lnTo>
                    <a:pt x="19739" y="58270"/>
                  </a:lnTo>
                  <a:lnTo>
                    <a:pt x="22811" y="32244"/>
                  </a:lnTo>
                  <a:lnTo>
                    <a:pt x="31975" y="12878"/>
                  </a:lnTo>
                  <a:lnTo>
                    <a:pt x="40034" y="6778"/>
                  </a:lnTo>
                  <a:lnTo>
                    <a:pt x="61467" y="0"/>
                  </a:lnTo>
                  <a:lnTo>
                    <a:pt x="71394" y="1702"/>
                  </a:lnTo>
                  <a:lnTo>
                    <a:pt x="88663" y="12952"/>
                  </a:lnTo>
                  <a:lnTo>
                    <a:pt x="111539" y="44606"/>
                  </a:lnTo>
                  <a:lnTo>
                    <a:pt x="140229" y="103289"/>
                  </a:lnTo>
                  <a:lnTo>
                    <a:pt x="159053" y="141042"/>
                  </a:lnTo>
                  <a:lnTo>
                    <a:pt x="166599" y="192008"/>
                  </a:lnTo>
                  <a:lnTo>
                    <a:pt x="168456" y="226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68649" y="3621803"/>
              <a:ext cx="37175" cy="589597"/>
            </a:xfrm>
            <a:custGeom>
              <a:avLst/>
              <a:gdLst/>
              <a:ahLst/>
              <a:cxnLst/>
              <a:rect l="0" t="0" r="0" b="0"/>
              <a:pathLst>
                <a:path w="37175" h="589597">
                  <a:moveTo>
                    <a:pt x="5589" y="0"/>
                  </a:moveTo>
                  <a:lnTo>
                    <a:pt x="0" y="16767"/>
                  </a:lnTo>
                  <a:lnTo>
                    <a:pt x="3272" y="80261"/>
                  </a:lnTo>
                  <a:lnTo>
                    <a:pt x="4559" y="123799"/>
                  </a:lnTo>
                  <a:lnTo>
                    <a:pt x="10873" y="183170"/>
                  </a:lnTo>
                  <a:lnTo>
                    <a:pt x="14563" y="232217"/>
                  </a:lnTo>
                  <a:lnTo>
                    <a:pt x="16980" y="290712"/>
                  </a:lnTo>
                  <a:lnTo>
                    <a:pt x="24390" y="347326"/>
                  </a:lnTo>
                  <a:lnTo>
                    <a:pt x="26200" y="403570"/>
                  </a:lnTo>
                  <a:lnTo>
                    <a:pt x="27728" y="458570"/>
                  </a:lnTo>
                  <a:lnTo>
                    <a:pt x="34962" y="510681"/>
                  </a:lnTo>
                  <a:lnTo>
                    <a:pt x="36519" y="553345"/>
                  </a:lnTo>
                  <a:lnTo>
                    <a:pt x="37174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579481" y="3868897"/>
              <a:ext cx="210571" cy="5591"/>
            </a:xfrm>
            <a:custGeom>
              <a:avLst/>
              <a:gdLst/>
              <a:ahLst/>
              <a:cxnLst/>
              <a:rect l="0" t="0" r="0" b="0"/>
              <a:pathLst>
                <a:path w="210571" h="5591">
                  <a:moveTo>
                    <a:pt x="210570" y="5590"/>
                  </a:moveTo>
                  <a:lnTo>
                    <a:pt x="193803" y="0"/>
                  </a:lnTo>
                  <a:lnTo>
                    <a:pt x="176212" y="376"/>
                  </a:lnTo>
                  <a:lnTo>
                    <a:pt x="116402" y="4903"/>
                  </a:lnTo>
                  <a:lnTo>
                    <a:pt x="54492" y="5454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12412" y="3994913"/>
              <a:ext cx="209267" cy="237402"/>
            </a:xfrm>
            <a:custGeom>
              <a:avLst/>
              <a:gdLst/>
              <a:ahLst/>
              <a:cxnLst/>
              <a:rect l="0" t="0" r="0" b="0"/>
              <a:pathLst>
                <a:path w="209267" h="237402">
                  <a:moveTo>
                    <a:pt x="125038" y="79615"/>
                  </a:moveTo>
                  <a:lnTo>
                    <a:pt x="105910" y="26910"/>
                  </a:lnTo>
                  <a:lnTo>
                    <a:pt x="94700" y="10957"/>
                  </a:lnTo>
                  <a:lnTo>
                    <a:pt x="75680" y="2307"/>
                  </a:lnTo>
                  <a:lnTo>
                    <a:pt x="64057" y="0"/>
                  </a:lnTo>
                  <a:lnTo>
                    <a:pt x="53968" y="1972"/>
                  </a:lnTo>
                  <a:lnTo>
                    <a:pt x="36520" y="13522"/>
                  </a:lnTo>
                  <a:lnTo>
                    <a:pt x="13543" y="39755"/>
                  </a:lnTo>
                  <a:lnTo>
                    <a:pt x="5295" y="62679"/>
                  </a:lnTo>
                  <a:lnTo>
                    <a:pt x="0" y="115524"/>
                  </a:lnTo>
                  <a:lnTo>
                    <a:pt x="124" y="177089"/>
                  </a:lnTo>
                  <a:lnTo>
                    <a:pt x="8348" y="213001"/>
                  </a:lnTo>
                  <a:lnTo>
                    <a:pt x="18974" y="230925"/>
                  </a:lnTo>
                  <a:lnTo>
                    <a:pt x="27422" y="235471"/>
                  </a:lnTo>
                  <a:lnTo>
                    <a:pt x="49288" y="237401"/>
                  </a:lnTo>
                  <a:lnTo>
                    <a:pt x="59330" y="233939"/>
                  </a:lnTo>
                  <a:lnTo>
                    <a:pt x="76728" y="220733"/>
                  </a:lnTo>
                  <a:lnTo>
                    <a:pt x="105790" y="183659"/>
                  </a:lnTo>
                  <a:lnTo>
                    <a:pt x="127862" y="132094"/>
                  </a:lnTo>
                  <a:lnTo>
                    <a:pt x="132770" y="127469"/>
                  </a:lnTo>
                  <a:lnTo>
                    <a:pt x="138381" y="126726"/>
                  </a:lnTo>
                  <a:lnTo>
                    <a:pt x="144462" y="128570"/>
                  </a:lnTo>
                  <a:lnTo>
                    <a:pt x="148516" y="135648"/>
                  </a:lnTo>
                  <a:lnTo>
                    <a:pt x="161262" y="179677"/>
                  </a:lnTo>
                  <a:lnTo>
                    <a:pt x="185616" y="211944"/>
                  </a:lnTo>
                  <a:lnTo>
                    <a:pt x="196025" y="220316"/>
                  </a:lnTo>
                  <a:lnTo>
                    <a:pt x="209266" y="227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69706" y="3958715"/>
              <a:ext cx="109901" cy="244144"/>
            </a:xfrm>
            <a:custGeom>
              <a:avLst/>
              <a:gdLst/>
              <a:ahLst/>
              <a:cxnLst/>
              <a:rect l="0" t="0" r="0" b="0"/>
              <a:pathLst>
                <a:path w="109901" h="244144">
                  <a:moveTo>
                    <a:pt x="15143" y="105285"/>
                  </a:moveTo>
                  <a:lnTo>
                    <a:pt x="26596" y="159429"/>
                  </a:lnTo>
                  <a:lnTo>
                    <a:pt x="43341" y="219910"/>
                  </a:lnTo>
                  <a:lnTo>
                    <a:pt x="51444" y="244143"/>
                  </a:lnTo>
                  <a:lnTo>
                    <a:pt x="41768" y="211439"/>
                  </a:lnTo>
                  <a:lnTo>
                    <a:pt x="23262" y="154589"/>
                  </a:lnTo>
                  <a:lnTo>
                    <a:pt x="8342" y="99469"/>
                  </a:lnTo>
                  <a:lnTo>
                    <a:pt x="0" y="64567"/>
                  </a:lnTo>
                  <a:lnTo>
                    <a:pt x="1784" y="42734"/>
                  </a:lnTo>
                  <a:lnTo>
                    <a:pt x="9596" y="24452"/>
                  </a:lnTo>
                  <a:lnTo>
                    <a:pt x="14955" y="16302"/>
                  </a:lnTo>
                  <a:lnTo>
                    <a:pt x="23206" y="10868"/>
                  </a:lnTo>
                  <a:lnTo>
                    <a:pt x="57177" y="3220"/>
                  </a:lnTo>
                  <a:lnTo>
                    <a:pt x="1099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76053" y="4008339"/>
              <a:ext cx="156238" cy="237393"/>
            </a:xfrm>
            <a:custGeom>
              <a:avLst/>
              <a:gdLst/>
              <a:ahLst/>
              <a:cxnLst/>
              <a:rect l="0" t="0" r="0" b="0"/>
              <a:pathLst>
                <a:path w="156238" h="237393">
                  <a:moveTo>
                    <a:pt x="124651" y="13547"/>
                  </a:moveTo>
                  <a:lnTo>
                    <a:pt x="107884" y="2368"/>
                  </a:lnTo>
                  <a:lnTo>
                    <a:pt x="87173" y="0"/>
                  </a:lnTo>
                  <a:lnTo>
                    <a:pt x="64711" y="4016"/>
                  </a:lnTo>
                  <a:lnTo>
                    <a:pt x="46928" y="13601"/>
                  </a:lnTo>
                  <a:lnTo>
                    <a:pt x="34346" y="28778"/>
                  </a:lnTo>
                  <a:lnTo>
                    <a:pt x="6868" y="79676"/>
                  </a:lnTo>
                  <a:lnTo>
                    <a:pt x="0" y="138740"/>
                  </a:lnTo>
                  <a:lnTo>
                    <a:pt x="1400" y="166284"/>
                  </a:lnTo>
                  <a:lnTo>
                    <a:pt x="15343" y="200352"/>
                  </a:lnTo>
                  <a:lnTo>
                    <a:pt x="27717" y="217844"/>
                  </a:lnTo>
                  <a:lnTo>
                    <a:pt x="47254" y="230298"/>
                  </a:lnTo>
                  <a:lnTo>
                    <a:pt x="70365" y="237392"/>
                  </a:lnTo>
                  <a:lnTo>
                    <a:pt x="92335" y="236646"/>
                  </a:lnTo>
                  <a:lnTo>
                    <a:pt x="139373" y="218242"/>
                  </a:lnTo>
                  <a:lnTo>
                    <a:pt x="156237" y="21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37575" y="3706031"/>
              <a:ext cx="31586" cy="558011"/>
            </a:xfrm>
            <a:custGeom>
              <a:avLst/>
              <a:gdLst/>
              <a:ahLst/>
              <a:cxnLst/>
              <a:rect l="0" t="0" r="0" b="0"/>
              <a:pathLst>
                <a:path w="31586" h="558011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17460"/>
                  </a:lnTo>
                  <a:lnTo>
                    <a:pt x="1170" y="263174"/>
                  </a:lnTo>
                  <a:lnTo>
                    <a:pt x="7235" y="323512"/>
                  </a:lnTo>
                  <a:lnTo>
                    <a:pt x="9552" y="372586"/>
                  </a:lnTo>
                  <a:lnTo>
                    <a:pt x="13455" y="427970"/>
                  </a:lnTo>
                  <a:lnTo>
                    <a:pt x="19555" y="484230"/>
                  </a:lnTo>
                  <a:lnTo>
                    <a:pt x="29192" y="539845"/>
                  </a:lnTo>
                  <a:lnTo>
                    <a:pt x="31585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42818" y="388501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72486" y="13822"/>
                  </a:lnTo>
                  <a:lnTo>
                    <a:pt x="116263" y="11179"/>
                  </a:lnTo>
                  <a:lnTo>
                    <a:pt x="52919" y="33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16559" y="4085057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209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16559" y="3895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61301" y="4054223"/>
              <a:ext cx="107943" cy="241404"/>
            </a:xfrm>
            <a:custGeom>
              <a:avLst/>
              <a:gdLst/>
              <a:ahLst/>
              <a:cxnLst/>
              <a:rect l="0" t="0" r="0" b="0"/>
              <a:pathLst>
                <a:path w="107943" h="241404">
                  <a:moveTo>
                    <a:pt x="107942" y="51891"/>
                  </a:moveTo>
                  <a:lnTo>
                    <a:pt x="87699" y="7928"/>
                  </a:lnTo>
                  <a:lnTo>
                    <a:pt x="79239" y="2695"/>
                  </a:lnTo>
                  <a:lnTo>
                    <a:pt x="57360" y="0"/>
                  </a:lnTo>
                  <a:lnTo>
                    <a:pt x="38278" y="5822"/>
                  </a:lnTo>
                  <a:lnTo>
                    <a:pt x="29914" y="10649"/>
                  </a:lnTo>
                  <a:lnTo>
                    <a:pt x="17501" y="28492"/>
                  </a:lnTo>
                  <a:lnTo>
                    <a:pt x="0" y="78074"/>
                  </a:lnTo>
                  <a:lnTo>
                    <a:pt x="919" y="140164"/>
                  </a:lnTo>
                  <a:lnTo>
                    <a:pt x="4482" y="183201"/>
                  </a:lnTo>
                  <a:lnTo>
                    <a:pt x="13607" y="207347"/>
                  </a:lnTo>
                  <a:lnTo>
                    <a:pt x="28580" y="223538"/>
                  </a:lnTo>
                  <a:lnTo>
                    <a:pt x="37487" y="229493"/>
                  </a:lnTo>
                  <a:lnTo>
                    <a:pt x="97414" y="241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76496" y="4066769"/>
              <a:ext cx="229660" cy="250161"/>
            </a:xfrm>
            <a:custGeom>
              <a:avLst/>
              <a:gdLst/>
              <a:ahLst/>
              <a:cxnLst/>
              <a:rect l="0" t="0" r="0" b="0"/>
              <a:pathLst>
                <a:path w="229660" h="250161">
                  <a:moveTo>
                    <a:pt x="134903" y="91987"/>
                  </a:moveTo>
                  <a:lnTo>
                    <a:pt x="120248" y="29895"/>
                  </a:lnTo>
                  <a:lnTo>
                    <a:pt x="104213" y="11358"/>
                  </a:lnTo>
                  <a:lnTo>
                    <a:pt x="93386" y="3139"/>
                  </a:lnTo>
                  <a:lnTo>
                    <a:pt x="81488" y="0"/>
                  </a:lnTo>
                  <a:lnTo>
                    <a:pt x="55791" y="2751"/>
                  </a:lnTo>
                  <a:lnTo>
                    <a:pt x="45897" y="7930"/>
                  </a:lnTo>
                  <a:lnTo>
                    <a:pt x="31784" y="23043"/>
                  </a:lnTo>
                  <a:lnTo>
                    <a:pt x="11672" y="56871"/>
                  </a:lnTo>
                  <a:lnTo>
                    <a:pt x="2074" y="96530"/>
                  </a:lnTo>
                  <a:lnTo>
                    <a:pt x="0" y="159088"/>
                  </a:lnTo>
                  <a:lnTo>
                    <a:pt x="9643" y="214599"/>
                  </a:lnTo>
                  <a:lnTo>
                    <a:pt x="12791" y="226371"/>
                  </a:lnTo>
                  <a:lnTo>
                    <a:pt x="18400" y="235389"/>
                  </a:lnTo>
                  <a:lnTo>
                    <a:pt x="33991" y="248528"/>
                  </a:lnTo>
                  <a:lnTo>
                    <a:pt x="41892" y="250160"/>
                  </a:lnTo>
                  <a:lnTo>
                    <a:pt x="49499" y="248909"/>
                  </a:lnTo>
                  <a:lnTo>
                    <a:pt x="56910" y="245734"/>
                  </a:lnTo>
                  <a:lnTo>
                    <a:pt x="71383" y="229729"/>
                  </a:lnTo>
                  <a:lnTo>
                    <a:pt x="89565" y="194411"/>
                  </a:lnTo>
                  <a:lnTo>
                    <a:pt x="109912" y="135111"/>
                  </a:lnTo>
                  <a:lnTo>
                    <a:pt x="117167" y="113493"/>
                  </a:lnTo>
                  <a:lnTo>
                    <a:pt x="121909" y="111004"/>
                  </a:lnTo>
                  <a:lnTo>
                    <a:pt x="127410" y="114023"/>
                  </a:lnTo>
                  <a:lnTo>
                    <a:pt x="166755" y="169816"/>
                  </a:lnTo>
                  <a:lnTo>
                    <a:pt x="181814" y="193258"/>
                  </a:lnTo>
                  <a:lnTo>
                    <a:pt x="229659" y="239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769409" y="3832373"/>
            <a:ext cx="3415746" cy="600125"/>
            <a:chOff x="4769409" y="3832373"/>
            <a:chExt cx="3415746" cy="600125"/>
          </a:xfrm>
        </p:grpSpPr>
        <p:sp>
          <p:nvSpPr>
            <p:cNvPr id="80" name="Freeform 79"/>
            <p:cNvSpPr/>
            <p:nvPr/>
          </p:nvSpPr>
          <p:spPr>
            <a:xfrm>
              <a:off x="4779938" y="4042943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878" y="173242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69409" y="3842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85268" y="3963654"/>
              <a:ext cx="211264" cy="238218"/>
            </a:xfrm>
            <a:custGeom>
              <a:avLst/>
              <a:gdLst/>
              <a:ahLst/>
              <a:cxnLst/>
              <a:rect l="0" t="0" r="0" b="0"/>
              <a:pathLst>
                <a:path w="211264" h="238218">
                  <a:moveTo>
                    <a:pt x="126297" y="5589"/>
                  </a:moveTo>
                  <a:lnTo>
                    <a:pt x="109529" y="0"/>
                  </a:lnTo>
                  <a:lnTo>
                    <a:pt x="57950" y="4442"/>
                  </a:lnTo>
                  <a:lnTo>
                    <a:pt x="33919" y="10149"/>
                  </a:lnTo>
                  <a:lnTo>
                    <a:pt x="14660" y="22823"/>
                  </a:lnTo>
                  <a:lnTo>
                    <a:pt x="6248" y="31117"/>
                  </a:lnTo>
                  <a:lnTo>
                    <a:pt x="1811" y="40155"/>
                  </a:lnTo>
                  <a:lnTo>
                    <a:pt x="0" y="59557"/>
                  </a:lnTo>
                  <a:lnTo>
                    <a:pt x="6214" y="76758"/>
                  </a:lnTo>
                  <a:lnTo>
                    <a:pt x="11146" y="84620"/>
                  </a:lnTo>
                  <a:lnTo>
                    <a:pt x="25986" y="96476"/>
                  </a:lnTo>
                  <a:lnTo>
                    <a:pt x="84619" y="121063"/>
                  </a:lnTo>
                  <a:lnTo>
                    <a:pt x="147392" y="142430"/>
                  </a:lnTo>
                  <a:lnTo>
                    <a:pt x="189475" y="162081"/>
                  </a:lnTo>
                  <a:lnTo>
                    <a:pt x="204289" y="178086"/>
                  </a:lnTo>
                  <a:lnTo>
                    <a:pt x="209877" y="187268"/>
                  </a:lnTo>
                  <a:lnTo>
                    <a:pt x="211263" y="195728"/>
                  </a:lnTo>
                  <a:lnTo>
                    <a:pt x="209846" y="203708"/>
                  </a:lnTo>
                  <a:lnTo>
                    <a:pt x="206563" y="211368"/>
                  </a:lnTo>
                  <a:lnTo>
                    <a:pt x="185174" y="233327"/>
                  </a:lnTo>
                  <a:lnTo>
                    <a:pt x="160263" y="238217"/>
                  </a:lnTo>
                  <a:lnTo>
                    <a:pt x="132034" y="235321"/>
                  </a:lnTo>
                  <a:lnTo>
                    <a:pt x="84182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32704" y="410611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6403" y="6209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11647" y="390607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19426" y="4044391"/>
              <a:ext cx="176492" cy="198594"/>
            </a:xfrm>
            <a:custGeom>
              <a:avLst/>
              <a:gdLst/>
              <a:ahLst/>
              <a:cxnLst/>
              <a:rect l="0" t="0" r="0" b="0"/>
              <a:pathLst>
                <a:path w="176492" h="198594">
                  <a:moveTo>
                    <a:pt x="8035" y="51194"/>
                  </a:moveTo>
                  <a:lnTo>
                    <a:pt x="8035" y="105339"/>
                  </a:lnTo>
                  <a:lnTo>
                    <a:pt x="13624" y="154696"/>
                  </a:lnTo>
                  <a:lnTo>
                    <a:pt x="12931" y="157630"/>
                  </a:lnTo>
                  <a:lnTo>
                    <a:pt x="10129" y="154907"/>
                  </a:lnTo>
                  <a:lnTo>
                    <a:pt x="5922" y="148412"/>
                  </a:lnTo>
                  <a:lnTo>
                    <a:pt x="0" y="116914"/>
                  </a:lnTo>
                  <a:lnTo>
                    <a:pt x="9288" y="53725"/>
                  </a:lnTo>
                  <a:lnTo>
                    <a:pt x="22054" y="20358"/>
                  </a:lnTo>
                  <a:lnTo>
                    <a:pt x="27909" y="9580"/>
                  </a:lnTo>
                  <a:lnTo>
                    <a:pt x="35322" y="3564"/>
                  </a:lnTo>
                  <a:lnTo>
                    <a:pt x="43774" y="724"/>
                  </a:lnTo>
                  <a:lnTo>
                    <a:pt x="52918" y="0"/>
                  </a:lnTo>
                  <a:lnTo>
                    <a:pt x="72436" y="5434"/>
                  </a:lnTo>
                  <a:lnTo>
                    <a:pt x="82555" y="10159"/>
                  </a:lnTo>
                  <a:lnTo>
                    <a:pt x="100037" y="27887"/>
                  </a:lnTo>
                  <a:lnTo>
                    <a:pt x="130323" y="82985"/>
                  </a:lnTo>
                  <a:lnTo>
                    <a:pt x="150430" y="140619"/>
                  </a:lnTo>
                  <a:lnTo>
                    <a:pt x="165667" y="180772"/>
                  </a:lnTo>
                  <a:lnTo>
                    <a:pt x="176491" y="198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09821" y="3906072"/>
              <a:ext cx="7237" cy="421141"/>
            </a:xfrm>
            <a:custGeom>
              <a:avLst/>
              <a:gdLst/>
              <a:ahLst/>
              <a:cxnLst/>
              <a:rect l="0" t="0" r="0" b="0"/>
              <a:pathLst>
                <a:path w="7237" h="421141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5881"/>
                  </a:lnTo>
                  <a:lnTo>
                    <a:pt x="6840" y="197122"/>
                  </a:lnTo>
                  <a:lnTo>
                    <a:pt x="7118" y="249350"/>
                  </a:lnTo>
                  <a:lnTo>
                    <a:pt x="7212" y="312163"/>
                  </a:lnTo>
                  <a:lnTo>
                    <a:pt x="7228" y="361295"/>
                  </a:lnTo>
                  <a:lnTo>
                    <a:pt x="723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48601" y="4053471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31586"/>
                  </a:moveTo>
                  <a:lnTo>
                    <a:pt x="192300" y="23253"/>
                  </a:lnTo>
                  <a:lnTo>
                    <a:pt x="137696" y="18588"/>
                  </a:lnTo>
                  <a:lnTo>
                    <a:pt x="84472" y="12917"/>
                  </a:lnTo>
                  <a:lnTo>
                    <a:pt x="25264" y="54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43399" y="3832373"/>
              <a:ext cx="326384" cy="458438"/>
            </a:xfrm>
            <a:custGeom>
              <a:avLst/>
              <a:gdLst/>
              <a:ahLst/>
              <a:cxnLst/>
              <a:rect l="0" t="0" r="0" b="0"/>
              <a:pathLst>
                <a:path w="326384" h="458438">
                  <a:moveTo>
                    <a:pt x="0" y="0"/>
                  </a:moveTo>
                  <a:lnTo>
                    <a:pt x="3119" y="57263"/>
                  </a:lnTo>
                  <a:lnTo>
                    <a:pt x="14654" y="118156"/>
                  </a:lnTo>
                  <a:lnTo>
                    <a:pt x="24749" y="172269"/>
                  </a:lnTo>
                  <a:lnTo>
                    <a:pt x="29560" y="221578"/>
                  </a:lnTo>
                  <a:lnTo>
                    <a:pt x="36575" y="277002"/>
                  </a:lnTo>
                  <a:lnTo>
                    <a:pt x="39652" y="320424"/>
                  </a:lnTo>
                  <a:lnTo>
                    <a:pt x="42189" y="364679"/>
                  </a:lnTo>
                  <a:lnTo>
                    <a:pt x="49025" y="421308"/>
                  </a:lnTo>
                  <a:lnTo>
                    <a:pt x="51570" y="457715"/>
                  </a:lnTo>
                  <a:lnTo>
                    <a:pt x="52501" y="408307"/>
                  </a:lnTo>
                  <a:lnTo>
                    <a:pt x="59849" y="351188"/>
                  </a:lnTo>
                  <a:lnTo>
                    <a:pt x="64526" y="311246"/>
                  </a:lnTo>
                  <a:lnTo>
                    <a:pt x="73911" y="291969"/>
                  </a:lnTo>
                  <a:lnTo>
                    <a:pt x="89002" y="278723"/>
                  </a:lnTo>
                  <a:lnTo>
                    <a:pt x="97939" y="273553"/>
                  </a:lnTo>
                  <a:lnTo>
                    <a:pt x="106237" y="272445"/>
                  </a:lnTo>
                  <a:lnTo>
                    <a:pt x="121696" y="277454"/>
                  </a:lnTo>
                  <a:lnTo>
                    <a:pt x="133245" y="290599"/>
                  </a:lnTo>
                  <a:lnTo>
                    <a:pt x="157609" y="351115"/>
                  </a:lnTo>
                  <a:lnTo>
                    <a:pt x="171902" y="409907"/>
                  </a:lnTo>
                  <a:lnTo>
                    <a:pt x="171297" y="449397"/>
                  </a:lnTo>
                  <a:lnTo>
                    <a:pt x="170350" y="452846"/>
                  </a:lnTo>
                  <a:lnTo>
                    <a:pt x="169298" y="444200"/>
                  </a:lnTo>
                  <a:lnTo>
                    <a:pt x="180020" y="390626"/>
                  </a:lnTo>
                  <a:lnTo>
                    <a:pt x="187633" y="370144"/>
                  </a:lnTo>
                  <a:lnTo>
                    <a:pt x="206243" y="345458"/>
                  </a:lnTo>
                  <a:lnTo>
                    <a:pt x="263757" y="300781"/>
                  </a:lnTo>
                  <a:lnTo>
                    <a:pt x="310337" y="252085"/>
                  </a:lnTo>
                  <a:lnTo>
                    <a:pt x="313346" y="241756"/>
                  </a:lnTo>
                  <a:lnTo>
                    <a:pt x="310451" y="220921"/>
                  </a:lnTo>
                  <a:lnTo>
                    <a:pt x="304063" y="215131"/>
                  </a:lnTo>
                  <a:lnTo>
                    <a:pt x="295125" y="212440"/>
                  </a:lnTo>
                  <a:lnTo>
                    <a:pt x="284487" y="211817"/>
                  </a:lnTo>
                  <a:lnTo>
                    <a:pt x="266429" y="217363"/>
                  </a:lnTo>
                  <a:lnTo>
                    <a:pt x="250604" y="228797"/>
                  </a:lnTo>
                  <a:lnTo>
                    <a:pt x="235772" y="245577"/>
                  </a:lnTo>
                  <a:lnTo>
                    <a:pt x="227620" y="267852"/>
                  </a:lnTo>
                  <a:lnTo>
                    <a:pt x="214721" y="326777"/>
                  </a:lnTo>
                  <a:lnTo>
                    <a:pt x="212970" y="364975"/>
                  </a:lnTo>
                  <a:lnTo>
                    <a:pt x="225386" y="420676"/>
                  </a:lnTo>
                  <a:lnTo>
                    <a:pt x="240956" y="446998"/>
                  </a:lnTo>
                  <a:lnTo>
                    <a:pt x="249544" y="452417"/>
                  </a:lnTo>
                  <a:lnTo>
                    <a:pt x="271566" y="458437"/>
                  </a:lnTo>
                  <a:lnTo>
                    <a:pt x="326383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37490" y="4058410"/>
              <a:ext cx="217101" cy="249446"/>
            </a:xfrm>
            <a:custGeom>
              <a:avLst/>
              <a:gdLst/>
              <a:ahLst/>
              <a:cxnLst/>
              <a:rect l="0" t="0" r="0" b="0"/>
              <a:pathLst>
                <a:path w="217101" h="249446">
                  <a:moveTo>
                    <a:pt x="158717" y="5590"/>
                  </a:moveTo>
                  <a:lnTo>
                    <a:pt x="141949" y="0"/>
                  </a:lnTo>
                  <a:lnTo>
                    <a:pt x="109165" y="2114"/>
                  </a:lnTo>
                  <a:lnTo>
                    <a:pt x="64571" y="14478"/>
                  </a:lnTo>
                  <a:lnTo>
                    <a:pt x="33726" y="32920"/>
                  </a:lnTo>
                  <a:lnTo>
                    <a:pt x="10419" y="60091"/>
                  </a:lnTo>
                  <a:lnTo>
                    <a:pt x="0" y="80116"/>
                  </a:lnTo>
                  <a:lnTo>
                    <a:pt x="264" y="88029"/>
                  </a:lnTo>
                  <a:lnTo>
                    <a:pt x="3949" y="94474"/>
                  </a:lnTo>
                  <a:lnTo>
                    <a:pt x="9915" y="99941"/>
                  </a:lnTo>
                  <a:lnTo>
                    <a:pt x="29021" y="106015"/>
                  </a:lnTo>
                  <a:lnTo>
                    <a:pt x="91811" y="112574"/>
                  </a:lnTo>
                  <a:lnTo>
                    <a:pt x="147696" y="134510"/>
                  </a:lnTo>
                  <a:lnTo>
                    <a:pt x="179629" y="151283"/>
                  </a:lnTo>
                  <a:lnTo>
                    <a:pt x="205727" y="182249"/>
                  </a:lnTo>
                  <a:lnTo>
                    <a:pt x="214705" y="207717"/>
                  </a:lnTo>
                  <a:lnTo>
                    <a:pt x="217100" y="221060"/>
                  </a:lnTo>
                  <a:lnTo>
                    <a:pt x="214016" y="231125"/>
                  </a:lnTo>
                  <a:lnTo>
                    <a:pt x="207281" y="239005"/>
                  </a:lnTo>
                  <a:lnTo>
                    <a:pt x="198112" y="245428"/>
                  </a:lnTo>
                  <a:lnTo>
                    <a:pt x="172327" y="249445"/>
                  </a:lnTo>
                  <a:lnTo>
                    <a:pt x="113702" y="242491"/>
                  </a:lnTo>
                  <a:lnTo>
                    <a:pt x="59401" y="229853"/>
                  </a:lnTo>
                  <a:lnTo>
                    <a:pt x="21847" y="216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28941" y="4115931"/>
              <a:ext cx="165052" cy="201443"/>
            </a:xfrm>
            <a:custGeom>
              <a:avLst/>
              <a:gdLst/>
              <a:ahLst/>
              <a:cxnLst/>
              <a:rect l="0" t="0" r="0" b="0"/>
              <a:pathLst>
                <a:path w="165052" h="201443">
                  <a:moveTo>
                    <a:pt x="141007" y="42825"/>
                  </a:moveTo>
                  <a:lnTo>
                    <a:pt x="131432" y="18779"/>
                  </a:lnTo>
                  <a:lnTo>
                    <a:pt x="120763" y="4452"/>
                  </a:lnTo>
                  <a:lnTo>
                    <a:pt x="112303" y="865"/>
                  </a:lnTo>
                  <a:lnTo>
                    <a:pt x="90425" y="0"/>
                  </a:lnTo>
                  <a:lnTo>
                    <a:pt x="57390" y="11679"/>
                  </a:lnTo>
                  <a:lnTo>
                    <a:pt x="30963" y="35546"/>
                  </a:lnTo>
                  <a:lnTo>
                    <a:pt x="5359" y="93700"/>
                  </a:lnTo>
                  <a:lnTo>
                    <a:pt x="0" y="116909"/>
                  </a:lnTo>
                  <a:lnTo>
                    <a:pt x="1518" y="142822"/>
                  </a:lnTo>
                  <a:lnTo>
                    <a:pt x="9212" y="163697"/>
                  </a:lnTo>
                  <a:lnTo>
                    <a:pt x="21600" y="180774"/>
                  </a:lnTo>
                  <a:lnTo>
                    <a:pt x="38804" y="196163"/>
                  </a:lnTo>
                  <a:lnTo>
                    <a:pt x="64388" y="201442"/>
                  </a:lnTo>
                  <a:lnTo>
                    <a:pt x="92916" y="198719"/>
                  </a:lnTo>
                  <a:lnTo>
                    <a:pt x="117294" y="189710"/>
                  </a:lnTo>
                  <a:lnTo>
                    <a:pt x="145160" y="165895"/>
                  </a:lnTo>
                  <a:lnTo>
                    <a:pt x="162645" y="131023"/>
                  </a:lnTo>
                  <a:lnTo>
                    <a:pt x="165051" y="107760"/>
                  </a:lnTo>
                  <a:lnTo>
                    <a:pt x="162064" y="63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64704" y="4106114"/>
              <a:ext cx="155038" cy="224112"/>
            </a:xfrm>
            <a:custGeom>
              <a:avLst/>
              <a:gdLst/>
              <a:ahLst/>
              <a:cxnLst/>
              <a:rect l="0" t="0" r="0" b="0"/>
              <a:pathLst>
                <a:path w="155038" h="224112">
                  <a:moveTo>
                    <a:pt x="0" y="0"/>
                  </a:moveTo>
                  <a:lnTo>
                    <a:pt x="9066" y="58617"/>
                  </a:lnTo>
                  <a:lnTo>
                    <a:pt x="3004" y="112790"/>
                  </a:lnTo>
                  <a:lnTo>
                    <a:pt x="3713" y="165432"/>
                  </a:lnTo>
                  <a:lnTo>
                    <a:pt x="9839" y="186999"/>
                  </a:lnTo>
                  <a:lnTo>
                    <a:pt x="20361" y="204383"/>
                  </a:lnTo>
                  <a:lnTo>
                    <a:pt x="35956" y="216789"/>
                  </a:lnTo>
                  <a:lnTo>
                    <a:pt x="45028" y="221735"/>
                  </a:lnTo>
                  <a:lnTo>
                    <a:pt x="64466" y="224111"/>
                  </a:lnTo>
                  <a:lnTo>
                    <a:pt x="74563" y="223107"/>
                  </a:lnTo>
                  <a:lnTo>
                    <a:pt x="92021" y="212632"/>
                  </a:lnTo>
                  <a:lnTo>
                    <a:pt x="106409" y="196278"/>
                  </a:lnTo>
                  <a:lnTo>
                    <a:pt x="134665" y="141314"/>
                  </a:lnTo>
                  <a:lnTo>
                    <a:pt x="152119" y="94464"/>
                  </a:lnTo>
                  <a:lnTo>
                    <a:pt x="155037" y="58535"/>
                  </a:lnTo>
                  <a:lnTo>
                    <a:pt x="14739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30156" y="3927129"/>
              <a:ext cx="29348" cy="389556"/>
            </a:xfrm>
            <a:custGeom>
              <a:avLst/>
              <a:gdLst/>
              <a:ahLst/>
              <a:cxnLst/>
              <a:rect l="0" t="0" r="0" b="0"/>
              <a:pathLst>
                <a:path w="29348" h="389556">
                  <a:moveTo>
                    <a:pt x="29347" y="0"/>
                  </a:moveTo>
                  <a:lnTo>
                    <a:pt x="20281" y="58617"/>
                  </a:lnTo>
                  <a:lnTo>
                    <a:pt x="11872" y="115131"/>
                  </a:lnTo>
                  <a:lnTo>
                    <a:pt x="8181" y="169033"/>
                  </a:lnTo>
                  <a:lnTo>
                    <a:pt x="1368" y="218020"/>
                  </a:lnTo>
                  <a:lnTo>
                    <a:pt x="0" y="274779"/>
                  </a:lnTo>
                  <a:lnTo>
                    <a:pt x="5314" y="327991"/>
                  </a:lnTo>
                  <a:lnTo>
                    <a:pt x="829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54218" y="4042943"/>
              <a:ext cx="189513" cy="52643"/>
            </a:xfrm>
            <a:custGeom>
              <a:avLst/>
              <a:gdLst/>
              <a:ahLst/>
              <a:cxnLst/>
              <a:rect l="0" t="0" r="0" b="0"/>
              <a:pathLst>
                <a:path w="189513" h="52643">
                  <a:moveTo>
                    <a:pt x="189512" y="52642"/>
                  </a:moveTo>
                  <a:lnTo>
                    <a:pt x="140582" y="32856"/>
                  </a:lnTo>
                  <a:lnTo>
                    <a:pt x="81451" y="23387"/>
                  </a:lnTo>
                  <a:lnTo>
                    <a:pt x="25197" y="99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75316" y="3842901"/>
              <a:ext cx="155241" cy="473784"/>
            </a:xfrm>
            <a:custGeom>
              <a:avLst/>
              <a:gdLst/>
              <a:ahLst/>
              <a:cxnLst/>
              <a:rect l="0" t="0" r="0" b="0"/>
              <a:pathLst>
                <a:path w="155241" h="473784">
                  <a:moveTo>
                    <a:pt x="21057" y="0"/>
                  </a:moveTo>
                  <a:lnTo>
                    <a:pt x="12724" y="48931"/>
                  </a:lnTo>
                  <a:lnTo>
                    <a:pt x="5372" y="102472"/>
                  </a:lnTo>
                  <a:lnTo>
                    <a:pt x="1061" y="157589"/>
                  </a:lnTo>
                  <a:lnTo>
                    <a:pt x="314" y="213590"/>
                  </a:lnTo>
                  <a:lnTo>
                    <a:pt x="93" y="272296"/>
                  </a:lnTo>
                  <a:lnTo>
                    <a:pt x="27" y="321536"/>
                  </a:lnTo>
                  <a:lnTo>
                    <a:pt x="7" y="371480"/>
                  </a:lnTo>
                  <a:lnTo>
                    <a:pt x="1" y="430871"/>
                  </a:lnTo>
                  <a:lnTo>
                    <a:pt x="0" y="448862"/>
                  </a:lnTo>
                  <a:lnTo>
                    <a:pt x="0" y="398000"/>
                  </a:lnTo>
                  <a:lnTo>
                    <a:pt x="9575" y="334638"/>
                  </a:lnTo>
                  <a:lnTo>
                    <a:pt x="20243" y="308995"/>
                  </a:lnTo>
                  <a:lnTo>
                    <a:pt x="35903" y="292139"/>
                  </a:lnTo>
                  <a:lnTo>
                    <a:pt x="44992" y="286007"/>
                  </a:lnTo>
                  <a:lnTo>
                    <a:pt x="64450" y="282312"/>
                  </a:lnTo>
                  <a:lnTo>
                    <a:pt x="74553" y="282964"/>
                  </a:lnTo>
                  <a:lnTo>
                    <a:pt x="92016" y="293048"/>
                  </a:lnTo>
                  <a:lnTo>
                    <a:pt x="122291" y="328118"/>
                  </a:lnTo>
                  <a:lnTo>
                    <a:pt x="142396" y="370010"/>
                  </a:lnTo>
                  <a:lnTo>
                    <a:pt x="154513" y="422132"/>
                  </a:lnTo>
                  <a:lnTo>
                    <a:pt x="155240" y="446148"/>
                  </a:lnTo>
                  <a:lnTo>
                    <a:pt x="147399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149057" y="4264041"/>
              <a:ext cx="36098" cy="168457"/>
            </a:xfrm>
            <a:custGeom>
              <a:avLst/>
              <a:gdLst/>
              <a:ahLst/>
              <a:cxnLst/>
              <a:rect l="0" t="0" r="0" b="0"/>
              <a:pathLst>
                <a:path w="36098" h="168457">
                  <a:moveTo>
                    <a:pt x="0" y="0"/>
                  </a:moveTo>
                  <a:lnTo>
                    <a:pt x="23719" y="58617"/>
                  </a:lnTo>
                  <a:lnTo>
                    <a:pt x="36097" y="104386"/>
                  </a:lnTo>
                  <a:lnTo>
                    <a:pt x="32272" y="13543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396370" y="4527253"/>
            <a:ext cx="6050747" cy="672813"/>
            <a:chOff x="2396370" y="4527253"/>
            <a:chExt cx="6050747" cy="672813"/>
          </a:xfrm>
        </p:grpSpPr>
        <p:sp>
          <p:nvSpPr>
            <p:cNvPr id="97" name="Freeform 96"/>
            <p:cNvSpPr/>
            <p:nvPr/>
          </p:nvSpPr>
          <p:spPr>
            <a:xfrm>
              <a:off x="2396370" y="4691486"/>
              <a:ext cx="275552" cy="315487"/>
            </a:xfrm>
            <a:custGeom>
              <a:avLst/>
              <a:gdLst/>
              <a:ahLst/>
              <a:cxnLst/>
              <a:rect l="0" t="0" r="0" b="0"/>
              <a:pathLst>
                <a:path w="275552" h="315487">
                  <a:moveTo>
                    <a:pt x="204168" y="46337"/>
                  </a:moveTo>
                  <a:lnTo>
                    <a:pt x="178952" y="23461"/>
                  </a:lnTo>
                  <a:lnTo>
                    <a:pt x="137056" y="5250"/>
                  </a:lnTo>
                  <a:lnTo>
                    <a:pt x="111170" y="0"/>
                  </a:lnTo>
                  <a:lnTo>
                    <a:pt x="59543" y="6162"/>
                  </a:lnTo>
                  <a:lnTo>
                    <a:pt x="26006" y="18446"/>
                  </a:lnTo>
                  <a:lnTo>
                    <a:pt x="15203" y="24234"/>
                  </a:lnTo>
                  <a:lnTo>
                    <a:pt x="8002" y="33941"/>
                  </a:lnTo>
                  <a:lnTo>
                    <a:pt x="0" y="60325"/>
                  </a:lnTo>
                  <a:lnTo>
                    <a:pt x="1085" y="96885"/>
                  </a:lnTo>
                  <a:lnTo>
                    <a:pt x="5608" y="105772"/>
                  </a:lnTo>
                  <a:lnTo>
                    <a:pt x="19993" y="118766"/>
                  </a:lnTo>
                  <a:lnTo>
                    <a:pt x="47822" y="132659"/>
                  </a:lnTo>
                  <a:lnTo>
                    <a:pt x="68001" y="134226"/>
                  </a:lnTo>
                  <a:lnTo>
                    <a:pt x="127269" y="129878"/>
                  </a:lnTo>
                  <a:lnTo>
                    <a:pt x="161106" y="124642"/>
                  </a:lnTo>
                  <a:lnTo>
                    <a:pt x="214572" y="135144"/>
                  </a:lnTo>
                  <a:lnTo>
                    <a:pt x="240656" y="150509"/>
                  </a:lnTo>
                  <a:lnTo>
                    <a:pt x="252751" y="166336"/>
                  </a:lnTo>
                  <a:lnTo>
                    <a:pt x="270047" y="205092"/>
                  </a:lnTo>
                  <a:lnTo>
                    <a:pt x="275551" y="247274"/>
                  </a:lnTo>
                  <a:lnTo>
                    <a:pt x="270599" y="270563"/>
                  </a:lnTo>
                  <a:lnTo>
                    <a:pt x="259429" y="288713"/>
                  </a:lnTo>
                  <a:lnTo>
                    <a:pt x="242767" y="304578"/>
                  </a:lnTo>
                  <a:lnTo>
                    <a:pt x="220543" y="313189"/>
                  </a:lnTo>
                  <a:lnTo>
                    <a:pt x="208066" y="315486"/>
                  </a:lnTo>
                  <a:lnTo>
                    <a:pt x="181724" y="311798"/>
                  </a:lnTo>
                  <a:lnTo>
                    <a:pt x="132275" y="290367"/>
                  </a:lnTo>
                  <a:lnTo>
                    <a:pt x="99457" y="264773"/>
                  </a:lnTo>
                  <a:lnTo>
                    <a:pt x="88355" y="2463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19441" y="4748352"/>
              <a:ext cx="226185" cy="224379"/>
            </a:xfrm>
            <a:custGeom>
              <a:avLst/>
              <a:gdLst/>
              <a:ahLst/>
              <a:cxnLst/>
              <a:rect l="0" t="0" r="0" b="0"/>
              <a:pathLst>
                <a:path w="226185" h="224379">
                  <a:moveTo>
                    <a:pt x="112724" y="42114"/>
                  </a:moveTo>
                  <a:lnTo>
                    <a:pt x="107135" y="25346"/>
                  </a:lnTo>
                  <a:lnTo>
                    <a:pt x="100809" y="20407"/>
                  </a:lnTo>
                  <a:lnTo>
                    <a:pt x="81302" y="14919"/>
                  </a:lnTo>
                  <a:lnTo>
                    <a:pt x="49602" y="17419"/>
                  </a:lnTo>
                  <a:lnTo>
                    <a:pt x="31637" y="25679"/>
                  </a:lnTo>
                  <a:lnTo>
                    <a:pt x="23571" y="31157"/>
                  </a:lnTo>
                  <a:lnTo>
                    <a:pt x="11490" y="46603"/>
                  </a:lnTo>
                  <a:lnTo>
                    <a:pt x="3390" y="66336"/>
                  </a:lnTo>
                  <a:lnTo>
                    <a:pt x="0" y="102583"/>
                  </a:lnTo>
                  <a:lnTo>
                    <a:pt x="7055" y="136070"/>
                  </a:lnTo>
                  <a:lnTo>
                    <a:pt x="29807" y="175707"/>
                  </a:lnTo>
                  <a:lnTo>
                    <a:pt x="62420" y="206413"/>
                  </a:lnTo>
                  <a:lnTo>
                    <a:pt x="92360" y="222336"/>
                  </a:lnTo>
                  <a:lnTo>
                    <a:pt x="113032" y="224378"/>
                  </a:lnTo>
                  <a:lnTo>
                    <a:pt x="135088" y="220216"/>
                  </a:lnTo>
                  <a:lnTo>
                    <a:pt x="171473" y="204720"/>
                  </a:lnTo>
                  <a:lnTo>
                    <a:pt x="189918" y="191982"/>
                  </a:lnTo>
                  <a:lnTo>
                    <a:pt x="202795" y="175402"/>
                  </a:lnTo>
                  <a:lnTo>
                    <a:pt x="220593" y="136163"/>
                  </a:lnTo>
                  <a:lnTo>
                    <a:pt x="226184" y="93897"/>
                  </a:lnTo>
                  <a:lnTo>
                    <a:pt x="221252" y="67468"/>
                  </a:lnTo>
                  <a:lnTo>
                    <a:pt x="210092" y="45194"/>
                  </a:lnTo>
                  <a:lnTo>
                    <a:pt x="193434" y="27495"/>
                  </a:lnTo>
                  <a:lnTo>
                    <a:pt x="158735" y="9966"/>
                  </a:lnTo>
                  <a:lnTo>
                    <a:pt x="103734" y="1312"/>
                  </a:lnTo>
                  <a:lnTo>
                    <a:pt x="916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96111" y="4600953"/>
              <a:ext cx="9879" cy="379027"/>
            </a:xfrm>
            <a:custGeom>
              <a:avLst/>
              <a:gdLst/>
              <a:ahLst/>
              <a:cxnLst/>
              <a:rect l="0" t="0" r="0" b="0"/>
              <a:pathLst>
                <a:path w="9879" h="379027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8" y="143767"/>
                  </a:lnTo>
                  <a:lnTo>
                    <a:pt x="8453" y="194676"/>
                  </a:lnTo>
                  <a:lnTo>
                    <a:pt x="9456" y="248625"/>
                  </a:lnTo>
                  <a:lnTo>
                    <a:pt x="9753" y="307243"/>
                  </a:lnTo>
                  <a:lnTo>
                    <a:pt x="9823" y="338934"/>
                  </a:lnTo>
                  <a:lnTo>
                    <a:pt x="987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11233" y="473782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9065"/>
                  </a:lnTo>
                  <a:lnTo>
                    <a:pt x="58958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45055" y="4569367"/>
              <a:ext cx="376832" cy="397510"/>
            </a:xfrm>
            <a:custGeom>
              <a:avLst/>
              <a:gdLst/>
              <a:ahLst/>
              <a:cxnLst/>
              <a:rect l="0" t="0" r="0" b="0"/>
              <a:pathLst>
                <a:path w="376832" h="39751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32311"/>
                  </a:lnTo>
                  <a:lnTo>
                    <a:pt x="22592" y="191282"/>
                  </a:lnTo>
                  <a:lnTo>
                    <a:pt x="27376" y="253208"/>
                  </a:lnTo>
                  <a:lnTo>
                    <a:pt x="34383" y="304832"/>
                  </a:lnTo>
                  <a:lnTo>
                    <a:pt x="46061" y="364198"/>
                  </a:lnTo>
                  <a:lnTo>
                    <a:pt x="47978" y="397509"/>
                  </a:lnTo>
                  <a:lnTo>
                    <a:pt x="46461" y="396027"/>
                  </a:lnTo>
                  <a:lnTo>
                    <a:pt x="44281" y="390360"/>
                  </a:lnTo>
                  <a:lnTo>
                    <a:pt x="44977" y="374705"/>
                  </a:lnTo>
                  <a:lnTo>
                    <a:pt x="50896" y="318579"/>
                  </a:lnTo>
                  <a:lnTo>
                    <a:pt x="70596" y="257982"/>
                  </a:lnTo>
                  <a:lnTo>
                    <a:pt x="86308" y="240221"/>
                  </a:lnTo>
                  <a:lnTo>
                    <a:pt x="95412" y="233847"/>
                  </a:lnTo>
                  <a:lnTo>
                    <a:pt x="104990" y="231937"/>
                  </a:lnTo>
                  <a:lnTo>
                    <a:pt x="124991" y="236055"/>
                  </a:lnTo>
                  <a:lnTo>
                    <a:pt x="155982" y="262705"/>
                  </a:lnTo>
                  <a:lnTo>
                    <a:pt x="181085" y="305227"/>
                  </a:lnTo>
                  <a:lnTo>
                    <a:pt x="200997" y="357957"/>
                  </a:lnTo>
                  <a:lnTo>
                    <a:pt x="203456" y="360301"/>
                  </a:lnTo>
                  <a:lnTo>
                    <a:pt x="205096" y="357184"/>
                  </a:lnTo>
                  <a:lnTo>
                    <a:pt x="213316" y="324149"/>
                  </a:lnTo>
                  <a:lnTo>
                    <a:pt x="228426" y="299726"/>
                  </a:lnTo>
                  <a:lnTo>
                    <a:pt x="247721" y="277671"/>
                  </a:lnTo>
                  <a:lnTo>
                    <a:pt x="303812" y="244239"/>
                  </a:lnTo>
                  <a:lnTo>
                    <a:pt x="329329" y="224186"/>
                  </a:lnTo>
                  <a:lnTo>
                    <a:pt x="338172" y="204144"/>
                  </a:lnTo>
                  <a:lnTo>
                    <a:pt x="340529" y="192248"/>
                  </a:lnTo>
                  <a:lnTo>
                    <a:pt x="338592" y="183148"/>
                  </a:lnTo>
                  <a:lnTo>
                    <a:pt x="333791" y="175911"/>
                  </a:lnTo>
                  <a:lnTo>
                    <a:pt x="327080" y="169917"/>
                  </a:lnTo>
                  <a:lnTo>
                    <a:pt x="307146" y="163256"/>
                  </a:lnTo>
                  <a:lnTo>
                    <a:pt x="295280" y="161480"/>
                  </a:lnTo>
                  <a:lnTo>
                    <a:pt x="275855" y="165746"/>
                  </a:lnTo>
                  <a:lnTo>
                    <a:pt x="244321" y="187548"/>
                  </a:lnTo>
                  <a:lnTo>
                    <a:pt x="222665" y="218697"/>
                  </a:lnTo>
                  <a:lnTo>
                    <a:pt x="217845" y="244208"/>
                  </a:lnTo>
                  <a:lnTo>
                    <a:pt x="224284" y="293124"/>
                  </a:lnTo>
                  <a:lnTo>
                    <a:pt x="244674" y="325888"/>
                  </a:lnTo>
                  <a:lnTo>
                    <a:pt x="283005" y="366060"/>
                  </a:lnTo>
                  <a:lnTo>
                    <a:pt x="334839" y="391819"/>
                  </a:lnTo>
                  <a:lnTo>
                    <a:pt x="352709" y="393291"/>
                  </a:lnTo>
                  <a:lnTo>
                    <a:pt x="376831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85098" y="4564820"/>
              <a:ext cx="221100" cy="467802"/>
            </a:xfrm>
            <a:custGeom>
              <a:avLst/>
              <a:gdLst/>
              <a:ahLst/>
              <a:cxnLst/>
              <a:rect l="0" t="0" r="0" b="0"/>
              <a:pathLst>
                <a:path w="221100" h="467802">
                  <a:moveTo>
                    <a:pt x="0" y="425687"/>
                  </a:moveTo>
                  <a:lnTo>
                    <a:pt x="0" y="367071"/>
                  </a:lnTo>
                  <a:lnTo>
                    <a:pt x="8333" y="304235"/>
                  </a:lnTo>
                  <a:lnTo>
                    <a:pt x="12997" y="252441"/>
                  </a:lnTo>
                  <a:lnTo>
                    <a:pt x="18669" y="192641"/>
                  </a:lnTo>
                  <a:lnTo>
                    <a:pt x="23469" y="139828"/>
                  </a:lnTo>
                  <a:lnTo>
                    <a:pt x="29982" y="84952"/>
                  </a:lnTo>
                  <a:lnTo>
                    <a:pt x="33609" y="30222"/>
                  </a:lnTo>
                  <a:lnTo>
                    <a:pt x="42623" y="6600"/>
                  </a:lnTo>
                  <a:lnTo>
                    <a:pt x="48303" y="1236"/>
                  </a:lnTo>
                  <a:lnTo>
                    <a:pt x="54429" y="0"/>
                  </a:lnTo>
                  <a:lnTo>
                    <a:pt x="60853" y="1516"/>
                  </a:lnTo>
                  <a:lnTo>
                    <a:pt x="74229" y="12559"/>
                  </a:lnTo>
                  <a:lnTo>
                    <a:pt x="86803" y="30335"/>
                  </a:lnTo>
                  <a:lnTo>
                    <a:pt x="108209" y="87781"/>
                  </a:lnTo>
                  <a:lnTo>
                    <a:pt x="126265" y="141288"/>
                  </a:lnTo>
                  <a:lnTo>
                    <a:pt x="143880" y="195213"/>
                  </a:lnTo>
                  <a:lnTo>
                    <a:pt x="161436" y="255765"/>
                  </a:lnTo>
                  <a:lnTo>
                    <a:pt x="178984" y="319040"/>
                  </a:lnTo>
                  <a:lnTo>
                    <a:pt x="189513" y="372641"/>
                  </a:lnTo>
                  <a:lnTo>
                    <a:pt x="203551" y="431977"/>
                  </a:lnTo>
                  <a:lnTo>
                    <a:pt x="221099" y="467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06155" y="4845543"/>
              <a:ext cx="136872" cy="18623"/>
            </a:xfrm>
            <a:custGeom>
              <a:avLst/>
              <a:gdLst/>
              <a:ahLst/>
              <a:cxnLst/>
              <a:rect l="0" t="0" r="0" b="0"/>
              <a:pathLst>
                <a:path w="136872" h="18623">
                  <a:moveTo>
                    <a:pt x="136871" y="18622"/>
                  </a:moveTo>
                  <a:lnTo>
                    <a:pt x="74590" y="1834"/>
                  </a:lnTo>
                  <a:lnTo>
                    <a:pt x="36659" y="0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69367" y="4795873"/>
              <a:ext cx="189514" cy="236749"/>
            </a:xfrm>
            <a:custGeom>
              <a:avLst/>
              <a:gdLst/>
              <a:ahLst/>
              <a:cxnLst/>
              <a:rect l="0" t="0" r="0" b="0"/>
              <a:pathLst>
                <a:path w="189514" h="236749">
                  <a:moveTo>
                    <a:pt x="0" y="36707"/>
                  </a:moveTo>
                  <a:lnTo>
                    <a:pt x="3120" y="90851"/>
                  </a:lnTo>
                  <a:lnTo>
                    <a:pt x="14655" y="151387"/>
                  </a:lnTo>
                  <a:lnTo>
                    <a:pt x="19793" y="201906"/>
                  </a:lnTo>
                  <a:lnTo>
                    <a:pt x="20214" y="200652"/>
                  </a:lnTo>
                  <a:lnTo>
                    <a:pt x="19513" y="187950"/>
                  </a:lnTo>
                  <a:lnTo>
                    <a:pt x="11943" y="129933"/>
                  </a:lnTo>
                  <a:lnTo>
                    <a:pt x="11978" y="72193"/>
                  </a:lnTo>
                  <a:lnTo>
                    <a:pt x="20187" y="32143"/>
                  </a:lnTo>
                  <a:lnTo>
                    <a:pt x="30809" y="12842"/>
                  </a:lnTo>
                  <a:lnTo>
                    <a:pt x="39257" y="6759"/>
                  </a:lnTo>
                  <a:lnTo>
                    <a:pt x="61122" y="0"/>
                  </a:lnTo>
                  <a:lnTo>
                    <a:pt x="71164" y="538"/>
                  </a:lnTo>
                  <a:lnTo>
                    <a:pt x="97645" y="12472"/>
                  </a:lnTo>
                  <a:lnTo>
                    <a:pt x="117098" y="24376"/>
                  </a:lnTo>
                  <a:lnTo>
                    <a:pt x="131203" y="43705"/>
                  </a:lnTo>
                  <a:lnTo>
                    <a:pt x="160908" y="100583"/>
                  </a:lnTo>
                  <a:lnTo>
                    <a:pt x="178187" y="153353"/>
                  </a:lnTo>
                  <a:lnTo>
                    <a:pt x="187276" y="208837"/>
                  </a:lnTo>
                  <a:lnTo>
                    <a:pt x="189513" y="236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822052" y="4579896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3119" y="173852"/>
                  </a:lnTo>
                  <a:lnTo>
                    <a:pt x="8333" y="221527"/>
                  </a:lnTo>
                  <a:lnTo>
                    <a:pt x="12997" y="275038"/>
                  </a:lnTo>
                  <a:lnTo>
                    <a:pt x="25054" y="335738"/>
                  </a:lnTo>
                  <a:lnTo>
                    <a:pt x="30295" y="392139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48352" y="4706889"/>
              <a:ext cx="231628" cy="9879"/>
            </a:xfrm>
            <a:custGeom>
              <a:avLst/>
              <a:gdLst/>
              <a:ahLst/>
              <a:cxnLst/>
              <a:rect l="0" t="0" r="0" b="0"/>
              <a:pathLst>
                <a:path w="231628" h="9879">
                  <a:moveTo>
                    <a:pt x="231627" y="9878"/>
                  </a:moveTo>
                  <a:lnTo>
                    <a:pt x="204071" y="2642"/>
                  </a:lnTo>
                  <a:lnTo>
                    <a:pt x="147848" y="0"/>
                  </a:lnTo>
                  <a:lnTo>
                    <a:pt x="91336" y="5067"/>
                  </a:lnTo>
                  <a:lnTo>
                    <a:pt x="37452" y="892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66021" y="4805927"/>
              <a:ext cx="214001" cy="195110"/>
            </a:xfrm>
            <a:custGeom>
              <a:avLst/>
              <a:gdLst/>
              <a:ahLst/>
              <a:cxnLst/>
              <a:rect l="0" t="0" r="0" b="0"/>
              <a:pathLst>
                <a:path w="214001" h="195110">
                  <a:moveTo>
                    <a:pt x="140300" y="142467"/>
                  </a:moveTo>
                  <a:lnTo>
                    <a:pt x="137180" y="88322"/>
                  </a:lnTo>
                  <a:lnTo>
                    <a:pt x="125728" y="50385"/>
                  </a:lnTo>
                  <a:lnTo>
                    <a:pt x="112766" y="29011"/>
                  </a:lnTo>
                  <a:lnTo>
                    <a:pt x="95307" y="11714"/>
                  </a:lnTo>
                  <a:lnTo>
                    <a:pt x="72730" y="2466"/>
                  </a:lnTo>
                  <a:lnTo>
                    <a:pt x="60159" y="0"/>
                  </a:lnTo>
                  <a:lnTo>
                    <a:pt x="50608" y="1865"/>
                  </a:lnTo>
                  <a:lnTo>
                    <a:pt x="43070" y="6618"/>
                  </a:lnTo>
                  <a:lnTo>
                    <a:pt x="11293" y="49231"/>
                  </a:lnTo>
                  <a:lnTo>
                    <a:pt x="1855" y="69443"/>
                  </a:lnTo>
                  <a:lnTo>
                    <a:pt x="0" y="93244"/>
                  </a:lnTo>
                  <a:lnTo>
                    <a:pt x="8341" y="141062"/>
                  </a:lnTo>
                  <a:lnTo>
                    <a:pt x="23472" y="168046"/>
                  </a:lnTo>
                  <a:lnTo>
                    <a:pt x="30829" y="172388"/>
                  </a:lnTo>
                  <a:lnTo>
                    <a:pt x="48363" y="174092"/>
                  </a:lnTo>
                  <a:lnTo>
                    <a:pt x="56782" y="170569"/>
                  </a:lnTo>
                  <a:lnTo>
                    <a:pt x="94308" y="135682"/>
                  </a:lnTo>
                  <a:lnTo>
                    <a:pt x="110035" y="108871"/>
                  </a:lnTo>
                  <a:lnTo>
                    <a:pt x="115444" y="106031"/>
                  </a:lnTo>
                  <a:lnTo>
                    <a:pt x="121390" y="107648"/>
                  </a:lnTo>
                  <a:lnTo>
                    <a:pt x="127693" y="112235"/>
                  </a:lnTo>
                  <a:lnTo>
                    <a:pt x="137817" y="126691"/>
                  </a:lnTo>
                  <a:lnTo>
                    <a:pt x="159437" y="164566"/>
                  </a:lnTo>
                  <a:lnTo>
                    <a:pt x="175711" y="178805"/>
                  </a:lnTo>
                  <a:lnTo>
                    <a:pt x="198366" y="190278"/>
                  </a:lnTo>
                  <a:lnTo>
                    <a:pt x="214000" y="195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11606" y="4758880"/>
              <a:ext cx="84229" cy="222003"/>
            </a:xfrm>
            <a:custGeom>
              <a:avLst/>
              <a:gdLst/>
              <a:ahLst/>
              <a:cxnLst/>
              <a:rect l="0" t="0" r="0" b="0"/>
              <a:pathLst>
                <a:path w="84229" h="222003">
                  <a:moveTo>
                    <a:pt x="0" y="94757"/>
                  </a:moveTo>
                  <a:lnTo>
                    <a:pt x="5589" y="153374"/>
                  </a:lnTo>
                  <a:lnTo>
                    <a:pt x="21331" y="209971"/>
                  </a:lnTo>
                  <a:lnTo>
                    <a:pt x="24749" y="220699"/>
                  </a:lnTo>
                  <a:lnTo>
                    <a:pt x="27028" y="222002"/>
                  </a:lnTo>
                  <a:lnTo>
                    <a:pt x="29560" y="207852"/>
                  </a:lnTo>
                  <a:lnTo>
                    <a:pt x="19866" y="146117"/>
                  </a:lnTo>
                  <a:lnTo>
                    <a:pt x="5692" y="85446"/>
                  </a:lnTo>
                  <a:lnTo>
                    <a:pt x="7599" y="63712"/>
                  </a:lnTo>
                  <a:lnTo>
                    <a:pt x="20839" y="31746"/>
                  </a:lnTo>
                  <a:lnTo>
                    <a:pt x="36168" y="16839"/>
                  </a:lnTo>
                  <a:lnTo>
                    <a:pt x="53509" y="748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24478" y="4816462"/>
              <a:ext cx="134569" cy="213205"/>
            </a:xfrm>
            <a:custGeom>
              <a:avLst/>
              <a:gdLst/>
              <a:ahLst/>
              <a:cxnLst/>
              <a:rect l="0" t="0" r="0" b="0"/>
              <a:pathLst>
                <a:path w="134569" h="213205">
                  <a:moveTo>
                    <a:pt x="102983" y="5590"/>
                  </a:moveTo>
                  <a:lnTo>
                    <a:pt x="86215" y="0"/>
                  </a:lnTo>
                  <a:lnTo>
                    <a:pt x="68624" y="376"/>
                  </a:lnTo>
                  <a:lnTo>
                    <a:pt x="50278" y="5612"/>
                  </a:lnTo>
                  <a:lnTo>
                    <a:pt x="34325" y="15738"/>
                  </a:lnTo>
                  <a:lnTo>
                    <a:pt x="22555" y="34277"/>
                  </a:lnTo>
                  <a:lnTo>
                    <a:pt x="2878" y="91776"/>
                  </a:lnTo>
                  <a:lnTo>
                    <a:pt x="0" y="121883"/>
                  </a:lnTo>
                  <a:lnTo>
                    <a:pt x="4960" y="148523"/>
                  </a:lnTo>
                  <a:lnTo>
                    <a:pt x="20907" y="180131"/>
                  </a:lnTo>
                  <a:lnTo>
                    <a:pt x="34919" y="195468"/>
                  </a:lnTo>
                  <a:lnTo>
                    <a:pt x="52845" y="206183"/>
                  </a:lnTo>
                  <a:lnTo>
                    <a:pt x="88257" y="213204"/>
                  </a:lnTo>
                  <a:lnTo>
                    <a:pt x="134568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17102" y="4527253"/>
              <a:ext cx="20930" cy="463255"/>
            </a:xfrm>
            <a:custGeom>
              <a:avLst/>
              <a:gdLst/>
              <a:ahLst/>
              <a:cxnLst/>
              <a:rect l="0" t="0" r="0" b="0"/>
              <a:pathLst>
                <a:path w="20930" h="463255">
                  <a:moveTo>
                    <a:pt x="10401" y="0"/>
                  </a:moveTo>
                  <a:lnTo>
                    <a:pt x="2067" y="60384"/>
                  </a:lnTo>
                  <a:lnTo>
                    <a:pt x="523" y="111869"/>
                  </a:lnTo>
                  <a:lnTo>
                    <a:pt x="0" y="171187"/>
                  </a:lnTo>
                  <a:lnTo>
                    <a:pt x="1067" y="226794"/>
                  </a:lnTo>
                  <a:lnTo>
                    <a:pt x="8941" y="289223"/>
                  </a:lnTo>
                  <a:lnTo>
                    <a:pt x="11282" y="350283"/>
                  </a:lnTo>
                  <a:lnTo>
                    <a:pt x="18677" y="401684"/>
                  </a:lnTo>
                  <a:lnTo>
                    <a:pt x="2092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64331" y="4686644"/>
              <a:ext cx="136872" cy="9066"/>
            </a:xfrm>
            <a:custGeom>
              <a:avLst/>
              <a:gdLst/>
              <a:ahLst/>
              <a:cxnLst/>
              <a:rect l="0" t="0" r="0" b="0"/>
              <a:pathLst>
                <a:path w="136872" h="9066">
                  <a:moveTo>
                    <a:pt x="136871" y="9065"/>
                  </a:moveTo>
                  <a:lnTo>
                    <a:pt x="78254" y="0"/>
                  </a:lnTo>
                  <a:lnTo>
                    <a:pt x="24777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64373" y="4843109"/>
              <a:ext cx="10530" cy="147399"/>
            </a:xfrm>
            <a:custGeom>
              <a:avLst/>
              <a:gdLst/>
              <a:ahLst/>
              <a:cxnLst/>
              <a:rect l="0" t="0" r="0" b="0"/>
              <a:pathLst>
                <a:path w="10530" h="147399">
                  <a:moveTo>
                    <a:pt x="10529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93" y="119969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885430" y="4685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02511" y="4797082"/>
              <a:ext cx="125075" cy="211338"/>
            </a:xfrm>
            <a:custGeom>
              <a:avLst/>
              <a:gdLst/>
              <a:ahLst/>
              <a:cxnLst/>
              <a:rect l="0" t="0" r="0" b="0"/>
              <a:pathLst>
                <a:path w="125075" h="211338">
                  <a:moveTo>
                    <a:pt x="114546" y="24970"/>
                  </a:moveTo>
                  <a:lnTo>
                    <a:pt x="96565" y="9328"/>
                  </a:lnTo>
                  <a:lnTo>
                    <a:pt x="79648" y="1250"/>
                  </a:lnTo>
                  <a:lnTo>
                    <a:pt x="60432" y="0"/>
                  </a:lnTo>
                  <a:lnTo>
                    <a:pt x="41362" y="4513"/>
                  </a:lnTo>
                  <a:lnTo>
                    <a:pt x="25088" y="14318"/>
                  </a:lnTo>
                  <a:lnTo>
                    <a:pt x="13176" y="29594"/>
                  </a:lnTo>
                  <a:lnTo>
                    <a:pt x="5152" y="49252"/>
                  </a:lnTo>
                  <a:lnTo>
                    <a:pt x="0" y="103119"/>
                  </a:lnTo>
                  <a:lnTo>
                    <a:pt x="4572" y="158560"/>
                  </a:lnTo>
                  <a:lnTo>
                    <a:pt x="16535" y="178319"/>
                  </a:lnTo>
                  <a:lnTo>
                    <a:pt x="34721" y="193731"/>
                  </a:lnTo>
                  <a:lnTo>
                    <a:pt x="71267" y="207814"/>
                  </a:lnTo>
                  <a:lnTo>
                    <a:pt x="107052" y="211337"/>
                  </a:lnTo>
                  <a:lnTo>
                    <a:pt x="113059" y="210046"/>
                  </a:lnTo>
                  <a:lnTo>
                    <a:pt x="125074" y="203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498349" y="4628532"/>
              <a:ext cx="208305" cy="386947"/>
            </a:xfrm>
            <a:custGeom>
              <a:avLst/>
              <a:gdLst/>
              <a:ahLst/>
              <a:cxnLst/>
              <a:rect l="0" t="0" r="0" b="0"/>
              <a:pathLst>
                <a:path w="208305" h="386947">
                  <a:moveTo>
                    <a:pt x="208304" y="67177"/>
                  </a:moveTo>
                  <a:lnTo>
                    <a:pt x="198729" y="43131"/>
                  </a:lnTo>
                  <a:lnTo>
                    <a:pt x="188060" y="28804"/>
                  </a:lnTo>
                  <a:lnTo>
                    <a:pt x="163311" y="13174"/>
                  </a:lnTo>
                  <a:lnTo>
                    <a:pt x="133751" y="1133"/>
                  </a:lnTo>
                  <a:lnTo>
                    <a:pt x="113168" y="0"/>
                  </a:lnTo>
                  <a:lnTo>
                    <a:pt x="102766" y="1335"/>
                  </a:lnTo>
                  <a:lnTo>
                    <a:pt x="84969" y="12178"/>
                  </a:lnTo>
                  <a:lnTo>
                    <a:pt x="54480" y="47735"/>
                  </a:lnTo>
                  <a:lnTo>
                    <a:pt x="21988" y="107309"/>
                  </a:lnTo>
                  <a:lnTo>
                    <a:pt x="5384" y="162193"/>
                  </a:lnTo>
                  <a:lnTo>
                    <a:pt x="0" y="212183"/>
                  </a:lnTo>
                  <a:lnTo>
                    <a:pt x="6587" y="265836"/>
                  </a:lnTo>
                  <a:lnTo>
                    <a:pt x="22273" y="317162"/>
                  </a:lnTo>
                  <a:lnTo>
                    <a:pt x="47554" y="355853"/>
                  </a:lnTo>
                  <a:lnTo>
                    <a:pt x="73717" y="373159"/>
                  </a:lnTo>
                  <a:lnTo>
                    <a:pt x="103696" y="385696"/>
                  </a:lnTo>
                  <a:lnTo>
                    <a:pt x="127496" y="386946"/>
                  </a:lnTo>
                  <a:lnTo>
                    <a:pt x="187793" y="375043"/>
                  </a:lnTo>
                  <a:lnTo>
                    <a:pt x="197775" y="372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90880" y="4885223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8616"/>
                  </a:lnTo>
                  <a:lnTo>
                    <a:pt x="1170" y="111620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01409" y="4758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17222" y="4815030"/>
              <a:ext cx="115815" cy="176060"/>
            </a:xfrm>
            <a:custGeom>
              <a:avLst/>
              <a:gdLst/>
              <a:ahLst/>
              <a:cxnLst/>
              <a:rect l="0" t="0" r="0" b="0"/>
              <a:pathLst>
                <a:path w="115815" h="176060">
                  <a:moveTo>
                    <a:pt x="0" y="91249"/>
                  </a:moveTo>
                  <a:lnTo>
                    <a:pt x="17959" y="146294"/>
                  </a:lnTo>
                  <a:lnTo>
                    <a:pt x="25858" y="176059"/>
                  </a:lnTo>
                  <a:lnTo>
                    <a:pt x="25428" y="175865"/>
                  </a:lnTo>
                  <a:lnTo>
                    <a:pt x="9988" y="125310"/>
                  </a:lnTo>
                  <a:lnTo>
                    <a:pt x="5609" y="95859"/>
                  </a:lnTo>
                  <a:lnTo>
                    <a:pt x="10891" y="54141"/>
                  </a:lnTo>
                  <a:lnTo>
                    <a:pt x="20828" y="30303"/>
                  </a:lnTo>
                  <a:lnTo>
                    <a:pt x="36164" y="14250"/>
                  </a:lnTo>
                  <a:lnTo>
                    <a:pt x="45166" y="8331"/>
                  </a:lnTo>
                  <a:lnTo>
                    <a:pt x="80193" y="0"/>
                  </a:lnTo>
                  <a:lnTo>
                    <a:pt x="97253" y="1171"/>
                  </a:lnTo>
                  <a:lnTo>
                    <a:pt x="115814" y="7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12013" y="4856564"/>
              <a:ext cx="121065" cy="198697"/>
            </a:xfrm>
            <a:custGeom>
              <a:avLst/>
              <a:gdLst/>
              <a:ahLst/>
              <a:cxnLst/>
              <a:rect l="0" t="0" r="0" b="0"/>
              <a:pathLst>
                <a:path w="121065" h="198697">
                  <a:moveTo>
                    <a:pt x="121064" y="18130"/>
                  </a:moveTo>
                  <a:lnTo>
                    <a:pt x="104296" y="6951"/>
                  </a:lnTo>
                  <a:lnTo>
                    <a:pt x="71512" y="0"/>
                  </a:lnTo>
                  <a:lnTo>
                    <a:pt x="48739" y="4613"/>
                  </a:lnTo>
                  <a:lnTo>
                    <a:pt x="28089" y="15632"/>
                  </a:lnTo>
                  <a:lnTo>
                    <a:pt x="11111" y="32227"/>
                  </a:lnTo>
                  <a:lnTo>
                    <a:pt x="2007" y="57541"/>
                  </a:lnTo>
                  <a:lnTo>
                    <a:pt x="0" y="101557"/>
                  </a:lnTo>
                  <a:lnTo>
                    <a:pt x="9803" y="152763"/>
                  </a:lnTo>
                  <a:lnTo>
                    <a:pt x="25187" y="180334"/>
                  </a:lnTo>
                  <a:lnTo>
                    <a:pt x="41017" y="192776"/>
                  </a:lnTo>
                  <a:lnTo>
                    <a:pt x="50152" y="197732"/>
                  </a:lnTo>
                  <a:lnTo>
                    <a:pt x="59752" y="198696"/>
                  </a:lnTo>
                  <a:lnTo>
                    <a:pt x="79776" y="193528"/>
                  </a:lnTo>
                  <a:lnTo>
                    <a:pt x="110536" y="176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17740" y="4674653"/>
              <a:ext cx="10095" cy="410612"/>
            </a:xfrm>
            <a:custGeom>
              <a:avLst/>
              <a:gdLst/>
              <a:ahLst/>
              <a:cxnLst/>
              <a:rect l="0" t="0" r="0" b="0"/>
              <a:pathLst>
                <a:path w="10095" h="410612">
                  <a:moveTo>
                    <a:pt x="10094" y="0"/>
                  </a:moveTo>
                  <a:lnTo>
                    <a:pt x="1761" y="57264"/>
                  </a:lnTo>
                  <a:lnTo>
                    <a:pt x="0" y="118156"/>
                  </a:lnTo>
                  <a:lnTo>
                    <a:pt x="5283" y="177858"/>
                  </a:lnTo>
                  <a:lnTo>
                    <a:pt x="7955" y="223717"/>
                  </a:lnTo>
                  <a:lnTo>
                    <a:pt x="9143" y="269056"/>
                  </a:lnTo>
                  <a:lnTo>
                    <a:pt x="9812" y="326295"/>
                  </a:lnTo>
                  <a:lnTo>
                    <a:pt x="10038" y="381911"/>
                  </a:lnTo>
                  <a:lnTo>
                    <a:pt x="1009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01534" y="4832391"/>
              <a:ext cx="150245" cy="305516"/>
            </a:xfrm>
            <a:custGeom>
              <a:avLst/>
              <a:gdLst/>
              <a:ahLst/>
              <a:cxnLst/>
              <a:rect l="0" t="0" r="0" b="0"/>
              <a:pathLst>
                <a:path w="150245" h="305516">
                  <a:moveTo>
                    <a:pt x="0" y="126531"/>
                  </a:moveTo>
                  <a:lnTo>
                    <a:pt x="58616" y="126531"/>
                  </a:lnTo>
                  <a:lnTo>
                    <a:pt x="110450" y="124191"/>
                  </a:lnTo>
                  <a:lnTo>
                    <a:pt x="129417" y="115353"/>
                  </a:lnTo>
                  <a:lnTo>
                    <a:pt x="142527" y="100506"/>
                  </a:lnTo>
                  <a:lnTo>
                    <a:pt x="147660" y="91634"/>
                  </a:lnTo>
                  <a:lnTo>
                    <a:pt x="150244" y="72416"/>
                  </a:lnTo>
                  <a:lnTo>
                    <a:pt x="142372" y="31484"/>
                  </a:lnTo>
                  <a:lnTo>
                    <a:pt x="129956" y="13708"/>
                  </a:lnTo>
                  <a:lnTo>
                    <a:pt x="121733" y="5692"/>
                  </a:lnTo>
                  <a:lnTo>
                    <a:pt x="111570" y="1518"/>
                  </a:lnTo>
                  <a:lnTo>
                    <a:pt x="87801" y="0"/>
                  </a:lnTo>
                  <a:lnTo>
                    <a:pt x="61639" y="9463"/>
                  </a:lnTo>
                  <a:lnTo>
                    <a:pt x="36753" y="26538"/>
                  </a:lnTo>
                  <a:lnTo>
                    <a:pt x="17894" y="49724"/>
                  </a:lnTo>
                  <a:lnTo>
                    <a:pt x="7953" y="75627"/>
                  </a:lnTo>
                  <a:lnTo>
                    <a:pt x="1570" y="130384"/>
                  </a:lnTo>
                  <a:lnTo>
                    <a:pt x="8716" y="193496"/>
                  </a:lnTo>
                  <a:lnTo>
                    <a:pt x="19220" y="235539"/>
                  </a:lnTo>
                  <a:lnTo>
                    <a:pt x="43137" y="271892"/>
                  </a:lnTo>
                  <a:lnTo>
                    <a:pt x="57776" y="285893"/>
                  </a:lnTo>
                  <a:lnTo>
                    <a:pt x="94756" y="305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264041" y="5060728"/>
              <a:ext cx="3263836" cy="139338"/>
            </a:xfrm>
            <a:custGeom>
              <a:avLst/>
              <a:gdLst/>
              <a:ahLst/>
              <a:cxnLst/>
              <a:rect l="0" t="0" r="0" b="0"/>
              <a:pathLst>
                <a:path w="3263836" h="139338">
                  <a:moveTo>
                    <a:pt x="3263835" y="77178"/>
                  </a:moveTo>
                  <a:lnTo>
                    <a:pt x="3232552" y="86754"/>
                  </a:lnTo>
                  <a:lnTo>
                    <a:pt x="3176711" y="130176"/>
                  </a:lnTo>
                  <a:lnTo>
                    <a:pt x="3167147" y="137077"/>
                  </a:lnTo>
                  <a:lnTo>
                    <a:pt x="3156092" y="139337"/>
                  </a:lnTo>
                  <a:lnTo>
                    <a:pt x="3131331" y="135610"/>
                  </a:lnTo>
                  <a:lnTo>
                    <a:pt x="3096673" y="120358"/>
                  </a:lnTo>
                  <a:lnTo>
                    <a:pt x="3054690" y="85838"/>
                  </a:lnTo>
                  <a:lnTo>
                    <a:pt x="3028990" y="57907"/>
                  </a:lnTo>
                  <a:lnTo>
                    <a:pt x="3009721" y="45997"/>
                  </a:lnTo>
                  <a:lnTo>
                    <a:pt x="2989458" y="43043"/>
                  </a:lnTo>
                  <a:lnTo>
                    <a:pt x="2968754" y="46799"/>
                  </a:lnTo>
                  <a:lnTo>
                    <a:pt x="2905841" y="74174"/>
                  </a:lnTo>
                  <a:lnTo>
                    <a:pt x="2853219" y="100194"/>
                  </a:lnTo>
                  <a:lnTo>
                    <a:pt x="2842692" y="100711"/>
                  </a:lnTo>
                  <a:lnTo>
                    <a:pt x="2821637" y="95046"/>
                  </a:lnTo>
                  <a:lnTo>
                    <a:pt x="2765876" y="65767"/>
                  </a:lnTo>
                  <a:lnTo>
                    <a:pt x="2717816" y="43989"/>
                  </a:lnTo>
                  <a:lnTo>
                    <a:pt x="2679611" y="37709"/>
                  </a:lnTo>
                  <a:lnTo>
                    <a:pt x="2644245" y="41437"/>
                  </a:lnTo>
                  <a:lnTo>
                    <a:pt x="2590220" y="67951"/>
                  </a:lnTo>
                  <a:lnTo>
                    <a:pt x="2547938" y="89394"/>
                  </a:lnTo>
                  <a:lnTo>
                    <a:pt x="2510734" y="95616"/>
                  </a:lnTo>
                  <a:lnTo>
                    <a:pt x="2486926" y="90832"/>
                  </a:lnTo>
                  <a:lnTo>
                    <a:pt x="2431203" y="62166"/>
                  </a:lnTo>
                  <a:lnTo>
                    <a:pt x="2370413" y="33506"/>
                  </a:lnTo>
                  <a:lnTo>
                    <a:pt x="2332182" y="27194"/>
                  </a:lnTo>
                  <a:lnTo>
                    <a:pt x="2271277" y="33466"/>
                  </a:lnTo>
                  <a:lnTo>
                    <a:pt x="2219905" y="49090"/>
                  </a:lnTo>
                  <a:lnTo>
                    <a:pt x="2178922" y="61447"/>
                  </a:lnTo>
                  <a:lnTo>
                    <a:pt x="2140264" y="61989"/>
                  </a:lnTo>
                  <a:lnTo>
                    <a:pt x="2117552" y="56389"/>
                  </a:lnTo>
                  <a:lnTo>
                    <a:pt x="2058171" y="27156"/>
                  </a:lnTo>
                  <a:lnTo>
                    <a:pt x="2002378" y="9369"/>
                  </a:lnTo>
                  <a:lnTo>
                    <a:pt x="1955632" y="6394"/>
                  </a:lnTo>
                  <a:lnTo>
                    <a:pt x="1896165" y="18363"/>
                  </a:lnTo>
                  <a:lnTo>
                    <a:pt x="1842624" y="43509"/>
                  </a:lnTo>
                  <a:lnTo>
                    <a:pt x="1832050" y="47713"/>
                  </a:lnTo>
                  <a:lnTo>
                    <a:pt x="1807823" y="49265"/>
                  </a:lnTo>
                  <a:lnTo>
                    <a:pt x="1748552" y="40729"/>
                  </a:lnTo>
                  <a:lnTo>
                    <a:pt x="1690094" y="20542"/>
                  </a:lnTo>
                  <a:lnTo>
                    <a:pt x="1652275" y="9055"/>
                  </a:lnTo>
                  <a:lnTo>
                    <a:pt x="1607404" y="6301"/>
                  </a:lnTo>
                  <a:lnTo>
                    <a:pt x="1548620" y="18351"/>
                  </a:lnTo>
                  <a:lnTo>
                    <a:pt x="1492050" y="43507"/>
                  </a:lnTo>
                  <a:lnTo>
                    <a:pt x="1438303" y="53630"/>
                  </a:lnTo>
                  <a:lnTo>
                    <a:pt x="1402195" y="49794"/>
                  </a:lnTo>
                  <a:lnTo>
                    <a:pt x="1344779" y="23241"/>
                  </a:lnTo>
                  <a:lnTo>
                    <a:pt x="1296518" y="1793"/>
                  </a:lnTo>
                  <a:lnTo>
                    <a:pt x="1271501" y="0"/>
                  </a:lnTo>
                  <a:lnTo>
                    <a:pt x="1222902" y="8381"/>
                  </a:lnTo>
                  <a:lnTo>
                    <a:pt x="1160541" y="33052"/>
                  </a:lnTo>
                  <a:lnTo>
                    <a:pt x="1136977" y="38849"/>
                  </a:lnTo>
                  <a:lnTo>
                    <a:pt x="1110907" y="37527"/>
                  </a:lnTo>
                  <a:lnTo>
                    <a:pt x="1050443" y="15603"/>
                  </a:lnTo>
                  <a:lnTo>
                    <a:pt x="996223" y="5874"/>
                  </a:lnTo>
                  <a:lnTo>
                    <a:pt x="934387" y="5122"/>
                  </a:lnTo>
                  <a:lnTo>
                    <a:pt x="908952" y="9278"/>
                  </a:lnTo>
                  <a:lnTo>
                    <a:pt x="853269" y="41504"/>
                  </a:lnTo>
                  <a:lnTo>
                    <a:pt x="810786" y="58823"/>
                  </a:lnTo>
                  <a:lnTo>
                    <a:pt x="789678" y="60052"/>
                  </a:lnTo>
                  <a:lnTo>
                    <a:pt x="729765" y="48234"/>
                  </a:lnTo>
                  <a:lnTo>
                    <a:pt x="668669" y="31441"/>
                  </a:lnTo>
                  <a:lnTo>
                    <a:pt x="622124" y="26582"/>
                  </a:lnTo>
                  <a:lnTo>
                    <a:pt x="594694" y="31684"/>
                  </a:lnTo>
                  <a:lnTo>
                    <a:pt x="537625" y="60572"/>
                  </a:lnTo>
                  <a:lnTo>
                    <a:pt x="504397" y="78627"/>
                  </a:lnTo>
                  <a:lnTo>
                    <a:pt x="465436" y="83847"/>
                  </a:lnTo>
                  <a:lnTo>
                    <a:pt x="401988" y="72698"/>
                  </a:lnTo>
                  <a:lnTo>
                    <a:pt x="344572" y="50780"/>
                  </a:lnTo>
                  <a:lnTo>
                    <a:pt x="304477" y="50249"/>
                  </a:lnTo>
                  <a:lnTo>
                    <a:pt x="243430" y="63754"/>
                  </a:lnTo>
                  <a:lnTo>
                    <a:pt x="184092" y="75180"/>
                  </a:lnTo>
                  <a:lnTo>
                    <a:pt x="120775" y="65462"/>
                  </a:lnTo>
                  <a:lnTo>
                    <a:pt x="88773" y="61443"/>
                  </a:lnTo>
                  <a:lnTo>
                    <a:pt x="29927" y="65275"/>
                  </a:lnTo>
                  <a:lnTo>
                    <a:pt x="0" y="66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043772" y="4874694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3119" y="62478"/>
                  </a:lnTo>
                  <a:lnTo>
                    <a:pt x="9065" y="119186"/>
                  </a:lnTo>
                  <a:lnTo>
                    <a:pt x="10335" y="180136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85886" y="47378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15514" y="4839196"/>
              <a:ext cx="231603" cy="274570"/>
            </a:xfrm>
            <a:custGeom>
              <a:avLst/>
              <a:gdLst/>
              <a:ahLst/>
              <a:cxnLst/>
              <a:rect l="0" t="0" r="0" b="0"/>
              <a:pathLst>
                <a:path w="231603" h="274570">
                  <a:moveTo>
                    <a:pt x="123056" y="24969"/>
                  </a:moveTo>
                  <a:lnTo>
                    <a:pt x="105075" y="9328"/>
                  </a:lnTo>
                  <a:lnTo>
                    <a:pt x="88158" y="1250"/>
                  </a:lnTo>
                  <a:lnTo>
                    <a:pt x="68941" y="0"/>
                  </a:lnTo>
                  <a:lnTo>
                    <a:pt x="48702" y="4513"/>
                  </a:lnTo>
                  <a:lnTo>
                    <a:pt x="28009" y="14318"/>
                  </a:lnTo>
                  <a:lnTo>
                    <a:pt x="13352" y="29594"/>
                  </a:lnTo>
                  <a:lnTo>
                    <a:pt x="4109" y="49252"/>
                  </a:lnTo>
                  <a:lnTo>
                    <a:pt x="0" y="73586"/>
                  </a:lnTo>
                  <a:lnTo>
                    <a:pt x="2415" y="83117"/>
                  </a:lnTo>
                  <a:lnTo>
                    <a:pt x="7534" y="90641"/>
                  </a:lnTo>
                  <a:lnTo>
                    <a:pt x="14455" y="96826"/>
                  </a:lnTo>
                  <a:lnTo>
                    <a:pt x="34625" y="103699"/>
                  </a:lnTo>
                  <a:lnTo>
                    <a:pt x="85701" y="108111"/>
                  </a:lnTo>
                  <a:lnTo>
                    <a:pt x="139680" y="117389"/>
                  </a:lnTo>
                  <a:lnTo>
                    <a:pt x="173215" y="128262"/>
                  </a:lnTo>
                  <a:lnTo>
                    <a:pt x="198489" y="146951"/>
                  </a:lnTo>
                  <a:lnTo>
                    <a:pt x="219626" y="174196"/>
                  </a:lnTo>
                  <a:lnTo>
                    <a:pt x="229537" y="194238"/>
                  </a:lnTo>
                  <a:lnTo>
                    <a:pt x="231602" y="214844"/>
                  </a:lnTo>
                  <a:lnTo>
                    <a:pt x="227451" y="234530"/>
                  </a:lnTo>
                  <a:lnTo>
                    <a:pt x="217806" y="251078"/>
                  </a:lnTo>
                  <a:lnTo>
                    <a:pt x="202602" y="263113"/>
                  </a:lnTo>
                  <a:lnTo>
                    <a:pt x="182976" y="271191"/>
                  </a:lnTo>
                  <a:lnTo>
                    <a:pt x="146789" y="274569"/>
                  </a:lnTo>
                  <a:lnTo>
                    <a:pt x="113321" y="267511"/>
                  </a:lnTo>
                  <a:lnTo>
                    <a:pt x="73689" y="247877"/>
                  </a:lnTo>
                  <a:lnTo>
                    <a:pt x="49356" y="235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2663709" y="5380062"/>
            <a:ext cx="2884810" cy="484312"/>
            <a:chOff x="2663709" y="5380062"/>
            <a:chExt cx="2884810" cy="484312"/>
          </a:xfrm>
        </p:grpSpPr>
        <p:sp>
          <p:nvSpPr>
            <p:cNvPr id="127" name="Freeform 126"/>
            <p:cNvSpPr/>
            <p:nvPr/>
          </p:nvSpPr>
          <p:spPr>
            <a:xfrm>
              <a:off x="2684766" y="5664331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5590" y="58617"/>
                  </a:lnTo>
                  <a:lnTo>
                    <a:pt x="9553" y="112791"/>
                  </a:lnTo>
                  <a:lnTo>
                    <a:pt x="10336" y="165433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663709" y="54853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00580" y="5604097"/>
              <a:ext cx="189514" cy="228518"/>
            </a:xfrm>
            <a:custGeom>
              <a:avLst/>
              <a:gdLst/>
              <a:ahLst/>
              <a:cxnLst/>
              <a:rect l="0" t="0" r="0" b="0"/>
              <a:pathLst>
                <a:path w="189514" h="228518">
                  <a:moveTo>
                    <a:pt x="0" y="49706"/>
                  </a:moveTo>
                  <a:lnTo>
                    <a:pt x="0" y="108322"/>
                  </a:lnTo>
                  <a:lnTo>
                    <a:pt x="8405" y="162497"/>
                  </a:lnTo>
                  <a:lnTo>
                    <a:pt x="21331" y="215139"/>
                  </a:lnTo>
                  <a:lnTo>
                    <a:pt x="24749" y="226675"/>
                  </a:lnTo>
                  <a:lnTo>
                    <a:pt x="27028" y="228517"/>
                  </a:lnTo>
                  <a:lnTo>
                    <a:pt x="29560" y="214965"/>
                  </a:lnTo>
                  <a:lnTo>
                    <a:pt x="28199" y="156765"/>
                  </a:lnTo>
                  <a:lnTo>
                    <a:pt x="25401" y="133552"/>
                  </a:lnTo>
                  <a:lnTo>
                    <a:pt x="33137" y="80523"/>
                  </a:lnTo>
                  <a:lnTo>
                    <a:pt x="45930" y="30577"/>
                  </a:lnTo>
                  <a:lnTo>
                    <a:pt x="59018" y="11568"/>
                  </a:lnTo>
                  <a:lnTo>
                    <a:pt x="67421" y="3224"/>
                  </a:lnTo>
                  <a:lnTo>
                    <a:pt x="76533" y="0"/>
                  </a:lnTo>
                  <a:lnTo>
                    <a:pt x="86117" y="191"/>
                  </a:lnTo>
                  <a:lnTo>
                    <a:pt x="96016" y="2658"/>
                  </a:lnTo>
                  <a:lnTo>
                    <a:pt x="113254" y="14758"/>
                  </a:lnTo>
                  <a:lnTo>
                    <a:pt x="136112" y="44420"/>
                  </a:lnTo>
                  <a:lnTo>
                    <a:pt x="164797" y="96365"/>
                  </a:lnTo>
                  <a:lnTo>
                    <a:pt x="183418" y="143280"/>
                  </a:lnTo>
                  <a:lnTo>
                    <a:pt x="189513" y="186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527046" y="5411647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129" y="146964"/>
                  </a:lnTo>
                  <a:lnTo>
                    <a:pt x="38" y="204852"/>
                  </a:lnTo>
                  <a:lnTo>
                    <a:pt x="11" y="259049"/>
                  </a:lnTo>
                  <a:lnTo>
                    <a:pt x="3" y="31901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390176" y="5554025"/>
              <a:ext cx="263213" cy="15551"/>
            </a:xfrm>
            <a:custGeom>
              <a:avLst/>
              <a:gdLst/>
              <a:ahLst/>
              <a:cxnLst/>
              <a:rect l="0" t="0" r="0" b="0"/>
              <a:pathLst>
                <a:path w="263213" h="15551">
                  <a:moveTo>
                    <a:pt x="263212" y="15550"/>
                  </a:moveTo>
                  <a:lnTo>
                    <a:pt x="214281" y="7216"/>
                  </a:lnTo>
                  <a:lnTo>
                    <a:pt x="166436" y="2552"/>
                  </a:lnTo>
                  <a:lnTo>
                    <a:pt x="118335" y="0"/>
                  </a:lnTo>
                  <a:lnTo>
                    <a:pt x="60159" y="4029"/>
                  </a:lnTo>
                  <a:lnTo>
                    <a:pt x="0" y="5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632331" y="5380062"/>
              <a:ext cx="357970" cy="372221"/>
            </a:xfrm>
            <a:custGeom>
              <a:avLst/>
              <a:gdLst/>
              <a:ahLst/>
              <a:cxnLst/>
              <a:rect l="0" t="0" r="0" b="0"/>
              <a:pathLst>
                <a:path w="357970" h="372221">
                  <a:moveTo>
                    <a:pt x="0" y="0"/>
                  </a:moveTo>
                  <a:lnTo>
                    <a:pt x="14654" y="53028"/>
                  </a:lnTo>
                  <a:lnTo>
                    <a:pt x="23333" y="113669"/>
                  </a:lnTo>
                  <a:lnTo>
                    <a:pt x="31668" y="175409"/>
                  </a:lnTo>
                  <a:lnTo>
                    <a:pt x="39704" y="229751"/>
                  </a:lnTo>
                  <a:lnTo>
                    <a:pt x="44520" y="280594"/>
                  </a:lnTo>
                  <a:lnTo>
                    <a:pt x="50236" y="328414"/>
                  </a:lnTo>
                  <a:lnTo>
                    <a:pt x="50403" y="351852"/>
                  </a:lnTo>
                  <a:lnTo>
                    <a:pt x="48810" y="351552"/>
                  </a:lnTo>
                  <a:lnTo>
                    <a:pt x="46578" y="346672"/>
                  </a:lnTo>
                  <a:lnTo>
                    <a:pt x="47218" y="331891"/>
                  </a:lnTo>
                  <a:lnTo>
                    <a:pt x="54268" y="277542"/>
                  </a:lnTo>
                  <a:lnTo>
                    <a:pt x="81857" y="230510"/>
                  </a:lnTo>
                  <a:lnTo>
                    <a:pt x="98382" y="216313"/>
                  </a:lnTo>
                  <a:lnTo>
                    <a:pt x="107702" y="210889"/>
                  </a:lnTo>
                  <a:lnTo>
                    <a:pt x="116255" y="209613"/>
                  </a:lnTo>
                  <a:lnTo>
                    <a:pt x="124297" y="211102"/>
                  </a:lnTo>
                  <a:lnTo>
                    <a:pt x="131998" y="214434"/>
                  </a:lnTo>
                  <a:lnTo>
                    <a:pt x="154014" y="235891"/>
                  </a:lnTo>
                  <a:lnTo>
                    <a:pt x="174009" y="275753"/>
                  </a:lnTo>
                  <a:lnTo>
                    <a:pt x="186104" y="327474"/>
                  </a:lnTo>
                  <a:lnTo>
                    <a:pt x="187240" y="341148"/>
                  </a:lnTo>
                  <a:lnTo>
                    <a:pt x="189168" y="345586"/>
                  </a:lnTo>
                  <a:lnTo>
                    <a:pt x="191623" y="343864"/>
                  </a:lnTo>
                  <a:lnTo>
                    <a:pt x="203786" y="325324"/>
                  </a:lnTo>
                  <a:lnTo>
                    <a:pt x="228857" y="298098"/>
                  </a:lnTo>
                  <a:lnTo>
                    <a:pt x="254983" y="282778"/>
                  </a:lnTo>
                  <a:lnTo>
                    <a:pt x="308749" y="263478"/>
                  </a:lnTo>
                  <a:lnTo>
                    <a:pt x="332584" y="253972"/>
                  </a:lnTo>
                  <a:lnTo>
                    <a:pt x="350976" y="238048"/>
                  </a:lnTo>
                  <a:lnTo>
                    <a:pt x="355647" y="228889"/>
                  </a:lnTo>
                  <a:lnTo>
                    <a:pt x="357717" y="209353"/>
                  </a:lnTo>
                  <a:lnTo>
                    <a:pt x="354291" y="200400"/>
                  </a:lnTo>
                  <a:lnTo>
                    <a:pt x="341127" y="184213"/>
                  </a:lnTo>
                  <a:lnTo>
                    <a:pt x="313985" y="167535"/>
                  </a:lnTo>
                  <a:lnTo>
                    <a:pt x="293967" y="165317"/>
                  </a:lnTo>
                  <a:lnTo>
                    <a:pt x="274541" y="169400"/>
                  </a:lnTo>
                  <a:lnTo>
                    <a:pt x="243007" y="191086"/>
                  </a:lnTo>
                  <a:lnTo>
                    <a:pt x="235704" y="197581"/>
                  </a:lnTo>
                  <a:lnTo>
                    <a:pt x="219837" y="229078"/>
                  </a:lnTo>
                  <a:lnTo>
                    <a:pt x="217808" y="254671"/>
                  </a:lnTo>
                  <a:lnTo>
                    <a:pt x="226038" y="303639"/>
                  </a:lnTo>
                  <a:lnTo>
                    <a:pt x="241150" y="336412"/>
                  </a:lnTo>
                  <a:lnTo>
                    <a:pt x="256916" y="351507"/>
                  </a:lnTo>
                  <a:lnTo>
                    <a:pt x="295634" y="370730"/>
                  </a:lnTo>
                  <a:lnTo>
                    <a:pt x="319346" y="372220"/>
                  </a:lnTo>
                  <a:lnTo>
                    <a:pt x="35796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18687" y="5519656"/>
              <a:ext cx="197047" cy="234922"/>
            </a:xfrm>
            <a:custGeom>
              <a:avLst/>
              <a:gdLst/>
              <a:ahLst/>
              <a:cxnLst/>
              <a:rect l="0" t="0" r="0" b="0"/>
              <a:pathLst>
                <a:path w="197047" h="234922">
                  <a:moveTo>
                    <a:pt x="176981" y="28862"/>
                  </a:moveTo>
                  <a:lnTo>
                    <a:pt x="165803" y="17683"/>
                  </a:lnTo>
                  <a:lnTo>
                    <a:pt x="136494" y="5143"/>
                  </a:lnTo>
                  <a:lnTo>
                    <a:pt x="77434" y="0"/>
                  </a:lnTo>
                  <a:lnTo>
                    <a:pt x="34922" y="7312"/>
                  </a:lnTo>
                  <a:lnTo>
                    <a:pt x="10898" y="17724"/>
                  </a:lnTo>
                  <a:lnTo>
                    <a:pt x="4258" y="26116"/>
                  </a:lnTo>
                  <a:lnTo>
                    <a:pt x="0" y="47918"/>
                  </a:lnTo>
                  <a:lnTo>
                    <a:pt x="5126" y="66967"/>
                  </a:lnTo>
                  <a:lnTo>
                    <a:pt x="9768" y="75323"/>
                  </a:lnTo>
                  <a:lnTo>
                    <a:pt x="24286" y="87725"/>
                  </a:lnTo>
                  <a:lnTo>
                    <a:pt x="82684" y="112712"/>
                  </a:lnTo>
                  <a:lnTo>
                    <a:pt x="140993" y="131757"/>
                  </a:lnTo>
                  <a:lnTo>
                    <a:pt x="188547" y="162833"/>
                  </a:lnTo>
                  <a:lnTo>
                    <a:pt x="194051" y="171988"/>
                  </a:lnTo>
                  <a:lnTo>
                    <a:pt x="197046" y="194639"/>
                  </a:lnTo>
                  <a:lnTo>
                    <a:pt x="193867" y="204891"/>
                  </a:lnTo>
                  <a:lnTo>
                    <a:pt x="180977" y="222520"/>
                  </a:lnTo>
                  <a:lnTo>
                    <a:pt x="157310" y="231916"/>
                  </a:lnTo>
                  <a:lnTo>
                    <a:pt x="129634" y="234921"/>
                  </a:lnTo>
                  <a:lnTo>
                    <a:pt x="72393" y="224337"/>
                  </a:lnTo>
                  <a:lnTo>
                    <a:pt x="45906" y="208963"/>
                  </a:lnTo>
                  <a:lnTo>
                    <a:pt x="19054" y="18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584986" y="5610978"/>
              <a:ext cx="164351" cy="195302"/>
            </a:xfrm>
            <a:custGeom>
              <a:avLst/>
              <a:gdLst/>
              <a:ahLst/>
              <a:cxnLst/>
              <a:rect l="0" t="0" r="0" b="0"/>
              <a:pathLst>
                <a:path w="164351" h="195302">
                  <a:moveTo>
                    <a:pt x="121252" y="42825"/>
                  </a:moveTo>
                  <a:lnTo>
                    <a:pt x="115663" y="26057"/>
                  </a:lnTo>
                  <a:lnTo>
                    <a:pt x="103560" y="11586"/>
                  </a:lnTo>
                  <a:lnTo>
                    <a:pt x="95419" y="4452"/>
                  </a:lnTo>
                  <a:lnTo>
                    <a:pt x="85313" y="865"/>
                  </a:lnTo>
                  <a:lnTo>
                    <a:pt x="61605" y="0"/>
                  </a:lnTo>
                  <a:lnTo>
                    <a:pt x="41710" y="6634"/>
                  </a:lnTo>
                  <a:lnTo>
                    <a:pt x="25069" y="18551"/>
                  </a:lnTo>
                  <a:lnTo>
                    <a:pt x="9874" y="35546"/>
                  </a:lnTo>
                  <a:lnTo>
                    <a:pt x="1560" y="61037"/>
                  </a:lnTo>
                  <a:lnTo>
                    <a:pt x="0" y="108272"/>
                  </a:lnTo>
                  <a:lnTo>
                    <a:pt x="5361" y="138593"/>
                  </a:lnTo>
                  <a:lnTo>
                    <a:pt x="15543" y="159868"/>
                  </a:lnTo>
                  <a:lnTo>
                    <a:pt x="40018" y="184999"/>
                  </a:lnTo>
                  <a:lnTo>
                    <a:pt x="65651" y="193751"/>
                  </a:lnTo>
                  <a:lnTo>
                    <a:pt x="93031" y="195301"/>
                  </a:lnTo>
                  <a:lnTo>
                    <a:pt x="112998" y="188191"/>
                  </a:lnTo>
                  <a:lnTo>
                    <a:pt x="137394" y="171034"/>
                  </a:lnTo>
                  <a:lnTo>
                    <a:pt x="159440" y="139954"/>
                  </a:lnTo>
                  <a:lnTo>
                    <a:pt x="164350" y="111340"/>
                  </a:lnTo>
                  <a:lnTo>
                    <a:pt x="157971" y="56488"/>
                  </a:lnTo>
                  <a:lnTo>
                    <a:pt x="131781" y="11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13958" y="5622217"/>
              <a:ext cx="159399" cy="178579"/>
            </a:xfrm>
            <a:custGeom>
              <a:avLst/>
              <a:gdLst/>
              <a:ahLst/>
              <a:cxnLst/>
              <a:rect l="0" t="0" r="0" b="0"/>
              <a:pathLst>
                <a:path w="159399" h="178579">
                  <a:moveTo>
                    <a:pt x="18622" y="0"/>
                  </a:moveTo>
                  <a:lnTo>
                    <a:pt x="3968" y="62093"/>
                  </a:lnTo>
                  <a:lnTo>
                    <a:pt x="0" y="113478"/>
                  </a:lnTo>
                  <a:lnTo>
                    <a:pt x="3716" y="140902"/>
                  </a:lnTo>
                  <a:lnTo>
                    <a:pt x="15507" y="162448"/>
                  </a:lnTo>
                  <a:lnTo>
                    <a:pt x="23564" y="171470"/>
                  </a:lnTo>
                  <a:lnTo>
                    <a:pt x="34785" y="176315"/>
                  </a:lnTo>
                  <a:lnTo>
                    <a:pt x="62850" y="178578"/>
                  </a:lnTo>
                  <a:lnTo>
                    <a:pt x="100357" y="173275"/>
                  </a:lnTo>
                  <a:lnTo>
                    <a:pt x="128108" y="158706"/>
                  </a:lnTo>
                  <a:lnTo>
                    <a:pt x="140592" y="143065"/>
                  </a:lnTo>
                  <a:lnTo>
                    <a:pt x="158138" y="98840"/>
                  </a:lnTo>
                  <a:lnTo>
                    <a:pt x="159398" y="75515"/>
                  </a:lnTo>
                  <a:lnTo>
                    <a:pt x="150675" y="31944"/>
                  </a:lnTo>
                  <a:lnTo>
                    <a:pt x="1344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118570" y="5495875"/>
              <a:ext cx="29866" cy="315856"/>
            </a:xfrm>
            <a:custGeom>
              <a:avLst/>
              <a:gdLst/>
              <a:ahLst/>
              <a:cxnLst/>
              <a:rect l="0" t="0" r="0" b="0"/>
              <a:pathLst>
                <a:path w="29866" h="315856">
                  <a:moveTo>
                    <a:pt x="29865" y="0"/>
                  </a:moveTo>
                  <a:lnTo>
                    <a:pt x="15394" y="42028"/>
                  </a:lnTo>
                  <a:lnTo>
                    <a:pt x="6989" y="100416"/>
                  </a:lnTo>
                  <a:lnTo>
                    <a:pt x="0" y="163205"/>
                  </a:lnTo>
                  <a:lnTo>
                    <a:pt x="4378" y="217073"/>
                  </a:lnTo>
                  <a:lnTo>
                    <a:pt x="7495" y="270079"/>
                  </a:lnTo>
                  <a:lnTo>
                    <a:pt x="880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32621" y="5601160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42114"/>
                  </a:moveTo>
                  <a:lnTo>
                    <a:pt x="194713" y="26473"/>
                  </a:lnTo>
                  <a:lnTo>
                    <a:pt x="157649" y="15773"/>
                  </a:lnTo>
                  <a:lnTo>
                    <a:pt x="96435" y="8445"/>
                  </a:lnTo>
                  <a:lnTo>
                    <a:pt x="38936" y="1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48131" y="5422176"/>
              <a:ext cx="181626" cy="389555"/>
            </a:xfrm>
            <a:custGeom>
              <a:avLst/>
              <a:gdLst/>
              <a:ahLst/>
              <a:cxnLst/>
              <a:rect l="0" t="0" r="0" b="0"/>
              <a:pathLst>
                <a:path w="181626" h="389555">
                  <a:moveTo>
                    <a:pt x="5589" y="0"/>
                  </a:moveTo>
                  <a:lnTo>
                    <a:pt x="0" y="16767"/>
                  </a:lnTo>
                  <a:lnTo>
                    <a:pt x="3272" y="76752"/>
                  </a:lnTo>
                  <a:lnTo>
                    <a:pt x="6072" y="125167"/>
                  </a:lnTo>
                  <a:lnTo>
                    <a:pt x="10873" y="167154"/>
                  </a:lnTo>
                  <a:lnTo>
                    <a:pt x="16906" y="213111"/>
                  </a:lnTo>
                  <a:lnTo>
                    <a:pt x="22317" y="258493"/>
                  </a:lnTo>
                  <a:lnTo>
                    <a:pt x="24194" y="314586"/>
                  </a:lnTo>
                  <a:lnTo>
                    <a:pt x="11823" y="377472"/>
                  </a:lnTo>
                  <a:lnTo>
                    <a:pt x="9745" y="379160"/>
                  </a:lnTo>
                  <a:lnTo>
                    <a:pt x="7436" y="365437"/>
                  </a:lnTo>
                  <a:lnTo>
                    <a:pt x="8951" y="307119"/>
                  </a:lnTo>
                  <a:lnTo>
                    <a:pt x="20233" y="274272"/>
                  </a:lnTo>
                  <a:lnTo>
                    <a:pt x="33155" y="254090"/>
                  </a:lnTo>
                  <a:lnTo>
                    <a:pt x="50596" y="237321"/>
                  </a:lnTo>
                  <a:lnTo>
                    <a:pt x="76285" y="228308"/>
                  </a:lnTo>
                  <a:lnTo>
                    <a:pt x="104860" y="225473"/>
                  </a:lnTo>
                  <a:lnTo>
                    <a:pt x="129258" y="228112"/>
                  </a:lnTo>
                  <a:lnTo>
                    <a:pt x="148681" y="236304"/>
                  </a:lnTo>
                  <a:lnTo>
                    <a:pt x="157135" y="241763"/>
                  </a:lnTo>
                  <a:lnTo>
                    <a:pt x="169649" y="257189"/>
                  </a:lnTo>
                  <a:lnTo>
                    <a:pt x="174624" y="266216"/>
                  </a:lnTo>
                  <a:lnTo>
                    <a:pt x="181625" y="306866"/>
                  </a:lnTo>
                  <a:lnTo>
                    <a:pt x="175586" y="361089"/>
                  </a:lnTo>
                  <a:lnTo>
                    <a:pt x="16351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537989" y="576961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684352" y="252683"/>
            <a:ext cx="2495255" cy="431670"/>
            <a:chOff x="684352" y="252683"/>
            <a:chExt cx="2495255" cy="431670"/>
          </a:xfrm>
        </p:grpSpPr>
        <p:sp>
          <p:nvSpPr>
            <p:cNvPr id="2" name="Freeform 1"/>
            <p:cNvSpPr/>
            <p:nvPr/>
          </p:nvSpPr>
          <p:spPr>
            <a:xfrm>
              <a:off x="863336" y="31585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1170" y="49263"/>
                  </a:lnTo>
                  <a:lnTo>
                    <a:pt x="7236" y="99345"/>
                  </a:lnTo>
                  <a:lnTo>
                    <a:pt x="10723" y="152398"/>
                  </a:lnTo>
                  <a:lnTo>
                    <a:pt x="17475" y="210882"/>
                  </a:lnTo>
                  <a:lnTo>
                    <a:pt x="19996" y="264605"/>
                  </a:lnTo>
                  <a:lnTo>
                    <a:pt x="20848" y="32215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4352" y="252683"/>
              <a:ext cx="400084" cy="84229"/>
            </a:xfrm>
            <a:custGeom>
              <a:avLst/>
              <a:gdLst/>
              <a:ahLst/>
              <a:cxnLst/>
              <a:rect l="0" t="0" r="0" b="0"/>
              <a:pathLst>
                <a:path w="400084" h="84229">
                  <a:moveTo>
                    <a:pt x="400083" y="0"/>
                  </a:moveTo>
                  <a:lnTo>
                    <a:pt x="345038" y="16789"/>
                  </a:lnTo>
                  <a:lnTo>
                    <a:pt x="293630" y="26453"/>
                  </a:lnTo>
                  <a:lnTo>
                    <a:pt x="238415" y="44610"/>
                  </a:lnTo>
                  <a:lnTo>
                    <a:pt x="190874" y="55852"/>
                  </a:lnTo>
                  <a:lnTo>
                    <a:pt x="134154" y="61003"/>
                  </a:lnTo>
                  <a:lnTo>
                    <a:pt x="84073" y="68118"/>
                  </a:lnTo>
                  <a:lnTo>
                    <a:pt x="25542" y="812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8580" y="642238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1989" y="17958"/>
                  </a:lnTo>
                  <a:lnTo>
                    <a:pt x="167938" y="28547"/>
                  </a:lnTo>
                  <a:lnTo>
                    <a:pt x="106612" y="30985"/>
                  </a:lnTo>
                  <a:lnTo>
                    <a:pt x="47749" y="387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5492" y="475061"/>
              <a:ext cx="157928" cy="209292"/>
            </a:xfrm>
            <a:custGeom>
              <a:avLst/>
              <a:gdLst/>
              <a:ahLst/>
              <a:cxnLst/>
              <a:rect l="0" t="0" r="0" b="0"/>
              <a:pathLst>
                <a:path w="157928" h="209292">
                  <a:moveTo>
                    <a:pt x="0" y="72420"/>
                  </a:moveTo>
                  <a:lnTo>
                    <a:pt x="3119" y="115112"/>
                  </a:lnTo>
                  <a:lnTo>
                    <a:pt x="10722" y="175658"/>
                  </a:lnTo>
                  <a:lnTo>
                    <a:pt x="16305" y="207385"/>
                  </a:lnTo>
                  <a:lnTo>
                    <a:pt x="13876" y="199865"/>
                  </a:lnTo>
                  <a:lnTo>
                    <a:pt x="10969" y="137715"/>
                  </a:lnTo>
                  <a:lnTo>
                    <a:pt x="13778" y="83578"/>
                  </a:lnTo>
                  <a:lnTo>
                    <a:pt x="25139" y="36732"/>
                  </a:lnTo>
                  <a:lnTo>
                    <a:pt x="30797" y="24062"/>
                  </a:lnTo>
                  <a:lnTo>
                    <a:pt x="46443" y="6864"/>
                  </a:lnTo>
                  <a:lnTo>
                    <a:pt x="55528" y="640"/>
                  </a:lnTo>
                  <a:lnTo>
                    <a:pt x="63925" y="0"/>
                  </a:lnTo>
                  <a:lnTo>
                    <a:pt x="71862" y="3083"/>
                  </a:lnTo>
                  <a:lnTo>
                    <a:pt x="94212" y="24190"/>
                  </a:lnTo>
                  <a:lnTo>
                    <a:pt x="133703" y="83336"/>
                  </a:lnTo>
                  <a:lnTo>
                    <a:pt x="152831" y="136812"/>
                  </a:lnTo>
                  <a:lnTo>
                    <a:pt x="156921" y="182929"/>
                  </a:lnTo>
                  <a:lnTo>
                    <a:pt x="157927" y="209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1917" y="252683"/>
              <a:ext cx="238935" cy="412636"/>
            </a:xfrm>
            <a:custGeom>
              <a:avLst/>
              <a:gdLst/>
              <a:ahLst/>
              <a:cxnLst/>
              <a:rect l="0" t="0" r="0" b="0"/>
              <a:pathLst>
                <a:path w="238935" h="412636">
                  <a:moveTo>
                    <a:pt x="0" y="0"/>
                  </a:moveTo>
                  <a:lnTo>
                    <a:pt x="3119" y="60384"/>
                  </a:lnTo>
                  <a:lnTo>
                    <a:pt x="8333" y="118108"/>
                  </a:lnTo>
                  <a:lnTo>
                    <a:pt x="12997" y="179665"/>
                  </a:lnTo>
                  <a:lnTo>
                    <a:pt x="21788" y="239238"/>
                  </a:lnTo>
                  <a:lnTo>
                    <a:pt x="35239" y="300591"/>
                  </a:lnTo>
                  <a:lnTo>
                    <a:pt x="40756" y="356081"/>
                  </a:lnTo>
                  <a:lnTo>
                    <a:pt x="41510" y="388325"/>
                  </a:lnTo>
                  <a:lnTo>
                    <a:pt x="39372" y="396924"/>
                  </a:lnTo>
                  <a:lnTo>
                    <a:pt x="35606" y="400317"/>
                  </a:lnTo>
                  <a:lnTo>
                    <a:pt x="30756" y="400239"/>
                  </a:lnTo>
                  <a:lnTo>
                    <a:pt x="27523" y="395508"/>
                  </a:lnTo>
                  <a:lnTo>
                    <a:pt x="15558" y="335495"/>
                  </a:lnTo>
                  <a:lnTo>
                    <a:pt x="25691" y="275172"/>
                  </a:lnTo>
                  <a:lnTo>
                    <a:pt x="35428" y="242580"/>
                  </a:lnTo>
                  <a:lnTo>
                    <a:pt x="41166" y="234250"/>
                  </a:lnTo>
                  <a:lnTo>
                    <a:pt x="56900" y="221874"/>
                  </a:lnTo>
                  <a:lnTo>
                    <a:pt x="85489" y="208331"/>
                  </a:lnTo>
                  <a:lnTo>
                    <a:pt x="105845" y="206845"/>
                  </a:lnTo>
                  <a:lnTo>
                    <a:pt x="153099" y="215424"/>
                  </a:lnTo>
                  <a:lnTo>
                    <a:pt x="173719" y="227935"/>
                  </a:lnTo>
                  <a:lnTo>
                    <a:pt x="219451" y="274642"/>
                  </a:lnTo>
                  <a:lnTo>
                    <a:pt x="231285" y="295199"/>
                  </a:lnTo>
                  <a:lnTo>
                    <a:pt x="238934" y="332092"/>
                  </a:lnTo>
                  <a:lnTo>
                    <a:pt x="235612" y="367070"/>
                  </a:lnTo>
                  <a:lnTo>
                    <a:pt x="224039" y="385800"/>
                  </a:lnTo>
                  <a:lnTo>
                    <a:pt x="206027" y="400754"/>
                  </a:lnTo>
                  <a:lnTo>
                    <a:pt x="182425" y="411300"/>
                  </a:lnTo>
                  <a:lnTo>
                    <a:pt x="137240" y="412635"/>
                  </a:lnTo>
                  <a:lnTo>
                    <a:pt x="88720" y="402606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30725" y="447156"/>
              <a:ext cx="132861" cy="222303"/>
            </a:xfrm>
            <a:custGeom>
              <a:avLst/>
              <a:gdLst/>
              <a:ahLst/>
              <a:cxnLst/>
              <a:rect l="0" t="0" r="0" b="0"/>
              <a:pathLst>
                <a:path w="132861" h="222303">
                  <a:moveTo>
                    <a:pt x="6518" y="100325"/>
                  </a:moveTo>
                  <a:lnTo>
                    <a:pt x="43996" y="91992"/>
                  </a:lnTo>
                  <a:lnTo>
                    <a:pt x="89830" y="84641"/>
                  </a:lnTo>
                  <a:lnTo>
                    <a:pt x="116471" y="69682"/>
                  </a:lnTo>
                  <a:lnTo>
                    <a:pt x="121934" y="61179"/>
                  </a:lnTo>
                  <a:lnTo>
                    <a:pt x="128004" y="39253"/>
                  </a:lnTo>
                  <a:lnTo>
                    <a:pt x="127283" y="29195"/>
                  </a:lnTo>
                  <a:lnTo>
                    <a:pt x="120243" y="11780"/>
                  </a:lnTo>
                  <a:lnTo>
                    <a:pt x="111580" y="6200"/>
                  </a:lnTo>
                  <a:lnTo>
                    <a:pt x="86358" y="0"/>
                  </a:lnTo>
                  <a:lnTo>
                    <a:pt x="65009" y="3484"/>
                  </a:lnTo>
                  <a:lnTo>
                    <a:pt x="39836" y="18599"/>
                  </a:lnTo>
                  <a:lnTo>
                    <a:pt x="10370" y="44668"/>
                  </a:lnTo>
                  <a:lnTo>
                    <a:pt x="2381" y="67790"/>
                  </a:lnTo>
                  <a:lnTo>
                    <a:pt x="0" y="95224"/>
                  </a:lnTo>
                  <a:lnTo>
                    <a:pt x="11018" y="152296"/>
                  </a:lnTo>
                  <a:lnTo>
                    <a:pt x="32667" y="193779"/>
                  </a:lnTo>
                  <a:lnTo>
                    <a:pt x="45826" y="210491"/>
                  </a:lnTo>
                  <a:lnTo>
                    <a:pt x="65712" y="219478"/>
                  </a:lnTo>
                  <a:lnTo>
                    <a:pt x="88979" y="222302"/>
                  </a:lnTo>
                  <a:lnTo>
                    <a:pt x="132860" y="216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04918" y="263212"/>
              <a:ext cx="16596" cy="400084"/>
            </a:xfrm>
            <a:custGeom>
              <a:avLst/>
              <a:gdLst/>
              <a:ahLst/>
              <a:cxnLst/>
              <a:rect l="0" t="0" r="0" b="0"/>
              <a:pathLst>
                <a:path w="16596" h="400084">
                  <a:moveTo>
                    <a:pt x="6066" y="0"/>
                  </a:moveTo>
                  <a:lnTo>
                    <a:pt x="0" y="42027"/>
                  </a:lnTo>
                  <a:lnTo>
                    <a:pt x="3749" y="92131"/>
                  </a:lnTo>
                  <a:lnTo>
                    <a:pt x="5037" y="134924"/>
                  </a:lnTo>
                  <a:lnTo>
                    <a:pt x="5609" y="178119"/>
                  </a:lnTo>
                  <a:lnTo>
                    <a:pt x="9050" y="238780"/>
                  </a:lnTo>
                  <a:lnTo>
                    <a:pt x="14359" y="293798"/>
                  </a:lnTo>
                  <a:lnTo>
                    <a:pt x="15932" y="344024"/>
                  </a:lnTo>
                  <a:lnTo>
                    <a:pt x="1659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37285" y="400082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0582" y="11453"/>
                  </a:lnTo>
                  <a:lnTo>
                    <a:pt x="92736" y="18212"/>
                  </a:lnTo>
                  <a:lnTo>
                    <a:pt x="35345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47854" y="494839"/>
              <a:ext cx="252685" cy="179354"/>
            </a:xfrm>
            <a:custGeom>
              <a:avLst/>
              <a:gdLst/>
              <a:ahLst/>
              <a:cxnLst/>
              <a:rect l="0" t="0" r="0" b="0"/>
              <a:pathLst>
                <a:path w="252685" h="179354">
                  <a:moveTo>
                    <a:pt x="0" y="21057"/>
                  </a:moveTo>
                  <a:lnTo>
                    <a:pt x="9065" y="79674"/>
                  </a:lnTo>
                  <a:lnTo>
                    <a:pt x="19815" y="132678"/>
                  </a:lnTo>
                  <a:lnTo>
                    <a:pt x="30644" y="156064"/>
                  </a:lnTo>
                  <a:lnTo>
                    <a:pt x="46375" y="171917"/>
                  </a:lnTo>
                  <a:lnTo>
                    <a:pt x="55483" y="177782"/>
                  </a:lnTo>
                  <a:lnTo>
                    <a:pt x="63895" y="179353"/>
                  </a:lnTo>
                  <a:lnTo>
                    <a:pt x="71843" y="178060"/>
                  </a:lnTo>
                  <a:lnTo>
                    <a:pt x="79481" y="174859"/>
                  </a:lnTo>
                  <a:lnTo>
                    <a:pt x="101409" y="153585"/>
                  </a:lnTo>
                  <a:lnTo>
                    <a:pt x="125370" y="104713"/>
                  </a:lnTo>
                  <a:lnTo>
                    <a:pt x="129203" y="94375"/>
                  </a:lnTo>
                  <a:lnTo>
                    <a:pt x="132929" y="92163"/>
                  </a:lnTo>
                  <a:lnTo>
                    <a:pt x="136583" y="95367"/>
                  </a:lnTo>
                  <a:lnTo>
                    <a:pt x="169355" y="145257"/>
                  </a:lnTo>
                  <a:lnTo>
                    <a:pt x="176075" y="152990"/>
                  </a:lnTo>
                  <a:lnTo>
                    <a:pt x="185234" y="156976"/>
                  </a:lnTo>
                  <a:lnTo>
                    <a:pt x="207888" y="158284"/>
                  </a:lnTo>
                  <a:lnTo>
                    <a:pt x="216971" y="154656"/>
                  </a:lnTo>
                  <a:lnTo>
                    <a:pt x="230183" y="141265"/>
                  </a:lnTo>
                  <a:lnTo>
                    <a:pt x="244197" y="108407"/>
                  </a:lnTo>
                  <a:lnTo>
                    <a:pt x="251008" y="49316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3181" y="468063"/>
              <a:ext cx="119756" cy="205761"/>
            </a:xfrm>
            <a:custGeom>
              <a:avLst/>
              <a:gdLst/>
              <a:ahLst/>
              <a:cxnLst/>
              <a:rect l="0" t="0" r="0" b="0"/>
              <a:pathLst>
                <a:path w="119756" h="205761">
                  <a:moveTo>
                    <a:pt x="0" y="47833"/>
                  </a:moveTo>
                  <a:lnTo>
                    <a:pt x="17981" y="63474"/>
                  </a:lnTo>
                  <a:lnTo>
                    <a:pt x="34898" y="71552"/>
                  </a:lnTo>
                  <a:lnTo>
                    <a:pt x="57234" y="72803"/>
                  </a:lnTo>
                  <a:lnTo>
                    <a:pt x="104112" y="64074"/>
                  </a:lnTo>
                  <a:lnTo>
                    <a:pt x="111522" y="57490"/>
                  </a:lnTo>
                  <a:lnTo>
                    <a:pt x="119755" y="37697"/>
                  </a:lnTo>
                  <a:lnTo>
                    <a:pt x="119611" y="28208"/>
                  </a:lnTo>
                  <a:lnTo>
                    <a:pt x="113212" y="11424"/>
                  </a:lnTo>
                  <a:lnTo>
                    <a:pt x="105890" y="6013"/>
                  </a:lnTo>
                  <a:lnTo>
                    <a:pt x="85277" y="0"/>
                  </a:lnTo>
                  <a:lnTo>
                    <a:pt x="63637" y="3567"/>
                  </a:lnTo>
                  <a:lnTo>
                    <a:pt x="52953" y="7794"/>
                  </a:lnTo>
                  <a:lnTo>
                    <a:pt x="37963" y="21849"/>
                  </a:lnTo>
                  <a:lnTo>
                    <a:pt x="18807" y="59468"/>
                  </a:lnTo>
                  <a:lnTo>
                    <a:pt x="12981" y="101453"/>
                  </a:lnTo>
                  <a:lnTo>
                    <a:pt x="16844" y="139760"/>
                  </a:lnTo>
                  <a:lnTo>
                    <a:pt x="25424" y="159269"/>
                  </a:lnTo>
                  <a:lnTo>
                    <a:pt x="38206" y="175739"/>
                  </a:lnTo>
                  <a:lnTo>
                    <a:pt x="55585" y="190858"/>
                  </a:lnTo>
                  <a:lnTo>
                    <a:pt x="75007" y="199137"/>
                  </a:lnTo>
                  <a:lnTo>
                    <a:pt x="105285" y="205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14311" y="451055"/>
              <a:ext cx="133669" cy="196742"/>
            </a:xfrm>
            <a:custGeom>
              <a:avLst/>
              <a:gdLst/>
              <a:ahLst/>
              <a:cxnLst/>
              <a:rect l="0" t="0" r="0" b="0"/>
              <a:pathLst>
                <a:path w="133669" h="196742">
                  <a:moveTo>
                    <a:pt x="38911" y="96426"/>
                  </a:moveTo>
                  <a:lnTo>
                    <a:pt x="92786" y="78468"/>
                  </a:lnTo>
                  <a:lnTo>
                    <a:pt x="113158" y="71677"/>
                  </a:lnTo>
                  <a:lnTo>
                    <a:pt x="119995" y="64719"/>
                  </a:lnTo>
                  <a:lnTo>
                    <a:pt x="127591" y="44510"/>
                  </a:lnTo>
                  <a:lnTo>
                    <a:pt x="126107" y="34909"/>
                  </a:lnTo>
                  <a:lnTo>
                    <a:pt x="115100" y="18003"/>
                  </a:lnTo>
                  <a:lnTo>
                    <a:pt x="95389" y="5809"/>
                  </a:lnTo>
                  <a:lnTo>
                    <a:pt x="83582" y="920"/>
                  </a:lnTo>
                  <a:lnTo>
                    <a:pt x="73371" y="0"/>
                  </a:lnTo>
                  <a:lnTo>
                    <a:pt x="27144" y="15719"/>
                  </a:lnTo>
                  <a:lnTo>
                    <a:pt x="13014" y="28971"/>
                  </a:lnTo>
                  <a:lnTo>
                    <a:pt x="7609" y="37418"/>
                  </a:lnTo>
                  <a:lnTo>
                    <a:pt x="0" y="77253"/>
                  </a:lnTo>
                  <a:lnTo>
                    <a:pt x="3336" y="120511"/>
                  </a:lnTo>
                  <a:lnTo>
                    <a:pt x="17322" y="157375"/>
                  </a:lnTo>
                  <a:lnTo>
                    <a:pt x="36284" y="184935"/>
                  </a:lnTo>
                  <a:lnTo>
                    <a:pt x="56071" y="194255"/>
                  </a:lnTo>
                  <a:lnTo>
                    <a:pt x="67898" y="196741"/>
                  </a:lnTo>
                  <a:lnTo>
                    <a:pt x="90399" y="193263"/>
                  </a:lnTo>
                  <a:lnTo>
                    <a:pt x="133668" y="180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90093" y="447717"/>
              <a:ext cx="189514" cy="194522"/>
            </a:xfrm>
            <a:custGeom>
              <a:avLst/>
              <a:gdLst/>
              <a:ahLst/>
              <a:cxnLst/>
              <a:rect l="0" t="0" r="0" b="0"/>
              <a:pathLst>
                <a:path w="189514" h="194522">
                  <a:moveTo>
                    <a:pt x="0" y="68179"/>
                  </a:moveTo>
                  <a:lnTo>
                    <a:pt x="3120" y="122323"/>
                  </a:lnTo>
                  <a:lnTo>
                    <a:pt x="14654" y="177270"/>
                  </a:lnTo>
                  <a:lnTo>
                    <a:pt x="16788" y="181851"/>
                  </a:lnTo>
                  <a:lnTo>
                    <a:pt x="18211" y="180225"/>
                  </a:lnTo>
                  <a:lnTo>
                    <a:pt x="20682" y="123185"/>
                  </a:lnTo>
                  <a:lnTo>
                    <a:pt x="24102" y="59850"/>
                  </a:lnTo>
                  <a:lnTo>
                    <a:pt x="30599" y="32892"/>
                  </a:lnTo>
                  <a:lnTo>
                    <a:pt x="41286" y="13111"/>
                  </a:lnTo>
                  <a:lnTo>
                    <a:pt x="49750" y="6901"/>
                  </a:lnTo>
                  <a:lnTo>
                    <a:pt x="71634" y="0"/>
                  </a:lnTo>
                  <a:lnTo>
                    <a:pt x="93838" y="3172"/>
                  </a:lnTo>
                  <a:lnTo>
                    <a:pt x="114236" y="13551"/>
                  </a:lnTo>
                  <a:lnTo>
                    <a:pt x="131100" y="29862"/>
                  </a:lnTo>
                  <a:lnTo>
                    <a:pt x="166211" y="89569"/>
                  </a:lnTo>
                  <a:lnTo>
                    <a:pt x="180789" y="120920"/>
                  </a:lnTo>
                  <a:lnTo>
                    <a:pt x="188364" y="175571"/>
                  </a:lnTo>
                  <a:lnTo>
                    <a:pt x="189513" y="194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495461" y="178984"/>
            <a:ext cx="5410311" cy="692029"/>
            <a:chOff x="3495461" y="178984"/>
            <a:chExt cx="5410311" cy="692029"/>
          </a:xfrm>
        </p:grpSpPr>
        <p:sp>
          <p:nvSpPr>
            <p:cNvPr id="15" name="Freeform 14"/>
            <p:cNvSpPr/>
            <p:nvPr/>
          </p:nvSpPr>
          <p:spPr>
            <a:xfrm>
              <a:off x="3611274" y="210569"/>
              <a:ext cx="52644" cy="442198"/>
            </a:xfrm>
            <a:custGeom>
              <a:avLst/>
              <a:gdLst/>
              <a:ahLst/>
              <a:cxnLst/>
              <a:rect l="0" t="0" r="0" b="0"/>
              <a:pathLst>
                <a:path w="52644" h="442198">
                  <a:moveTo>
                    <a:pt x="0" y="0"/>
                  </a:moveTo>
                  <a:lnTo>
                    <a:pt x="11179" y="22357"/>
                  </a:lnTo>
                  <a:lnTo>
                    <a:pt x="18130" y="69796"/>
                  </a:lnTo>
                  <a:lnTo>
                    <a:pt x="28884" y="130727"/>
                  </a:lnTo>
                  <a:lnTo>
                    <a:pt x="39154" y="187130"/>
                  </a:lnTo>
                  <a:lnTo>
                    <a:pt x="47118" y="248054"/>
                  </a:lnTo>
                  <a:lnTo>
                    <a:pt x="51551" y="309525"/>
                  </a:lnTo>
                  <a:lnTo>
                    <a:pt x="52427" y="367941"/>
                  </a:lnTo>
                  <a:lnTo>
                    <a:pt x="52579" y="407327"/>
                  </a:lnTo>
                  <a:lnTo>
                    <a:pt x="52643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95461" y="379025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1989" y="17959"/>
                  </a:lnTo>
                  <a:lnTo>
                    <a:pt x="167938" y="28547"/>
                  </a:lnTo>
                  <a:lnTo>
                    <a:pt x="112202" y="36575"/>
                  </a:lnTo>
                  <a:lnTo>
                    <a:pt x="56131" y="410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21844" y="178984"/>
              <a:ext cx="389556" cy="459261"/>
            </a:xfrm>
            <a:custGeom>
              <a:avLst/>
              <a:gdLst/>
              <a:ahLst/>
              <a:cxnLst/>
              <a:rect l="0" t="0" r="0" b="0"/>
              <a:pathLst>
                <a:path w="389556" h="459261">
                  <a:moveTo>
                    <a:pt x="0" y="0"/>
                  </a:moveTo>
                  <a:lnTo>
                    <a:pt x="1170" y="50433"/>
                  </a:lnTo>
                  <a:lnTo>
                    <a:pt x="7236" y="105410"/>
                  </a:lnTo>
                  <a:lnTo>
                    <a:pt x="12998" y="163975"/>
                  </a:lnTo>
                  <a:lnTo>
                    <a:pt x="19466" y="215274"/>
                  </a:lnTo>
                  <a:lnTo>
                    <a:pt x="20586" y="267726"/>
                  </a:lnTo>
                  <a:lnTo>
                    <a:pt x="28200" y="325455"/>
                  </a:lnTo>
                  <a:lnTo>
                    <a:pt x="30917" y="387638"/>
                  </a:lnTo>
                  <a:lnTo>
                    <a:pt x="37043" y="439739"/>
                  </a:lnTo>
                  <a:lnTo>
                    <a:pt x="38733" y="442898"/>
                  </a:lnTo>
                  <a:lnTo>
                    <a:pt x="39860" y="440324"/>
                  </a:lnTo>
                  <a:lnTo>
                    <a:pt x="50249" y="377013"/>
                  </a:lnTo>
                  <a:lnTo>
                    <a:pt x="57759" y="322476"/>
                  </a:lnTo>
                  <a:lnTo>
                    <a:pt x="67157" y="286231"/>
                  </a:lnTo>
                  <a:lnTo>
                    <a:pt x="74017" y="279728"/>
                  </a:lnTo>
                  <a:lnTo>
                    <a:pt x="83270" y="276563"/>
                  </a:lnTo>
                  <a:lnTo>
                    <a:pt x="94118" y="275622"/>
                  </a:lnTo>
                  <a:lnTo>
                    <a:pt x="103690" y="278504"/>
                  </a:lnTo>
                  <a:lnTo>
                    <a:pt x="120564" y="291066"/>
                  </a:lnTo>
                  <a:lnTo>
                    <a:pt x="143217" y="317869"/>
                  </a:lnTo>
                  <a:lnTo>
                    <a:pt x="167443" y="377096"/>
                  </a:lnTo>
                  <a:lnTo>
                    <a:pt x="175565" y="413159"/>
                  </a:lnTo>
                  <a:lnTo>
                    <a:pt x="176705" y="426348"/>
                  </a:lnTo>
                  <a:lnTo>
                    <a:pt x="178635" y="429291"/>
                  </a:lnTo>
                  <a:lnTo>
                    <a:pt x="181091" y="425404"/>
                  </a:lnTo>
                  <a:lnTo>
                    <a:pt x="199028" y="388317"/>
                  </a:lnTo>
                  <a:lnTo>
                    <a:pt x="226271" y="355601"/>
                  </a:lnTo>
                  <a:lnTo>
                    <a:pt x="264234" y="329729"/>
                  </a:lnTo>
                  <a:lnTo>
                    <a:pt x="291981" y="313727"/>
                  </a:lnTo>
                  <a:lnTo>
                    <a:pt x="318140" y="297287"/>
                  </a:lnTo>
                  <a:lnTo>
                    <a:pt x="336758" y="286545"/>
                  </a:lnTo>
                  <a:lnTo>
                    <a:pt x="352831" y="270073"/>
                  </a:lnTo>
                  <a:lnTo>
                    <a:pt x="356884" y="260767"/>
                  </a:lnTo>
                  <a:lnTo>
                    <a:pt x="358267" y="241069"/>
                  </a:lnTo>
                  <a:lnTo>
                    <a:pt x="353488" y="234412"/>
                  </a:lnTo>
                  <a:lnTo>
                    <a:pt x="335701" y="227016"/>
                  </a:lnTo>
                  <a:lnTo>
                    <a:pt x="299378" y="228441"/>
                  </a:lnTo>
                  <a:lnTo>
                    <a:pt x="264570" y="241861"/>
                  </a:lnTo>
                  <a:lnTo>
                    <a:pt x="237619" y="266245"/>
                  </a:lnTo>
                  <a:lnTo>
                    <a:pt x="220405" y="295696"/>
                  </a:lnTo>
                  <a:lnTo>
                    <a:pt x="213484" y="337828"/>
                  </a:lnTo>
                  <a:lnTo>
                    <a:pt x="217023" y="376178"/>
                  </a:lnTo>
                  <a:lnTo>
                    <a:pt x="225526" y="395697"/>
                  </a:lnTo>
                  <a:lnTo>
                    <a:pt x="238274" y="412172"/>
                  </a:lnTo>
                  <a:lnTo>
                    <a:pt x="285145" y="448959"/>
                  </a:lnTo>
                  <a:lnTo>
                    <a:pt x="308835" y="456901"/>
                  </a:lnTo>
                  <a:lnTo>
                    <a:pt x="333792" y="459260"/>
                  </a:lnTo>
                  <a:lnTo>
                    <a:pt x="365234" y="454012"/>
                  </a:lnTo>
                  <a:lnTo>
                    <a:pt x="38955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95364" y="273740"/>
              <a:ext cx="37175" cy="400084"/>
            </a:xfrm>
            <a:custGeom>
              <a:avLst/>
              <a:gdLst/>
              <a:ahLst/>
              <a:cxnLst/>
              <a:rect l="0" t="0" r="0" b="0"/>
              <a:pathLst>
                <a:path w="37175" h="40008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9" y="96604"/>
                  </a:lnTo>
                  <a:lnTo>
                    <a:pt x="19938" y="158475"/>
                  </a:lnTo>
                  <a:lnTo>
                    <a:pt x="24658" y="221261"/>
                  </a:lnTo>
                  <a:lnTo>
                    <a:pt x="33489" y="282482"/>
                  </a:lnTo>
                  <a:lnTo>
                    <a:pt x="36447" y="345355"/>
                  </a:lnTo>
                  <a:lnTo>
                    <a:pt x="3717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53554" y="231626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76528" y="8334"/>
                  </a:lnTo>
                  <a:lnTo>
                    <a:pt x="225044" y="12998"/>
                  </a:lnTo>
                  <a:lnTo>
                    <a:pt x="177034" y="18669"/>
                  </a:lnTo>
                  <a:lnTo>
                    <a:pt x="113998" y="26175"/>
                  </a:lnTo>
                  <a:lnTo>
                    <a:pt x="57657" y="3168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27295" y="431668"/>
              <a:ext cx="157929" cy="244417"/>
            </a:xfrm>
            <a:custGeom>
              <a:avLst/>
              <a:gdLst/>
              <a:ahLst/>
              <a:cxnLst/>
              <a:rect l="0" t="0" r="0" b="0"/>
              <a:pathLst>
                <a:path w="157929" h="244417">
                  <a:moveTo>
                    <a:pt x="0" y="84228"/>
                  </a:moveTo>
                  <a:lnTo>
                    <a:pt x="20243" y="142845"/>
                  </a:lnTo>
                  <a:lnTo>
                    <a:pt x="41545" y="199442"/>
                  </a:lnTo>
                  <a:lnTo>
                    <a:pt x="61628" y="242037"/>
                  </a:lnTo>
                  <a:lnTo>
                    <a:pt x="64483" y="244416"/>
                  </a:lnTo>
                  <a:lnTo>
                    <a:pt x="65215" y="241323"/>
                  </a:lnTo>
                  <a:lnTo>
                    <a:pt x="51898" y="185396"/>
                  </a:lnTo>
                  <a:lnTo>
                    <a:pt x="38457" y="132548"/>
                  </a:lnTo>
                  <a:lnTo>
                    <a:pt x="33622" y="91006"/>
                  </a:lnTo>
                  <a:lnTo>
                    <a:pt x="38729" y="69303"/>
                  </a:lnTo>
                  <a:lnTo>
                    <a:pt x="43367" y="60240"/>
                  </a:lnTo>
                  <a:lnTo>
                    <a:pt x="57879" y="47050"/>
                  </a:lnTo>
                  <a:lnTo>
                    <a:pt x="111059" y="1315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09132" y="463253"/>
              <a:ext cx="174407" cy="216711"/>
            </a:xfrm>
            <a:custGeom>
              <a:avLst/>
              <a:gdLst/>
              <a:ahLst/>
              <a:cxnLst/>
              <a:rect l="0" t="0" r="0" b="0"/>
              <a:pathLst>
                <a:path w="174407" h="216711">
                  <a:moveTo>
                    <a:pt x="112961" y="21057"/>
                  </a:moveTo>
                  <a:lnTo>
                    <a:pt x="101783" y="9879"/>
                  </a:lnTo>
                  <a:lnTo>
                    <a:pt x="94980" y="7756"/>
                  </a:lnTo>
                  <a:lnTo>
                    <a:pt x="78063" y="8517"/>
                  </a:lnTo>
                  <a:lnTo>
                    <a:pt x="48809" y="21111"/>
                  </a:lnTo>
                  <a:lnTo>
                    <a:pt x="23503" y="45250"/>
                  </a:lnTo>
                  <a:lnTo>
                    <a:pt x="6776" y="80218"/>
                  </a:lnTo>
                  <a:lnTo>
                    <a:pt x="0" y="120215"/>
                  </a:lnTo>
                  <a:lnTo>
                    <a:pt x="3582" y="156112"/>
                  </a:lnTo>
                  <a:lnTo>
                    <a:pt x="12096" y="175058"/>
                  </a:lnTo>
                  <a:lnTo>
                    <a:pt x="36625" y="206285"/>
                  </a:lnTo>
                  <a:lnTo>
                    <a:pt x="56417" y="214515"/>
                  </a:lnTo>
                  <a:lnTo>
                    <a:pt x="68246" y="216710"/>
                  </a:lnTo>
                  <a:lnTo>
                    <a:pt x="90748" y="212909"/>
                  </a:lnTo>
                  <a:lnTo>
                    <a:pt x="120028" y="197615"/>
                  </a:lnTo>
                  <a:lnTo>
                    <a:pt x="156471" y="165897"/>
                  </a:lnTo>
                  <a:lnTo>
                    <a:pt x="167394" y="143142"/>
                  </a:lnTo>
                  <a:lnTo>
                    <a:pt x="174406" y="90407"/>
                  </a:lnTo>
                  <a:lnTo>
                    <a:pt x="169126" y="65917"/>
                  </a:lnTo>
                  <a:lnTo>
                    <a:pt x="152999" y="35519"/>
                  </a:lnTo>
                  <a:lnTo>
                    <a:pt x="133403" y="14814"/>
                  </a:lnTo>
                  <a:lnTo>
                    <a:pt x="1129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28763" y="440117"/>
              <a:ext cx="128253" cy="430896"/>
            </a:xfrm>
            <a:custGeom>
              <a:avLst/>
              <a:gdLst/>
              <a:ahLst/>
              <a:cxnLst/>
              <a:rect l="0" t="0" r="0" b="0"/>
              <a:pathLst>
                <a:path w="128253" h="430896">
                  <a:moveTo>
                    <a:pt x="19672" y="170535"/>
                  </a:moveTo>
                  <a:lnTo>
                    <a:pt x="22791" y="227799"/>
                  </a:lnTo>
                  <a:lnTo>
                    <a:pt x="34326" y="283102"/>
                  </a:lnTo>
                  <a:lnTo>
                    <a:pt x="44421" y="333740"/>
                  </a:lnTo>
                  <a:lnTo>
                    <a:pt x="57142" y="396922"/>
                  </a:lnTo>
                  <a:lnTo>
                    <a:pt x="59240" y="430895"/>
                  </a:lnTo>
                  <a:lnTo>
                    <a:pt x="57749" y="429507"/>
                  </a:lnTo>
                  <a:lnTo>
                    <a:pt x="43707" y="372878"/>
                  </a:lnTo>
                  <a:lnTo>
                    <a:pt x="33552" y="322386"/>
                  </a:lnTo>
                  <a:lnTo>
                    <a:pt x="23135" y="263491"/>
                  </a:lnTo>
                  <a:lnTo>
                    <a:pt x="12639" y="202757"/>
                  </a:lnTo>
                  <a:lnTo>
                    <a:pt x="3290" y="147197"/>
                  </a:lnTo>
                  <a:lnTo>
                    <a:pt x="0" y="94860"/>
                  </a:lnTo>
                  <a:lnTo>
                    <a:pt x="1365" y="50367"/>
                  </a:lnTo>
                  <a:lnTo>
                    <a:pt x="9976" y="25880"/>
                  </a:lnTo>
                  <a:lnTo>
                    <a:pt x="24722" y="9538"/>
                  </a:lnTo>
                  <a:lnTo>
                    <a:pt x="33567" y="3542"/>
                  </a:lnTo>
                  <a:lnTo>
                    <a:pt x="52754" y="0"/>
                  </a:lnTo>
                  <a:lnTo>
                    <a:pt x="62784" y="693"/>
                  </a:lnTo>
                  <a:lnTo>
                    <a:pt x="80167" y="10822"/>
                  </a:lnTo>
                  <a:lnTo>
                    <a:pt x="110390" y="45920"/>
                  </a:lnTo>
                  <a:lnTo>
                    <a:pt x="126230" y="76291"/>
                  </a:lnTo>
                  <a:lnTo>
                    <a:pt x="128252" y="100183"/>
                  </a:lnTo>
                  <a:lnTo>
                    <a:pt x="124082" y="124060"/>
                  </a:lnTo>
                  <a:lnTo>
                    <a:pt x="114429" y="142471"/>
                  </a:lnTo>
                  <a:lnTo>
                    <a:pt x="96101" y="155333"/>
                  </a:lnTo>
                  <a:lnTo>
                    <a:pt x="51258" y="1705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48477" y="452725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37948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35587" y="441648"/>
              <a:ext cx="133989" cy="192848"/>
            </a:xfrm>
            <a:custGeom>
              <a:avLst/>
              <a:gdLst/>
              <a:ahLst/>
              <a:cxnLst/>
              <a:rect l="0" t="0" r="0" b="0"/>
              <a:pathLst>
                <a:path w="133989" h="192848">
                  <a:moveTo>
                    <a:pt x="81346" y="21605"/>
                  </a:moveTo>
                  <a:lnTo>
                    <a:pt x="75756" y="4838"/>
                  </a:lnTo>
                  <a:lnTo>
                    <a:pt x="69430" y="1068"/>
                  </a:lnTo>
                  <a:lnTo>
                    <a:pt x="49923" y="0"/>
                  </a:lnTo>
                  <a:lnTo>
                    <a:pt x="40510" y="4862"/>
                  </a:lnTo>
                  <a:lnTo>
                    <a:pt x="23812" y="22743"/>
                  </a:lnTo>
                  <a:lnTo>
                    <a:pt x="6847" y="53528"/>
                  </a:lnTo>
                  <a:lnTo>
                    <a:pt x="0" y="96055"/>
                  </a:lnTo>
                  <a:lnTo>
                    <a:pt x="3561" y="140111"/>
                  </a:lnTo>
                  <a:lnTo>
                    <a:pt x="12069" y="162402"/>
                  </a:lnTo>
                  <a:lnTo>
                    <a:pt x="17614" y="171622"/>
                  </a:lnTo>
                  <a:lnTo>
                    <a:pt x="33133" y="184986"/>
                  </a:lnTo>
                  <a:lnTo>
                    <a:pt x="42185" y="190187"/>
                  </a:lnTo>
                  <a:lnTo>
                    <a:pt x="64720" y="192847"/>
                  </a:lnTo>
                  <a:lnTo>
                    <a:pt x="124094" y="181973"/>
                  </a:lnTo>
                  <a:lnTo>
                    <a:pt x="133988" y="179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89863" y="405022"/>
              <a:ext cx="171123" cy="231047"/>
            </a:xfrm>
            <a:custGeom>
              <a:avLst/>
              <a:gdLst/>
              <a:ahLst/>
              <a:cxnLst/>
              <a:rect l="0" t="0" r="0" b="0"/>
              <a:pathLst>
                <a:path w="171123" h="231047">
                  <a:moveTo>
                    <a:pt x="127111" y="5589"/>
                  </a:moveTo>
                  <a:lnTo>
                    <a:pt x="110343" y="0"/>
                  </a:lnTo>
                  <a:lnTo>
                    <a:pt x="92752" y="375"/>
                  </a:lnTo>
                  <a:lnTo>
                    <a:pt x="42518" y="14478"/>
                  </a:lnTo>
                  <a:lnTo>
                    <a:pt x="21664" y="25527"/>
                  </a:lnTo>
                  <a:lnTo>
                    <a:pt x="6936" y="41357"/>
                  </a:lnTo>
                  <a:lnTo>
                    <a:pt x="1371" y="50491"/>
                  </a:lnTo>
                  <a:lnTo>
                    <a:pt x="0" y="58920"/>
                  </a:lnTo>
                  <a:lnTo>
                    <a:pt x="1426" y="66880"/>
                  </a:lnTo>
                  <a:lnTo>
                    <a:pt x="4717" y="74525"/>
                  </a:lnTo>
                  <a:lnTo>
                    <a:pt x="17731" y="86140"/>
                  </a:lnTo>
                  <a:lnTo>
                    <a:pt x="60271" y="103129"/>
                  </a:lnTo>
                  <a:lnTo>
                    <a:pt x="111395" y="118919"/>
                  </a:lnTo>
                  <a:lnTo>
                    <a:pt x="130264" y="130437"/>
                  </a:lnTo>
                  <a:lnTo>
                    <a:pt x="154042" y="155665"/>
                  </a:lnTo>
                  <a:lnTo>
                    <a:pt x="170316" y="185367"/>
                  </a:lnTo>
                  <a:lnTo>
                    <a:pt x="171122" y="195631"/>
                  </a:lnTo>
                  <a:lnTo>
                    <a:pt x="165779" y="216394"/>
                  </a:lnTo>
                  <a:lnTo>
                    <a:pt x="158738" y="223335"/>
                  </a:lnTo>
                  <a:lnTo>
                    <a:pt x="138438" y="231046"/>
                  </a:lnTo>
                  <a:lnTo>
                    <a:pt x="79888" y="228070"/>
                  </a:lnTo>
                  <a:lnTo>
                    <a:pt x="53411" y="226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50258" y="421056"/>
              <a:ext cx="240541" cy="271866"/>
            </a:xfrm>
            <a:custGeom>
              <a:avLst/>
              <a:gdLst/>
              <a:ahLst/>
              <a:cxnLst/>
              <a:rect l="0" t="0" r="0" b="0"/>
              <a:pathLst>
                <a:path w="240541" h="271866">
                  <a:moveTo>
                    <a:pt x="124726" y="115897"/>
                  </a:moveTo>
                  <a:lnTo>
                    <a:pt x="105598" y="54786"/>
                  </a:lnTo>
                  <a:lnTo>
                    <a:pt x="86953" y="22921"/>
                  </a:lnTo>
                  <a:lnTo>
                    <a:pt x="69334" y="5944"/>
                  </a:lnTo>
                  <a:lnTo>
                    <a:pt x="59722" y="1651"/>
                  </a:lnTo>
                  <a:lnTo>
                    <a:pt x="39683" y="0"/>
                  </a:lnTo>
                  <a:lnTo>
                    <a:pt x="31766" y="3537"/>
                  </a:lnTo>
                  <a:lnTo>
                    <a:pt x="19849" y="16826"/>
                  </a:lnTo>
                  <a:lnTo>
                    <a:pt x="6564" y="44039"/>
                  </a:lnTo>
                  <a:lnTo>
                    <a:pt x="0" y="101486"/>
                  </a:lnTo>
                  <a:lnTo>
                    <a:pt x="33" y="150751"/>
                  </a:lnTo>
                  <a:lnTo>
                    <a:pt x="9932" y="209913"/>
                  </a:lnTo>
                  <a:lnTo>
                    <a:pt x="22863" y="249428"/>
                  </a:lnTo>
                  <a:lnTo>
                    <a:pt x="28741" y="261070"/>
                  </a:lnTo>
                  <a:lnTo>
                    <a:pt x="37339" y="267661"/>
                  </a:lnTo>
                  <a:lnTo>
                    <a:pt x="59372" y="271865"/>
                  </a:lnTo>
                  <a:lnTo>
                    <a:pt x="78523" y="266714"/>
                  </a:lnTo>
                  <a:lnTo>
                    <a:pt x="94832" y="255457"/>
                  </a:lnTo>
                  <a:lnTo>
                    <a:pt x="109881" y="238755"/>
                  </a:lnTo>
                  <a:lnTo>
                    <a:pt x="130199" y="191031"/>
                  </a:lnTo>
                  <a:lnTo>
                    <a:pt x="149089" y="128232"/>
                  </a:lnTo>
                  <a:lnTo>
                    <a:pt x="149982" y="106171"/>
                  </a:lnTo>
                  <a:lnTo>
                    <a:pt x="148582" y="95375"/>
                  </a:lnTo>
                  <a:lnTo>
                    <a:pt x="147649" y="94027"/>
                  </a:lnTo>
                  <a:lnTo>
                    <a:pt x="147506" y="117736"/>
                  </a:lnTo>
                  <a:lnTo>
                    <a:pt x="160465" y="161494"/>
                  </a:lnTo>
                  <a:lnTo>
                    <a:pt x="178599" y="194918"/>
                  </a:lnTo>
                  <a:lnTo>
                    <a:pt x="205688" y="227172"/>
                  </a:lnTo>
                  <a:lnTo>
                    <a:pt x="212626" y="231025"/>
                  </a:lnTo>
                  <a:lnTo>
                    <a:pt x="219591" y="232423"/>
                  </a:lnTo>
                  <a:lnTo>
                    <a:pt x="240540" y="2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80269" y="476147"/>
              <a:ext cx="168457" cy="208206"/>
            </a:xfrm>
            <a:custGeom>
              <a:avLst/>
              <a:gdLst/>
              <a:ahLst/>
              <a:cxnLst/>
              <a:rect l="0" t="0" r="0" b="0"/>
              <a:pathLst>
                <a:path w="168457" h="208206">
                  <a:moveTo>
                    <a:pt x="0" y="71334"/>
                  </a:moveTo>
                  <a:lnTo>
                    <a:pt x="3120" y="114026"/>
                  </a:lnTo>
                  <a:lnTo>
                    <a:pt x="17958" y="173403"/>
                  </a:lnTo>
                  <a:lnTo>
                    <a:pt x="24749" y="196247"/>
                  </a:lnTo>
                  <a:lnTo>
                    <a:pt x="27028" y="197893"/>
                  </a:lnTo>
                  <a:lnTo>
                    <a:pt x="29560" y="184125"/>
                  </a:lnTo>
                  <a:lnTo>
                    <a:pt x="23950" y="128796"/>
                  </a:lnTo>
                  <a:lnTo>
                    <a:pt x="24748" y="68473"/>
                  </a:lnTo>
                  <a:lnTo>
                    <a:pt x="35824" y="11758"/>
                  </a:lnTo>
                  <a:lnTo>
                    <a:pt x="42600" y="4710"/>
                  </a:lnTo>
                  <a:lnTo>
                    <a:pt x="51797" y="1182"/>
                  </a:lnTo>
                  <a:lnTo>
                    <a:pt x="62607" y="0"/>
                  </a:lnTo>
                  <a:lnTo>
                    <a:pt x="80858" y="4925"/>
                  </a:lnTo>
                  <a:lnTo>
                    <a:pt x="89001" y="9514"/>
                  </a:lnTo>
                  <a:lnTo>
                    <a:pt x="111639" y="38329"/>
                  </a:lnTo>
                  <a:lnTo>
                    <a:pt x="139079" y="89988"/>
                  </a:lnTo>
                  <a:lnTo>
                    <a:pt x="156978" y="145252"/>
                  </a:lnTo>
                  <a:lnTo>
                    <a:pt x="168456" y="208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82178" y="292634"/>
              <a:ext cx="156061" cy="435148"/>
            </a:xfrm>
            <a:custGeom>
              <a:avLst/>
              <a:gdLst/>
              <a:ahLst/>
              <a:cxnLst/>
              <a:rect l="0" t="0" r="0" b="0"/>
              <a:pathLst>
                <a:path w="156061" h="435148">
                  <a:moveTo>
                    <a:pt x="82360" y="318018"/>
                  </a:moveTo>
                  <a:lnTo>
                    <a:pt x="87950" y="301251"/>
                  </a:lnTo>
                  <a:lnTo>
                    <a:pt x="85836" y="268467"/>
                  </a:lnTo>
                  <a:lnTo>
                    <a:pt x="72211" y="234706"/>
                  </a:lnTo>
                  <a:lnTo>
                    <a:pt x="65066" y="228552"/>
                  </a:lnTo>
                  <a:lnTo>
                    <a:pt x="56793" y="225619"/>
                  </a:lnTo>
                  <a:lnTo>
                    <a:pt x="47768" y="224833"/>
                  </a:lnTo>
                  <a:lnTo>
                    <a:pt x="39411" y="227819"/>
                  </a:lnTo>
                  <a:lnTo>
                    <a:pt x="23887" y="240495"/>
                  </a:lnTo>
                  <a:lnTo>
                    <a:pt x="7584" y="267362"/>
                  </a:lnTo>
                  <a:lnTo>
                    <a:pt x="0" y="316288"/>
                  </a:lnTo>
                  <a:lnTo>
                    <a:pt x="1621" y="371012"/>
                  </a:lnTo>
                  <a:lnTo>
                    <a:pt x="7872" y="396553"/>
                  </a:lnTo>
                  <a:lnTo>
                    <a:pt x="18449" y="415704"/>
                  </a:lnTo>
                  <a:lnTo>
                    <a:pt x="34068" y="428895"/>
                  </a:lnTo>
                  <a:lnTo>
                    <a:pt x="43147" y="434050"/>
                  </a:lnTo>
                  <a:lnTo>
                    <a:pt x="51538" y="435147"/>
                  </a:lnTo>
                  <a:lnTo>
                    <a:pt x="67102" y="430127"/>
                  </a:lnTo>
                  <a:lnTo>
                    <a:pt x="81818" y="413858"/>
                  </a:lnTo>
                  <a:lnTo>
                    <a:pt x="104740" y="370875"/>
                  </a:lnTo>
                  <a:lnTo>
                    <a:pt x="119364" y="312948"/>
                  </a:lnTo>
                  <a:lnTo>
                    <a:pt x="122960" y="265953"/>
                  </a:lnTo>
                  <a:lnTo>
                    <a:pt x="123802" y="224298"/>
                  </a:lnTo>
                  <a:lnTo>
                    <a:pt x="124176" y="178489"/>
                  </a:lnTo>
                  <a:lnTo>
                    <a:pt x="123172" y="132003"/>
                  </a:lnTo>
                  <a:lnTo>
                    <a:pt x="116030" y="68710"/>
                  </a:lnTo>
                  <a:lnTo>
                    <a:pt x="105334" y="21621"/>
                  </a:lnTo>
                  <a:lnTo>
                    <a:pt x="94131" y="673"/>
                  </a:lnTo>
                  <a:lnTo>
                    <a:pt x="90207" y="0"/>
                  </a:lnTo>
                  <a:lnTo>
                    <a:pt x="87592" y="5400"/>
                  </a:lnTo>
                  <a:lnTo>
                    <a:pt x="83394" y="67274"/>
                  </a:lnTo>
                  <a:lnTo>
                    <a:pt x="90970" y="128239"/>
                  </a:lnTo>
                  <a:lnTo>
                    <a:pt x="99209" y="184188"/>
                  </a:lnTo>
                  <a:lnTo>
                    <a:pt x="103341" y="241710"/>
                  </a:lnTo>
                  <a:lnTo>
                    <a:pt x="114624" y="300606"/>
                  </a:lnTo>
                  <a:lnTo>
                    <a:pt x="128118" y="362282"/>
                  </a:lnTo>
                  <a:lnTo>
                    <a:pt x="142049" y="407610"/>
                  </a:lnTo>
                  <a:lnTo>
                    <a:pt x="156060" y="423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33469" y="368497"/>
              <a:ext cx="10097" cy="379027"/>
            </a:xfrm>
            <a:custGeom>
              <a:avLst/>
              <a:gdLst/>
              <a:ahLst/>
              <a:cxnLst/>
              <a:rect l="0" t="0" r="0" b="0"/>
              <a:pathLst>
                <a:path w="10097" h="379027">
                  <a:moveTo>
                    <a:pt x="10096" y="0"/>
                  </a:moveTo>
                  <a:lnTo>
                    <a:pt x="6976" y="59358"/>
                  </a:lnTo>
                  <a:lnTo>
                    <a:pt x="1031" y="121299"/>
                  </a:lnTo>
                  <a:lnTo>
                    <a:pt x="0" y="169431"/>
                  </a:lnTo>
                  <a:lnTo>
                    <a:pt x="5285" y="224507"/>
                  </a:lnTo>
                  <a:lnTo>
                    <a:pt x="8670" y="279690"/>
                  </a:lnTo>
                  <a:lnTo>
                    <a:pt x="9815" y="339993"/>
                  </a:lnTo>
                  <a:lnTo>
                    <a:pt x="1009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27751" y="494839"/>
              <a:ext cx="221099" cy="20082"/>
            </a:xfrm>
            <a:custGeom>
              <a:avLst/>
              <a:gdLst/>
              <a:ahLst/>
              <a:cxnLst/>
              <a:rect l="0" t="0" r="0" b="0"/>
              <a:pathLst>
                <a:path w="221099" h="20082">
                  <a:moveTo>
                    <a:pt x="221098" y="10528"/>
                  </a:moveTo>
                  <a:lnTo>
                    <a:pt x="162482" y="16118"/>
                  </a:lnTo>
                  <a:lnTo>
                    <a:pt x="108307" y="20081"/>
                  </a:lnTo>
                  <a:lnTo>
                    <a:pt x="52546" y="17745"/>
                  </a:lnTo>
                  <a:lnTo>
                    <a:pt x="19859" y="95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48849" y="263212"/>
              <a:ext cx="294799" cy="438094"/>
            </a:xfrm>
            <a:custGeom>
              <a:avLst/>
              <a:gdLst/>
              <a:ahLst/>
              <a:cxnLst/>
              <a:rect l="0" t="0" r="0" b="0"/>
              <a:pathLst>
                <a:path w="294799" h="438094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81758"/>
                  </a:lnTo>
                  <a:lnTo>
                    <a:pt x="3120" y="238688"/>
                  </a:lnTo>
                  <a:lnTo>
                    <a:pt x="7236" y="282728"/>
                  </a:lnTo>
                  <a:lnTo>
                    <a:pt x="10723" y="345814"/>
                  </a:lnTo>
                  <a:lnTo>
                    <a:pt x="18646" y="399731"/>
                  </a:lnTo>
                  <a:lnTo>
                    <a:pt x="25055" y="426833"/>
                  </a:lnTo>
                  <a:lnTo>
                    <a:pt x="27232" y="430784"/>
                  </a:lnTo>
                  <a:lnTo>
                    <a:pt x="28683" y="428739"/>
                  </a:lnTo>
                  <a:lnTo>
                    <a:pt x="31204" y="378207"/>
                  </a:lnTo>
                  <a:lnTo>
                    <a:pt x="34630" y="320546"/>
                  </a:lnTo>
                  <a:lnTo>
                    <a:pt x="46225" y="274668"/>
                  </a:lnTo>
                  <a:lnTo>
                    <a:pt x="51875" y="268509"/>
                  </a:lnTo>
                  <a:lnTo>
                    <a:pt x="59149" y="265574"/>
                  </a:lnTo>
                  <a:lnTo>
                    <a:pt x="67509" y="264787"/>
                  </a:lnTo>
                  <a:lnTo>
                    <a:pt x="75422" y="267771"/>
                  </a:lnTo>
                  <a:lnTo>
                    <a:pt x="90454" y="280446"/>
                  </a:lnTo>
                  <a:lnTo>
                    <a:pt x="106480" y="312902"/>
                  </a:lnTo>
                  <a:lnTo>
                    <a:pt x="122376" y="365791"/>
                  </a:lnTo>
                  <a:lnTo>
                    <a:pt x="136780" y="418179"/>
                  </a:lnTo>
                  <a:lnTo>
                    <a:pt x="141510" y="433862"/>
                  </a:lnTo>
                  <a:lnTo>
                    <a:pt x="139713" y="429134"/>
                  </a:lnTo>
                  <a:lnTo>
                    <a:pt x="143302" y="406741"/>
                  </a:lnTo>
                  <a:lnTo>
                    <a:pt x="163401" y="368903"/>
                  </a:lnTo>
                  <a:lnTo>
                    <a:pt x="193021" y="337685"/>
                  </a:lnTo>
                  <a:lnTo>
                    <a:pt x="255919" y="279620"/>
                  </a:lnTo>
                  <a:lnTo>
                    <a:pt x="270110" y="261146"/>
                  </a:lnTo>
                  <a:lnTo>
                    <a:pt x="273660" y="251306"/>
                  </a:lnTo>
                  <a:lnTo>
                    <a:pt x="274486" y="231015"/>
                  </a:lnTo>
                  <a:lnTo>
                    <a:pt x="270728" y="223030"/>
                  </a:lnTo>
                  <a:lnTo>
                    <a:pt x="257195" y="211038"/>
                  </a:lnTo>
                  <a:lnTo>
                    <a:pt x="236362" y="208049"/>
                  </a:lnTo>
                  <a:lnTo>
                    <a:pt x="224255" y="208889"/>
                  </a:lnTo>
                  <a:lnTo>
                    <a:pt x="204564" y="219182"/>
                  </a:lnTo>
                  <a:lnTo>
                    <a:pt x="172859" y="254385"/>
                  </a:lnTo>
                  <a:lnTo>
                    <a:pt x="164564" y="280736"/>
                  </a:lnTo>
                  <a:lnTo>
                    <a:pt x="159239" y="339723"/>
                  </a:lnTo>
                  <a:lnTo>
                    <a:pt x="163906" y="376739"/>
                  </a:lnTo>
                  <a:lnTo>
                    <a:pt x="172673" y="395947"/>
                  </a:lnTo>
                  <a:lnTo>
                    <a:pt x="197365" y="427342"/>
                  </a:lnTo>
                  <a:lnTo>
                    <a:pt x="217179" y="435595"/>
                  </a:lnTo>
                  <a:lnTo>
                    <a:pt x="240414" y="438093"/>
                  </a:lnTo>
                  <a:lnTo>
                    <a:pt x="270885" y="432922"/>
                  </a:lnTo>
                  <a:lnTo>
                    <a:pt x="29479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45403" y="277968"/>
              <a:ext cx="198328" cy="430229"/>
            </a:xfrm>
            <a:custGeom>
              <a:avLst/>
              <a:gdLst/>
              <a:ahLst/>
              <a:cxnLst/>
              <a:rect l="0" t="0" r="0" b="0"/>
              <a:pathLst>
                <a:path w="198328" h="430229">
                  <a:moveTo>
                    <a:pt x="166742" y="48415"/>
                  </a:moveTo>
                  <a:lnTo>
                    <a:pt x="137433" y="10042"/>
                  </a:lnTo>
                  <a:lnTo>
                    <a:pt x="117840" y="2114"/>
                  </a:lnTo>
                  <a:lnTo>
                    <a:pt x="106065" y="0"/>
                  </a:lnTo>
                  <a:lnTo>
                    <a:pt x="83622" y="3891"/>
                  </a:lnTo>
                  <a:lnTo>
                    <a:pt x="72725" y="8204"/>
                  </a:lnTo>
                  <a:lnTo>
                    <a:pt x="54377" y="25474"/>
                  </a:lnTo>
                  <a:lnTo>
                    <a:pt x="17457" y="88158"/>
                  </a:lnTo>
                  <a:lnTo>
                    <a:pt x="4486" y="131810"/>
                  </a:lnTo>
                  <a:lnTo>
                    <a:pt x="123" y="188158"/>
                  </a:lnTo>
                  <a:lnTo>
                    <a:pt x="0" y="248138"/>
                  </a:lnTo>
                  <a:lnTo>
                    <a:pt x="8022" y="302304"/>
                  </a:lnTo>
                  <a:lnTo>
                    <a:pt x="27982" y="363122"/>
                  </a:lnTo>
                  <a:lnTo>
                    <a:pt x="37221" y="389496"/>
                  </a:lnTo>
                  <a:lnTo>
                    <a:pt x="49126" y="409017"/>
                  </a:lnTo>
                  <a:lnTo>
                    <a:pt x="65335" y="422372"/>
                  </a:lnTo>
                  <a:lnTo>
                    <a:pt x="74571" y="427571"/>
                  </a:lnTo>
                  <a:lnTo>
                    <a:pt x="94192" y="430228"/>
                  </a:lnTo>
                  <a:lnTo>
                    <a:pt x="140972" y="422402"/>
                  </a:lnTo>
                  <a:lnTo>
                    <a:pt x="198327" y="39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88040" y="579067"/>
              <a:ext cx="18862" cy="147400"/>
            </a:xfrm>
            <a:custGeom>
              <a:avLst/>
              <a:gdLst/>
              <a:ahLst/>
              <a:cxnLst/>
              <a:rect l="0" t="0" r="0" b="0"/>
              <a:pathLst>
                <a:path w="18862" h="14740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6073" y="130511"/>
                  </a:lnTo>
                  <a:lnTo>
                    <a:pt x="1886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06901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07632" y="513036"/>
              <a:ext cx="88784" cy="185417"/>
            </a:xfrm>
            <a:custGeom>
              <a:avLst/>
              <a:gdLst/>
              <a:ahLst/>
              <a:cxnLst/>
              <a:rect l="0" t="0" r="0" b="0"/>
              <a:pathLst>
                <a:path w="88784" h="185417">
                  <a:moveTo>
                    <a:pt x="4554" y="139730"/>
                  </a:moveTo>
                  <a:lnTo>
                    <a:pt x="20173" y="185416"/>
                  </a:lnTo>
                  <a:lnTo>
                    <a:pt x="7150" y="125162"/>
                  </a:lnTo>
                  <a:lnTo>
                    <a:pt x="0" y="66885"/>
                  </a:lnTo>
                  <a:lnTo>
                    <a:pt x="6819" y="45354"/>
                  </a:lnTo>
                  <a:lnTo>
                    <a:pt x="23814" y="19090"/>
                  </a:lnTo>
                  <a:lnTo>
                    <a:pt x="43140" y="6954"/>
                  </a:lnTo>
                  <a:lnTo>
                    <a:pt x="63817" y="0"/>
                  </a:lnTo>
                  <a:lnTo>
                    <a:pt x="88783" y="2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99180" y="515347"/>
              <a:ext cx="160447" cy="224000"/>
            </a:xfrm>
            <a:custGeom>
              <a:avLst/>
              <a:gdLst/>
              <a:ahLst/>
              <a:cxnLst/>
              <a:rect l="0" t="0" r="0" b="0"/>
              <a:pathLst>
                <a:path w="160447" h="224000">
                  <a:moveTo>
                    <a:pt x="97276" y="21606"/>
                  </a:moveTo>
                  <a:lnTo>
                    <a:pt x="86097" y="4838"/>
                  </a:lnTo>
                  <a:lnTo>
                    <a:pt x="79296" y="1069"/>
                  </a:lnTo>
                  <a:lnTo>
                    <a:pt x="62378" y="0"/>
                  </a:lnTo>
                  <a:lnTo>
                    <a:pt x="43161" y="9664"/>
                  </a:lnTo>
                  <a:lnTo>
                    <a:pt x="25262" y="25657"/>
                  </a:lnTo>
                  <a:lnTo>
                    <a:pt x="13407" y="44463"/>
                  </a:lnTo>
                  <a:lnTo>
                    <a:pt x="156" y="85960"/>
                  </a:lnTo>
                  <a:lnTo>
                    <a:pt x="0" y="129711"/>
                  </a:lnTo>
                  <a:lnTo>
                    <a:pt x="11597" y="178011"/>
                  </a:lnTo>
                  <a:lnTo>
                    <a:pt x="22541" y="199914"/>
                  </a:lnTo>
                  <a:lnTo>
                    <a:pt x="38324" y="215107"/>
                  </a:lnTo>
                  <a:lnTo>
                    <a:pt x="47446" y="220797"/>
                  </a:lnTo>
                  <a:lnTo>
                    <a:pt x="66941" y="223999"/>
                  </a:lnTo>
                  <a:lnTo>
                    <a:pt x="88473" y="220353"/>
                  </a:lnTo>
                  <a:lnTo>
                    <a:pt x="124563" y="205146"/>
                  </a:lnTo>
                  <a:lnTo>
                    <a:pt x="160446" y="179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22926" y="315854"/>
              <a:ext cx="41986" cy="442198"/>
            </a:xfrm>
            <a:custGeom>
              <a:avLst/>
              <a:gdLst/>
              <a:ahLst/>
              <a:cxnLst/>
              <a:rect l="0" t="0" r="0" b="0"/>
              <a:pathLst>
                <a:path w="41986" h="442198">
                  <a:moveTo>
                    <a:pt x="10401" y="0"/>
                  </a:moveTo>
                  <a:lnTo>
                    <a:pt x="3165" y="28726"/>
                  </a:lnTo>
                  <a:lnTo>
                    <a:pt x="522" y="92112"/>
                  </a:lnTo>
                  <a:lnTo>
                    <a:pt x="0" y="150387"/>
                  </a:lnTo>
                  <a:lnTo>
                    <a:pt x="8222" y="212697"/>
                  </a:lnTo>
                  <a:lnTo>
                    <a:pt x="12875" y="262673"/>
                  </a:lnTo>
                  <a:lnTo>
                    <a:pt x="18543" y="323104"/>
                  </a:lnTo>
                  <a:lnTo>
                    <a:pt x="23342" y="374935"/>
                  </a:lnTo>
                  <a:lnTo>
                    <a:pt x="32172" y="413689"/>
                  </a:lnTo>
                  <a:lnTo>
                    <a:pt x="4198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85969" y="515028"/>
              <a:ext cx="138601" cy="224984"/>
            </a:xfrm>
            <a:custGeom>
              <a:avLst/>
              <a:gdLst/>
              <a:ahLst/>
              <a:cxnLst/>
              <a:rect l="0" t="0" r="0" b="0"/>
              <a:pathLst>
                <a:path w="138601" h="224984">
                  <a:moveTo>
                    <a:pt x="0" y="158795"/>
                  </a:moveTo>
                  <a:lnTo>
                    <a:pt x="11179" y="142028"/>
                  </a:lnTo>
                  <a:lnTo>
                    <a:pt x="26025" y="130676"/>
                  </a:lnTo>
                  <a:lnTo>
                    <a:pt x="84664" y="103338"/>
                  </a:lnTo>
                  <a:lnTo>
                    <a:pt x="120838" y="77521"/>
                  </a:lnTo>
                  <a:lnTo>
                    <a:pt x="137710" y="51266"/>
                  </a:lnTo>
                  <a:lnTo>
                    <a:pt x="138600" y="41486"/>
                  </a:lnTo>
                  <a:lnTo>
                    <a:pt x="133350" y="21260"/>
                  </a:lnTo>
                  <a:lnTo>
                    <a:pt x="120097" y="6811"/>
                  </a:lnTo>
                  <a:lnTo>
                    <a:pt x="111651" y="1321"/>
                  </a:lnTo>
                  <a:lnTo>
                    <a:pt x="102509" y="0"/>
                  </a:lnTo>
                  <a:lnTo>
                    <a:pt x="82994" y="4772"/>
                  </a:lnTo>
                  <a:lnTo>
                    <a:pt x="65742" y="20930"/>
                  </a:lnTo>
                  <a:lnTo>
                    <a:pt x="41191" y="63842"/>
                  </a:lnTo>
                  <a:lnTo>
                    <a:pt x="33483" y="114520"/>
                  </a:lnTo>
                  <a:lnTo>
                    <a:pt x="35079" y="166471"/>
                  </a:lnTo>
                  <a:lnTo>
                    <a:pt x="41327" y="187943"/>
                  </a:lnTo>
                  <a:lnTo>
                    <a:pt x="51902" y="205285"/>
                  </a:lnTo>
                  <a:lnTo>
                    <a:pt x="67521" y="217672"/>
                  </a:lnTo>
                  <a:lnTo>
                    <a:pt x="76599" y="222613"/>
                  </a:lnTo>
                  <a:lnTo>
                    <a:pt x="99165" y="224983"/>
                  </a:lnTo>
                  <a:lnTo>
                    <a:pt x="136870" y="2219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05049" y="504819"/>
              <a:ext cx="200723" cy="298200"/>
            </a:xfrm>
            <a:custGeom>
              <a:avLst/>
              <a:gdLst/>
              <a:ahLst/>
              <a:cxnLst/>
              <a:rect l="0" t="0" r="0" b="0"/>
              <a:pathLst>
                <a:path w="200723" h="298200">
                  <a:moveTo>
                    <a:pt x="128360" y="21605"/>
                  </a:moveTo>
                  <a:lnTo>
                    <a:pt x="117182" y="4838"/>
                  </a:lnTo>
                  <a:lnTo>
                    <a:pt x="110380" y="1068"/>
                  </a:lnTo>
                  <a:lnTo>
                    <a:pt x="93462" y="0"/>
                  </a:lnTo>
                  <a:lnTo>
                    <a:pt x="64208" y="5975"/>
                  </a:lnTo>
                  <a:lnTo>
                    <a:pt x="38902" y="20744"/>
                  </a:lnTo>
                  <a:lnTo>
                    <a:pt x="16586" y="39937"/>
                  </a:lnTo>
                  <a:lnTo>
                    <a:pt x="745" y="66032"/>
                  </a:lnTo>
                  <a:lnTo>
                    <a:pt x="0" y="75789"/>
                  </a:lnTo>
                  <a:lnTo>
                    <a:pt x="5410" y="95990"/>
                  </a:lnTo>
                  <a:lnTo>
                    <a:pt x="21611" y="121504"/>
                  </a:lnTo>
                  <a:lnTo>
                    <a:pt x="40752" y="130346"/>
                  </a:lnTo>
                  <a:lnTo>
                    <a:pt x="91167" y="136022"/>
                  </a:lnTo>
                  <a:lnTo>
                    <a:pt x="143847" y="139483"/>
                  </a:lnTo>
                  <a:lnTo>
                    <a:pt x="162929" y="148475"/>
                  </a:lnTo>
                  <a:lnTo>
                    <a:pt x="186826" y="172280"/>
                  </a:lnTo>
                  <a:lnTo>
                    <a:pt x="195289" y="194637"/>
                  </a:lnTo>
                  <a:lnTo>
                    <a:pt x="200722" y="247117"/>
                  </a:lnTo>
                  <a:lnTo>
                    <a:pt x="195226" y="268452"/>
                  </a:lnTo>
                  <a:lnTo>
                    <a:pt x="190485" y="277417"/>
                  </a:lnTo>
                  <a:lnTo>
                    <a:pt x="172739" y="290497"/>
                  </a:lnTo>
                  <a:lnTo>
                    <a:pt x="161456" y="295623"/>
                  </a:lnTo>
                  <a:lnTo>
                    <a:pt x="139560" y="298199"/>
                  </a:lnTo>
                  <a:lnTo>
                    <a:pt x="86335" y="287316"/>
                  </a:lnTo>
                  <a:lnTo>
                    <a:pt x="23075" y="274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887701" y="1094963"/>
            <a:ext cx="1586497" cy="515872"/>
            <a:chOff x="887701" y="1094963"/>
            <a:chExt cx="1586497" cy="515872"/>
          </a:xfrm>
        </p:grpSpPr>
        <p:sp>
          <p:nvSpPr>
            <p:cNvPr id="42" name="Freeform 41"/>
            <p:cNvSpPr/>
            <p:nvPr/>
          </p:nvSpPr>
          <p:spPr>
            <a:xfrm>
              <a:off x="887701" y="1326850"/>
              <a:ext cx="228320" cy="283985"/>
            </a:xfrm>
            <a:custGeom>
              <a:avLst/>
              <a:gdLst/>
              <a:ahLst/>
              <a:cxnLst/>
              <a:rect l="0" t="0" r="0" b="0"/>
              <a:pathLst>
                <a:path w="228320" h="283985">
                  <a:moveTo>
                    <a:pt x="123034" y="126082"/>
                  </a:moveTo>
                  <a:lnTo>
                    <a:pt x="108380" y="73055"/>
                  </a:lnTo>
                  <a:lnTo>
                    <a:pt x="93667" y="25184"/>
                  </a:lnTo>
                  <a:lnTo>
                    <a:pt x="82296" y="6759"/>
                  </a:lnTo>
                  <a:lnTo>
                    <a:pt x="73649" y="2080"/>
                  </a:lnTo>
                  <a:lnTo>
                    <a:pt x="51562" y="0"/>
                  </a:lnTo>
                  <a:lnTo>
                    <a:pt x="42631" y="3423"/>
                  </a:lnTo>
                  <a:lnTo>
                    <a:pt x="29588" y="16585"/>
                  </a:lnTo>
                  <a:lnTo>
                    <a:pt x="7855" y="72076"/>
                  </a:lnTo>
                  <a:lnTo>
                    <a:pt x="0" y="110860"/>
                  </a:lnTo>
                  <a:lnTo>
                    <a:pt x="2935" y="170779"/>
                  </a:lnTo>
                  <a:lnTo>
                    <a:pt x="7544" y="226505"/>
                  </a:lnTo>
                  <a:lnTo>
                    <a:pt x="16545" y="260342"/>
                  </a:lnTo>
                  <a:lnTo>
                    <a:pt x="27353" y="277780"/>
                  </a:lnTo>
                  <a:lnTo>
                    <a:pt x="34680" y="282196"/>
                  </a:lnTo>
                  <a:lnTo>
                    <a:pt x="52180" y="283984"/>
                  </a:lnTo>
                  <a:lnTo>
                    <a:pt x="68537" y="277759"/>
                  </a:lnTo>
                  <a:lnTo>
                    <a:pt x="76174" y="272824"/>
                  </a:lnTo>
                  <a:lnTo>
                    <a:pt x="98101" y="243521"/>
                  </a:lnTo>
                  <a:lnTo>
                    <a:pt x="118066" y="191697"/>
                  </a:lnTo>
                  <a:lnTo>
                    <a:pt x="130155" y="136400"/>
                  </a:lnTo>
                  <a:lnTo>
                    <a:pt x="131291" y="122432"/>
                  </a:lnTo>
                  <a:lnTo>
                    <a:pt x="133218" y="116630"/>
                  </a:lnTo>
                  <a:lnTo>
                    <a:pt x="135673" y="116271"/>
                  </a:lnTo>
                  <a:lnTo>
                    <a:pt x="141519" y="125231"/>
                  </a:lnTo>
                  <a:lnTo>
                    <a:pt x="170127" y="179574"/>
                  </a:lnTo>
                  <a:lnTo>
                    <a:pt x="183349" y="200159"/>
                  </a:lnTo>
                  <a:lnTo>
                    <a:pt x="191320" y="207052"/>
                  </a:lnTo>
                  <a:lnTo>
                    <a:pt x="228319" y="220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33687" y="1305533"/>
              <a:ext cx="98148" cy="276944"/>
            </a:xfrm>
            <a:custGeom>
              <a:avLst/>
              <a:gdLst/>
              <a:ahLst/>
              <a:cxnLst/>
              <a:rect l="0" t="0" r="0" b="0"/>
              <a:pathLst>
                <a:path w="98148" h="276944">
                  <a:moveTo>
                    <a:pt x="24447" y="105285"/>
                  </a:moveTo>
                  <a:lnTo>
                    <a:pt x="30036" y="167378"/>
                  </a:lnTo>
                  <a:lnTo>
                    <a:pt x="45778" y="229290"/>
                  </a:lnTo>
                  <a:lnTo>
                    <a:pt x="60748" y="276943"/>
                  </a:lnTo>
                  <a:lnTo>
                    <a:pt x="41839" y="218513"/>
                  </a:lnTo>
                  <a:lnTo>
                    <a:pt x="18332" y="157804"/>
                  </a:lnTo>
                  <a:lnTo>
                    <a:pt x="0" y="96358"/>
                  </a:lnTo>
                  <a:lnTo>
                    <a:pt x="566" y="58057"/>
                  </a:lnTo>
                  <a:lnTo>
                    <a:pt x="8374" y="37111"/>
                  </a:lnTo>
                  <a:lnTo>
                    <a:pt x="13732" y="28250"/>
                  </a:lnTo>
                  <a:lnTo>
                    <a:pt x="29043" y="15285"/>
                  </a:lnTo>
                  <a:lnTo>
                    <a:pt x="48717" y="6794"/>
                  </a:lnTo>
                  <a:lnTo>
                    <a:pt x="981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95005" y="1317592"/>
              <a:ext cx="178985" cy="219694"/>
            </a:xfrm>
            <a:custGeom>
              <a:avLst/>
              <a:gdLst/>
              <a:ahLst/>
              <a:cxnLst/>
              <a:rect l="0" t="0" r="0" b="0"/>
              <a:pathLst>
                <a:path w="178985" h="219694">
                  <a:moveTo>
                    <a:pt x="0" y="114283"/>
                  </a:moveTo>
                  <a:lnTo>
                    <a:pt x="62092" y="108694"/>
                  </a:lnTo>
                  <a:lnTo>
                    <a:pt x="103902" y="87919"/>
                  </a:lnTo>
                  <a:lnTo>
                    <a:pt x="120658" y="74880"/>
                  </a:lnTo>
                  <a:lnTo>
                    <a:pt x="129665" y="55047"/>
                  </a:lnTo>
                  <a:lnTo>
                    <a:pt x="132498" y="31804"/>
                  </a:lnTo>
                  <a:lnTo>
                    <a:pt x="129858" y="9775"/>
                  </a:lnTo>
                  <a:lnTo>
                    <a:pt x="124006" y="3667"/>
                  </a:lnTo>
                  <a:lnTo>
                    <a:pt x="115426" y="765"/>
                  </a:lnTo>
                  <a:lnTo>
                    <a:pt x="105027" y="0"/>
                  </a:lnTo>
                  <a:lnTo>
                    <a:pt x="95754" y="2999"/>
                  </a:lnTo>
                  <a:lnTo>
                    <a:pt x="79212" y="15691"/>
                  </a:lnTo>
                  <a:lnTo>
                    <a:pt x="62335" y="42567"/>
                  </a:lnTo>
                  <a:lnTo>
                    <a:pt x="47321" y="91495"/>
                  </a:lnTo>
                  <a:lnTo>
                    <a:pt x="44826" y="132358"/>
                  </a:lnTo>
                  <a:lnTo>
                    <a:pt x="52146" y="171761"/>
                  </a:lnTo>
                  <a:lnTo>
                    <a:pt x="62560" y="190912"/>
                  </a:lnTo>
                  <a:lnTo>
                    <a:pt x="87166" y="214847"/>
                  </a:lnTo>
                  <a:lnTo>
                    <a:pt x="96715" y="218760"/>
                  </a:lnTo>
                  <a:lnTo>
                    <a:pt x="153246" y="219693"/>
                  </a:lnTo>
                  <a:lnTo>
                    <a:pt x="178984" y="219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05658" y="1126549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55170"/>
                  </a:lnTo>
                  <a:lnTo>
                    <a:pt x="1169" y="97049"/>
                  </a:lnTo>
                  <a:lnTo>
                    <a:pt x="5589" y="142959"/>
                  </a:lnTo>
                  <a:lnTo>
                    <a:pt x="9065" y="198076"/>
                  </a:lnTo>
                  <a:lnTo>
                    <a:pt x="10095" y="260810"/>
                  </a:lnTo>
                  <a:lnTo>
                    <a:pt x="10400" y="320082"/>
                  </a:lnTo>
                  <a:lnTo>
                    <a:pt x="10503" y="381767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31958" y="1305533"/>
              <a:ext cx="200043" cy="16306"/>
            </a:xfrm>
            <a:custGeom>
              <a:avLst/>
              <a:gdLst/>
              <a:ahLst/>
              <a:cxnLst/>
              <a:rect l="0" t="0" r="0" b="0"/>
              <a:pathLst>
                <a:path w="200043" h="16306">
                  <a:moveTo>
                    <a:pt x="200042" y="0"/>
                  </a:moveTo>
                  <a:lnTo>
                    <a:pt x="141425" y="5589"/>
                  </a:lnTo>
                  <a:lnTo>
                    <a:pt x="81185" y="10723"/>
                  </a:lnTo>
                  <a:lnTo>
                    <a:pt x="44332" y="163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84642" y="1094963"/>
              <a:ext cx="389556" cy="460312"/>
            </a:xfrm>
            <a:custGeom>
              <a:avLst/>
              <a:gdLst/>
              <a:ahLst/>
              <a:cxnLst/>
              <a:rect l="0" t="0" r="0" b="0"/>
              <a:pathLst>
                <a:path w="389556" h="460312">
                  <a:moveTo>
                    <a:pt x="0" y="0"/>
                  </a:moveTo>
                  <a:lnTo>
                    <a:pt x="3120" y="60384"/>
                  </a:lnTo>
                  <a:lnTo>
                    <a:pt x="8333" y="121227"/>
                  </a:lnTo>
                  <a:lnTo>
                    <a:pt x="12998" y="178639"/>
                  </a:lnTo>
                  <a:lnTo>
                    <a:pt x="18669" y="227235"/>
                  </a:lnTo>
                  <a:lnTo>
                    <a:pt x="26174" y="289771"/>
                  </a:lnTo>
                  <a:lnTo>
                    <a:pt x="30517" y="351560"/>
                  </a:lnTo>
                  <a:lnTo>
                    <a:pt x="31374" y="410039"/>
                  </a:lnTo>
                  <a:lnTo>
                    <a:pt x="31492" y="429074"/>
                  </a:lnTo>
                  <a:lnTo>
                    <a:pt x="34686" y="406286"/>
                  </a:lnTo>
                  <a:lnTo>
                    <a:pt x="40647" y="362054"/>
                  </a:lnTo>
                  <a:lnTo>
                    <a:pt x="42994" y="309426"/>
                  </a:lnTo>
                  <a:lnTo>
                    <a:pt x="51603" y="276126"/>
                  </a:lnTo>
                  <a:lnTo>
                    <a:pt x="62319" y="258813"/>
                  </a:lnTo>
                  <a:lnTo>
                    <a:pt x="69622" y="254431"/>
                  </a:lnTo>
                  <a:lnTo>
                    <a:pt x="87095" y="252681"/>
                  </a:lnTo>
                  <a:lnTo>
                    <a:pt x="116663" y="263862"/>
                  </a:lnTo>
                  <a:lnTo>
                    <a:pt x="131009" y="278709"/>
                  </a:lnTo>
                  <a:lnTo>
                    <a:pt x="165746" y="340468"/>
                  </a:lnTo>
                  <a:lnTo>
                    <a:pt x="175062" y="380080"/>
                  </a:lnTo>
                  <a:lnTo>
                    <a:pt x="176369" y="393766"/>
                  </a:lnTo>
                  <a:lnTo>
                    <a:pt x="178411" y="398212"/>
                  </a:lnTo>
                  <a:lnTo>
                    <a:pt x="180942" y="396496"/>
                  </a:lnTo>
                  <a:lnTo>
                    <a:pt x="209255" y="341675"/>
                  </a:lnTo>
                  <a:lnTo>
                    <a:pt x="254956" y="298418"/>
                  </a:lnTo>
                  <a:lnTo>
                    <a:pt x="316055" y="265268"/>
                  </a:lnTo>
                  <a:lnTo>
                    <a:pt x="330761" y="248919"/>
                  </a:lnTo>
                  <a:lnTo>
                    <a:pt x="336321" y="239645"/>
                  </a:lnTo>
                  <a:lnTo>
                    <a:pt x="337688" y="229954"/>
                  </a:lnTo>
                  <a:lnTo>
                    <a:pt x="332967" y="209826"/>
                  </a:lnTo>
                  <a:lnTo>
                    <a:pt x="319951" y="195422"/>
                  </a:lnTo>
                  <a:lnTo>
                    <a:pt x="311567" y="189943"/>
                  </a:lnTo>
                  <a:lnTo>
                    <a:pt x="289773" y="186975"/>
                  </a:lnTo>
                  <a:lnTo>
                    <a:pt x="277410" y="187821"/>
                  </a:lnTo>
                  <a:lnTo>
                    <a:pt x="267998" y="191894"/>
                  </a:lnTo>
                  <a:lnTo>
                    <a:pt x="254421" y="205779"/>
                  </a:lnTo>
                  <a:lnTo>
                    <a:pt x="240200" y="238916"/>
                  </a:lnTo>
                  <a:lnTo>
                    <a:pt x="233320" y="293205"/>
                  </a:lnTo>
                  <a:lnTo>
                    <a:pt x="235081" y="355921"/>
                  </a:lnTo>
                  <a:lnTo>
                    <a:pt x="246298" y="396357"/>
                  </a:lnTo>
                  <a:lnTo>
                    <a:pt x="259205" y="418314"/>
                  </a:lnTo>
                  <a:lnTo>
                    <a:pt x="286202" y="442660"/>
                  </a:lnTo>
                  <a:lnTo>
                    <a:pt x="306185" y="453321"/>
                  </a:lnTo>
                  <a:lnTo>
                    <a:pt x="342756" y="460311"/>
                  </a:lnTo>
                  <a:lnTo>
                    <a:pt x="389555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768994" y="1010735"/>
            <a:ext cx="3179608" cy="719122"/>
            <a:chOff x="2768994" y="1010735"/>
            <a:chExt cx="3179608" cy="719122"/>
          </a:xfrm>
        </p:grpSpPr>
        <p:sp>
          <p:nvSpPr>
            <p:cNvPr id="49" name="Freeform 48"/>
            <p:cNvSpPr/>
            <p:nvPr/>
          </p:nvSpPr>
          <p:spPr>
            <a:xfrm>
              <a:off x="2768994" y="1052849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42114" y="94757"/>
                  </a:moveTo>
                  <a:lnTo>
                    <a:pt x="22986" y="42052"/>
                  </a:lnTo>
                  <a:lnTo>
                    <a:pt x="5234" y="143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74279" y="102126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115813"/>
                  </a:moveTo>
                  <a:lnTo>
                    <a:pt x="6403" y="627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95032" y="1278186"/>
              <a:ext cx="321445" cy="248447"/>
            </a:xfrm>
            <a:custGeom>
              <a:avLst/>
              <a:gdLst/>
              <a:ahLst/>
              <a:cxnLst/>
              <a:rect l="0" t="0" r="0" b="0"/>
              <a:pathLst>
                <a:path w="321445" h="248447">
                  <a:moveTo>
                    <a:pt x="5589" y="58933"/>
                  </a:moveTo>
                  <a:lnTo>
                    <a:pt x="0" y="75700"/>
                  </a:lnTo>
                  <a:lnTo>
                    <a:pt x="2114" y="108485"/>
                  </a:lnTo>
                  <a:lnTo>
                    <a:pt x="13308" y="161484"/>
                  </a:lnTo>
                  <a:lnTo>
                    <a:pt x="26784" y="217014"/>
                  </a:lnTo>
                  <a:lnTo>
                    <a:pt x="31387" y="236816"/>
                  </a:lnTo>
                  <a:lnTo>
                    <a:pt x="30977" y="237183"/>
                  </a:lnTo>
                  <a:lnTo>
                    <a:pt x="29533" y="233918"/>
                  </a:lnTo>
                  <a:lnTo>
                    <a:pt x="27026" y="179318"/>
                  </a:lnTo>
                  <a:lnTo>
                    <a:pt x="26759" y="130867"/>
                  </a:lnTo>
                  <a:lnTo>
                    <a:pt x="32258" y="67683"/>
                  </a:lnTo>
                  <a:lnTo>
                    <a:pt x="45779" y="19717"/>
                  </a:lnTo>
                  <a:lnTo>
                    <a:pt x="56987" y="2119"/>
                  </a:lnTo>
                  <a:lnTo>
                    <a:pt x="63251" y="0"/>
                  </a:lnTo>
                  <a:lnTo>
                    <a:pt x="69767" y="2097"/>
                  </a:lnTo>
                  <a:lnTo>
                    <a:pt x="83246" y="13785"/>
                  </a:lnTo>
                  <a:lnTo>
                    <a:pt x="117952" y="65509"/>
                  </a:lnTo>
                  <a:lnTo>
                    <a:pt x="141543" y="121583"/>
                  </a:lnTo>
                  <a:lnTo>
                    <a:pt x="145358" y="132285"/>
                  </a:lnTo>
                  <a:lnTo>
                    <a:pt x="147902" y="134741"/>
                  </a:lnTo>
                  <a:lnTo>
                    <a:pt x="149597" y="131698"/>
                  </a:lnTo>
                  <a:lnTo>
                    <a:pt x="160947" y="73368"/>
                  </a:lnTo>
                  <a:lnTo>
                    <a:pt x="171984" y="33314"/>
                  </a:lnTo>
                  <a:lnTo>
                    <a:pt x="183268" y="14011"/>
                  </a:lnTo>
                  <a:lnTo>
                    <a:pt x="190722" y="9098"/>
                  </a:lnTo>
                  <a:lnTo>
                    <a:pt x="208363" y="6758"/>
                  </a:lnTo>
                  <a:lnTo>
                    <a:pt x="216811" y="10112"/>
                  </a:lnTo>
                  <a:lnTo>
                    <a:pt x="232437" y="23196"/>
                  </a:lnTo>
                  <a:lnTo>
                    <a:pt x="260362" y="68598"/>
                  </a:lnTo>
                  <a:lnTo>
                    <a:pt x="282190" y="130901"/>
                  </a:lnTo>
                  <a:lnTo>
                    <a:pt x="300302" y="193380"/>
                  </a:lnTo>
                  <a:lnTo>
                    <a:pt x="321444" y="248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74058" y="1326590"/>
              <a:ext cx="26647" cy="189514"/>
            </a:xfrm>
            <a:custGeom>
              <a:avLst/>
              <a:gdLst/>
              <a:ahLst/>
              <a:cxnLst/>
              <a:rect l="0" t="0" r="0" b="0"/>
              <a:pathLst>
                <a:path w="26647" h="189514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4" y="133672"/>
                  </a:lnTo>
                  <a:lnTo>
                    <a:pt x="2664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79647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97626" y="1011810"/>
              <a:ext cx="155763" cy="543361"/>
            </a:xfrm>
            <a:custGeom>
              <a:avLst/>
              <a:gdLst/>
              <a:ahLst/>
              <a:cxnLst/>
              <a:rect l="0" t="0" r="0" b="0"/>
              <a:pathLst>
                <a:path w="155763" h="543361">
                  <a:moveTo>
                    <a:pt x="82063" y="409537"/>
                  </a:moveTo>
                  <a:lnTo>
                    <a:pt x="90396" y="372059"/>
                  </a:lnTo>
                  <a:lnTo>
                    <a:pt x="88821" y="334091"/>
                  </a:lnTo>
                  <a:lnTo>
                    <a:pt x="82727" y="309325"/>
                  </a:lnTo>
                  <a:lnTo>
                    <a:pt x="72220" y="290519"/>
                  </a:lnTo>
                  <a:lnTo>
                    <a:pt x="64972" y="286908"/>
                  </a:lnTo>
                  <a:lnTo>
                    <a:pt x="56631" y="286840"/>
                  </a:lnTo>
                  <a:lnTo>
                    <a:pt x="47561" y="289134"/>
                  </a:lnTo>
                  <a:lnTo>
                    <a:pt x="40344" y="294173"/>
                  </a:lnTo>
                  <a:lnTo>
                    <a:pt x="29206" y="309131"/>
                  </a:lnTo>
                  <a:lnTo>
                    <a:pt x="8797" y="368990"/>
                  </a:lnTo>
                  <a:lnTo>
                    <a:pt x="0" y="429473"/>
                  </a:lnTo>
                  <a:lnTo>
                    <a:pt x="6668" y="488171"/>
                  </a:lnTo>
                  <a:lnTo>
                    <a:pt x="17090" y="522523"/>
                  </a:lnTo>
                  <a:lnTo>
                    <a:pt x="28230" y="540081"/>
                  </a:lnTo>
                  <a:lnTo>
                    <a:pt x="35645" y="543360"/>
                  </a:lnTo>
                  <a:lnTo>
                    <a:pt x="44099" y="543206"/>
                  </a:lnTo>
                  <a:lnTo>
                    <a:pt x="53244" y="540763"/>
                  </a:lnTo>
                  <a:lnTo>
                    <a:pt x="60511" y="535626"/>
                  </a:lnTo>
                  <a:lnTo>
                    <a:pt x="71704" y="520558"/>
                  </a:lnTo>
                  <a:lnTo>
                    <a:pt x="95271" y="465837"/>
                  </a:lnTo>
                  <a:lnTo>
                    <a:pt x="111323" y="411790"/>
                  </a:lnTo>
                  <a:lnTo>
                    <a:pt x="123488" y="353273"/>
                  </a:lnTo>
                  <a:lnTo>
                    <a:pt x="131381" y="296939"/>
                  </a:lnTo>
                  <a:lnTo>
                    <a:pt x="136840" y="240864"/>
                  </a:lnTo>
                  <a:lnTo>
                    <a:pt x="143576" y="184886"/>
                  </a:lnTo>
                  <a:lnTo>
                    <a:pt x="144742" y="131624"/>
                  </a:lnTo>
                  <a:lnTo>
                    <a:pt x="136731" y="73620"/>
                  </a:lnTo>
                  <a:lnTo>
                    <a:pt x="123884" y="14503"/>
                  </a:lnTo>
                  <a:lnTo>
                    <a:pt x="120472" y="2292"/>
                  </a:lnTo>
                  <a:lnTo>
                    <a:pt x="118197" y="0"/>
                  </a:lnTo>
                  <a:lnTo>
                    <a:pt x="115670" y="13051"/>
                  </a:lnTo>
                  <a:lnTo>
                    <a:pt x="114247" y="58873"/>
                  </a:lnTo>
                  <a:lnTo>
                    <a:pt x="113826" y="116903"/>
                  </a:lnTo>
                  <a:lnTo>
                    <a:pt x="119290" y="178551"/>
                  </a:lnTo>
                  <a:lnTo>
                    <a:pt x="122005" y="223428"/>
                  </a:lnTo>
                  <a:lnTo>
                    <a:pt x="123212" y="269500"/>
                  </a:lnTo>
                  <a:lnTo>
                    <a:pt x="123748" y="313373"/>
                  </a:lnTo>
                  <a:lnTo>
                    <a:pt x="129639" y="371945"/>
                  </a:lnTo>
                  <a:lnTo>
                    <a:pt x="142110" y="427328"/>
                  </a:lnTo>
                  <a:lnTo>
                    <a:pt x="155762" y="472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21844" y="1316062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0"/>
                  </a:moveTo>
                  <a:lnTo>
                    <a:pt x="45190" y="15641"/>
                  </a:lnTo>
                  <a:lnTo>
                    <a:pt x="15296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58410" y="1010735"/>
              <a:ext cx="16119" cy="536955"/>
            </a:xfrm>
            <a:custGeom>
              <a:avLst/>
              <a:gdLst/>
              <a:ahLst/>
              <a:cxnLst/>
              <a:rect l="0" t="0" r="0" b="0"/>
              <a:pathLst>
                <a:path w="16119" h="536955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91015"/>
                  </a:lnTo>
                  <a:lnTo>
                    <a:pt x="8251" y="132478"/>
                  </a:lnTo>
                  <a:lnTo>
                    <a:pt x="12622" y="178202"/>
                  </a:lnTo>
                  <a:lnTo>
                    <a:pt x="14565" y="225820"/>
                  </a:lnTo>
                  <a:lnTo>
                    <a:pt x="15428" y="271160"/>
                  </a:lnTo>
                  <a:lnTo>
                    <a:pt x="15914" y="329908"/>
                  </a:lnTo>
                  <a:lnTo>
                    <a:pt x="16058" y="380071"/>
                  </a:lnTo>
                  <a:lnTo>
                    <a:pt x="16100" y="431978"/>
                  </a:lnTo>
                  <a:lnTo>
                    <a:pt x="16113" y="481283"/>
                  </a:lnTo>
                  <a:lnTo>
                    <a:pt x="16118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02729" y="1316284"/>
              <a:ext cx="198183" cy="189292"/>
            </a:xfrm>
            <a:custGeom>
              <a:avLst/>
              <a:gdLst/>
              <a:ahLst/>
              <a:cxnLst/>
              <a:rect l="0" t="0" r="0" b="0"/>
              <a:pathLst>
                <a:path w="198183" h="189292">
                  <a:moveTo>
                    <a:pt x="50784" y="115591"/>
                  </a:moveTo>
                  <a:lnTo>
                    <a:pt x="74503" y="71629"/>
                  </a:lnTo>
                  <a:lnTo>
                    <a:pt x="80039" y="35755"/>
                  </a:lnTo>
                  <a:lnTo>
                    <a:pt x="75094" y="15378"/>
                  </a:lnTo>
                  <a:lnTo>
                    <a:pt x="70500" y="6668"/>
                  </a:lnTo>
                  <a:lnTo>
                    <a:pt x="63928" y="2032"/>
                  </a:lnTo>
                  <a:lnTo>
                    <a:pt x="56037" y="111"/>
                  </a:lnTo>
                  <a:lnTo>
                    <a:pt x="47267" y="0"/>
                  </a:lnTo>
                  <a:lnTo>
                    <a:pt x="39080" y="3435"/>
                  </a:lnTo>
                  <a:lnTo>
                    <a:pt x="23745" y="16611"/>
                  </a:lnTo>
                  <a:lnTo>
                    <a:pt x="7547" y="49349"/>
                  </a:lnTo>
                  <a:lnTo>
                    <a:pt x="0" y="109569"/>
                  </a:lnTo>
                  <a:lnTo>
                    <a:pt x="1032" y="151111"/>
                  </a:lnTo>
                  <a:lnTo>
                    <a:pt x="9564" y="170762"/>
                  </a:lnTo>
                  <a:lnTo>
                    <a:pt x="16285" y="175769"/>
                  </a:lnTo>
                  <a:lnTo>
                    <a:pt x="24275" y="177936"/>
                  </a:lnTo>
                  <a:lnTo>
                    <a:pt x="33112" y="178212"/>
                  </a:lnTo>
                  <a:lnTo>
                    <a:pt x="49168" y="172278"/>
                  </a:lnTo>
                  <a:lnTo>
                    <a:pt x="56726" y="167421"/>
                  </a:lnTo>
                  <a:lnTo>
                    <a:pt x="68242" y="152664"/>
                  </a:lnTo>
                  <a:lnTo>
                    <a:pt x="92582" y="94092"/>
                  </a:lnTo>
                  <a:lnTo>
                    <a:pt x="96196" y="83711"/>
                  </a:lnTo>
                  <a:lnTo>
                    <a:pt x="99776" y="81469"/>
                  </a:lnTo>
                  <a:lnTo>
                    <a:pt x="103332" y="84655"/>
                  </a:lnTo>
                  <a:lnTo>
                    <a:pt x="127594" y="140749"/>
                  </a:lnTo>
                  <a:lnTo>
                    <a:pt x="141074" y="164207"/>
                  </a:lnTo>
                  <a:lnTo>
                    <a:pt x="158763" y="182432"/>
                  </a:lnTo>
                  <a:lnTo>
                    <a:pt x="167224" y="187058"/>
                  </a:lnTo>
                  <a:lnTo>
                    <a:pt x="198182" y="189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25262" y="1094963"/>
              <a:ext cx="17765" cy="442198"/>
            </a:xfrm>
            <a:custGeom>
              <a:avLst/>
              <a:gdLst/>
              <a:ahLst/>
              <a:cxnLst/>
              <a:rect l="0" t="0" r="0" b="0"/>
              <a:pathLst>
                <a:path w="17765" h="442198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0" y="150386"/>
                  </a:lnTo>
                  <a:lnTo>
                    <a:pt x="6972" y="206958"/>
                  </a:lnTo>
                  <a:lnTo>
                    <a:pt x="10303" y="263192"/>
                  </a:lnTo>
                  <a:lnTo>
                    <a:pt x="15553" y="311560"/>
                  </a:lnTo>
                  <a:lnTo>
                    <a:pt x="17109" y="364105"/>
                  </a:lnTo>
                  <a:lnTo>
                    <a:pt x="17569" y="406191"/>
                  </a:lnTo>
                  <a:lnTo>
                    <a:pt x="1776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48269" y="1231834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34834" y="14471"/>
                  </a:lnTo>
                  <a:lnTo>
                    <a:pt x="75049" y="25779"/>
                  </a:lnTo>
                  <a:lnTo>
                    <a:pt x="19141" y="422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80546" y="1379233"/>
              <a:ext cx="9880" cy="147400"/>
            </a:xfrm>
            <a:custGeom>
              <a:avLst/>
              <a:gdLst/>
              <a:ahLst/>
              <a:cxnLst/>
              <a:rect l="0" t="0" r="0" b="0"/>
              <a:pathLst>
                <a:path w="9880" h="147400">
                  <a:moveTo>
                    <a:pt x="9879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2663" y="119969"/>
                  </a:lnTo>
                  <a:lnTo>
                    <a:pt x="987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58839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48352" y="1137077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9553" y="220751"/>
                  </a:lnTo>
                  <a:lnTo>
                    <a:pt x="11409" y="274418"/>
                  </a:lnTo>
                  <a:lnTo>
                    <a:pt x="18805" y="335659"/>
                  </a:lnTo>
                  <a:lnTo>
                    <a:pt x="20390" y="372416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85181" y="130553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19525" y="7409"/>
                  </a:lnTo>
                  <a:lnTo>
                    <a:pt x="60395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11652" y="1347647"/>
              <a:ext cx="128075" cy="183123"/>
            </a:xfrm>
            <a:custGeom>
              <a:avLst/>
              <a:gdLst/>
              <a:ahLst/>
              <a:cxnLst/>
              <a:rect l="0" t="0" r="0" b="0"/>
              <a:pathLst>
                <a:path w="128075" h="183123">
                  <a:moveTo>
                    <a:pt x="15684" y="10529"/>
                  </a:moveTo>
                  <a:lnTo>
                    <a:pt x="7351" y="48007"/>
                  </a:lnTo>
                  <a:lnTo>
                    <a:pt x="0" y="99430"/>
                  </a:lnTo>
                  <a:lnTo>
                    <a:pt x="1809" y="135136"/>
                  </a:lnTo>
                  <a:lnTo>
                    <a:pt x="15343" y="167942"/>
                  </a:lnTo>
                  <a:lnTo>
                    <a:pt x="23645" y="175133"/>
                  </a:lnTo>
                  <a:lnTo>
                    <a:pt x="45349" y="183122"/>
                  </a:lnTo>
                  <a:lnTo>
                    <a:pt x="55348" y="182913"/>
                  </a:lnTo>
                  <a:lnTo>
                    <a:pt x="72697" y="176441"/>
                  </a:lnTo>
                  <a:lnTo>
                    <a:pt x="95618" y="154054"/>
                  </a:lnTo>
                  <a:lnTo>
                    <a:pt x="119942" y="104775"/>
                  </a:lnTo>
                  <a:lnTo>
                    <a:pt x="128074" y="70429"/>
                  </a:lnTo>
                  <a:lnTo>
                    <a:pt x="127364" y="33736"/>
                  </a:lnTo>
                  <a:lnTo>
                    <a:pt x="1209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07699" y="1101455"/>
              <a:ext cx="311822" cy="456733"/>
            </a:xfrm>
            <a:custGeom>
              <a:avLst/>
              <a:gdLst/>
              <a:ahLst/>
              <a:cxnLst/>
              <a:rect l="0" t="0" r="0" b="0"/>
              <a:pathLst>
                <a:path w="311822" h="456733">
                  <a:moveTo>
                    <a:pt x="93378" y="383063"/>
                  </a:moveTo>
                  <a:lnTo>
                    <a:pt x="90259" y="328918"/>
                  </a:lnTo>
                  <a:lnTo>
                    <a:pt x="87789" y="315381"/>
                  </a:lnTo>
                  <a:lnTo>
                    <a:pt x="75686" y="294100"/>
                  </a:lnTo>
                  <a:lnTo>
                    <a:pt x="67546" y="285150"/>
                  </a:lnTo>
                  <a:lnTo>
                    <a:pt x="58609" y="281523"/>
                  </a:lnTo>
                  <a:lnTo>
                    <a:pt x="49142" y="281444"/>
                  </a:lnTo>
                  <a:lnTo>
                    <a:pt x="39321" y="283731"/>
                  </a:lnTo>
                  <a:lnTo>
                    <a:pt x="22169" y="295632"/>
                  </a:lnTo>
                  <a:lnTo>
                    <a:pt x="14320" y="303718"/>
                  </a:lnTo>
                  <a:lnTo>
                    <a:pt x="5599" y="328301"/>
                  </a:lnTo>
                  <a:lnTo>
                    <a:pt x="0" y="386154"/>
                  </a:lnTo>
                  <a:lnTo>
                    <a:pt x="4619" y="422973"/>
                  </a:lnTo>
                  <a:lnTo>
                    <a:pt x="13376" y="442135"/>
                  </a:lnTo>
                  <a:lnTo>
                    <a:pt x="18986" y="450520"/>
                  </a:lnTo>
                  <a:lnTo>
                    <a:pt x="27406" y="454940"/>
                  </a:lnTo>
                  <a:lnTo>
                    <a:pt x="49240" y="456732"/>
                  </a:lnTo>
                  <a:lnTo>
                    <a:pt x="58103" y="453233"/>
                  </a:lnTo>
                  <a:lnTo>
                    <a:pt x="71072" y="439986"/>
                  </a:lnTo>
                  <a:lnTo>
                    <a:pt x="96164" y="386075"/>
                  </a:lnTo>
                  <a:lnTo>
                    <a:pt x="108501" y="335082"/>
                  </a:lnTo>
                  <a:lnTo>
                    <a:pt x="113847" y="279549"/>
                  </a:lnTo>
                  <a:lnTo>
                    <a:pt x="122422" y="224445"/>
                  </a:lnTo>
                  <a:lnTo>
                    <a:pt x="124211" y="176578"/>
                  </a:lnTo>
                  <a:lnTo>
                    <a:pt x="124741" y="117941"/>
                  </a:lnTo>
                  <a:lnTo>
                    <a:pt x="121778" y="62353"/>
                  </a:lnTo>
                  <a:lnTo>
                    <a:pt x="110297" y="7237"/>
                  </a:lnTo>
                  <a:lnTo>
                    <a:pt x="105827" y="1491"/>
                  </a:lnTo>
                  <a:lnTo>
                    <a:pt x="100508" y="0"/>
                  </a:lnTo>
                  <a:lnTo>
                    <a:pt x="94622" y="1346"/>
                  </a:lnTo>
                  <a:lnTo>
                    <a:pt x="89528" y="6922"/>
                  </a:lnTo>
                  <a:lnTo>
                    <a:pt x="80749" y="25596"/>
                  </a:lnTo>
                  <a:lnTo>
                    <a:pt x="74819" y="73596"/>
                  </a:lnTo>
                  <a:lnTo>
                    <a:pt x="73061" y="132272"/>
                  </a:lnTo>
                  <a:lnTo>
                    <a:pt x="72541" y="194111"/>
                  </a:lnTo>
                  <a:lnTo>
                    <a:pt x="79600" y="255012"/>
                  </a:lnTo>
                  <a:lnTo>
                    <a:pt x="85328" y="317821"/>
                  </a:lnTo>
                  <a:lnTo>
                    <a:pt x="97377" y="375635"/>
                  </a:lnTo>
                  <a:lnTo>
                    <a:pt x="100724" y="381620"/>
                  </a:lnTo>
                  <a:lnTo>
                    <a:pt x="104124" y="382101"/>
                  </a:lnTo>
                  <a:lnTo>
                    <a:pt x="163068" y="321788"/>
                  </a:lnTo>
                  <a:lnTo>
                    <a:pt x="200595" y="302516"/>
                  </a:lnTo>
                  <a:lnTo>
                    <a:pt x="260702" y="280602"/>
                  </a:lnTo>
                  <a:lnTo>
                    <a:pt x="308738" y="249149"/>
                  </a:lnTo>
                  <a:lnTo>
                    <a:pt x="311821" y="241145"/>
                  </a:lnTo>
                  <a:lnTo>
                    <a:pt x="311537" y="232299"/>
                  </a:lnTo>
                  <a:lnTo>
                    <a:pt x="309007" y="222892"/>
                  </a:lnTo>
                  <a:lnTo>
                    <a:pt x="303812" y="215451"/>
                  </a:lnTo>
                  <a:lnTo>
                    <a:pt x="288680" y="204063"/>
                  </a:lnTo>
                  <a:lnTo>
                    <a:pt x="267137" y="201342"/>
                  </a:lnTo>
                  <a:lnTo>
                    <a:pt x="254841" y="202254"/>
                  </a:lnTo>
                  <a:lnTo>
                    <a:pt x="234940" y="212626"/>
                  </a:lnTo>
                  <a:lnTo>
                    <a:pt x="203099" y="247881"/>
                  </a:lnTo>
                  <a:lnTo>
                    <a:pt x="194786" y="271119"/>
                  </a:lnTo>
                  <a:lnTo>
                    <a:pt x="182945" y="329543"/>
                  </a:lnTo>
                  <a:lnTo>
                    <a:pt x="185048" y="351087"/>
                  </a:lnTo>
                  <a:lnTo>
                    <a:pt x="193002" y="369241"/>
                  </a:lnTo>
                  <a:lnTo>
                    <a:pt x="217172" y="399960"/>
                  </a:lnTo>
                  <a:lnTo>
                    <a:pt x="236915" y="408120"/>
                  </a:lnTo>
                  <a:lnTo>
                    <a:pt x="293420" y="414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05486" y="1278887"/>
              <a:ext cx="173943" cy="243678"/>
            </a:xfrm>
            <a:custGeom>
              <a:avLst/>
              <a:gdLst/>
              <a:ahLst/>
              <a:cxnLst/>
              <a:rect l="0" t="0" r="0" b="0"/>
              <a:pathLst>
                <a:path w="173943" h="243678">
                  <a:moveTo>
                    <a:pt x="127260" y="5589"/>
                  </a:moveTo>
                  <a:lnTo>
                    <a:pt x="110492" y="0"/>
                  </a:lnTo>
                  <a:lnTo>
                    <a:pt x="92902" y="3495"/>
                  </a:lnTo>
                  <a:lnTo>
                    <a:pt x="43837" y="31266"/>
                  </a:lnTo>
                  <a:lnTo>
                    <a:pt x="12299" y="61571"/>
                  </a:lnTo>
                  <a:lnTo>
                    <a:pt x="4995" y="70986"/>
                  </a:lnTo>
                  <a:lnTo>
                    <a:pt x="0" y="93926"/>
                  </a:lnTo>
                  <a:lnTo>
                    <a:pt x="306" y="106595"/>
                  </a:lnTo>
                  <a:lnTo>
                    <a:pt x="4019" y="113870"/>
                  </a:lnTo>
                  <a:lnTo>
                    <a:pt x="10005" y="117551"/>
                  </a:lnTo>
                  <a:lnTo>
                    <a:pt x="27183" y="118521"/>
                  </a:lnTo>
                  <a:lnTo>
                    <a:pt x="89803" y="112112"/>
                  </a:lnTo>
                  <a:lnTo>
                    <a:pt x="147544" y="122490"/>
                  </a:lnTo>
                  <a:lnTo>
                    <a:pt x="158330" y="125637"/>
                  </a:lnTo>
                  <a:lnTo>
                    <a:pt x="165521" y="132415"/>
                  </a:lnTo>
                  <a:lnTo>
                    <a:pt x="173511" y="152423"/>
                  </a:lnTo>
                  <a:lnTo>
                    <a:pt x="173942" y="173794"/>
                  </a:lnTo>
                  <a:lnTo>
                    <a:pt x="169064" y="193821"/>
                  </a:lnTo>
                  <a:lnTo>
                    <a:pt x="159098" y="210520"/>
                  </a:lnTo>
                  <a:lnTo>
                    <a:pt x="134744" y="233076"/>
                  </a:lnTo>
                  <a:lnTo>
                    <a:pt x="112259" y="241225"/>
                  </a:lnTo>
                  <a:lnTo>
                    <a:pt x="87837" y="243677"/>
                  </a:lnTo>
                  <a:lnTo>
                    <a:pt x="43032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69616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43316" y="1073906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84228"/>
                  </a:moveTo>
                  <a:lnTo>
                    <a:pt x="9575" y="60182"/>
                  </a:lnTo>
                  <a:lnTo>
                    <a:pt x="24024" y="37589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27544" y="1116020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73700"/>
                  </a:moveTo>
                  <a:lnTo>
                    <a:pt x="16788" y="13781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05865" y="1631917"/>
              <a:ext cx="2663711" cy="97940"/>
            </a:xfrm>
            <a:custGeom>
              <a:avLst/>
              <a:gdLst/>
              <a:ahLst/>
              <a:cxnLst/>
              <a:rect l="0" t="0" r="0" b="0"/>
              <a:pathLst>
                <a:path w="2663711" h="97940">
                  <a:moveTo>
                    <a:pt x="2663710" y="0"/>
                  </a:moveTo>
                  <a:lnTo>
                    <a:pt x="2629382" y="60873"/>
                  </a:lnTo>
                  <a:lnTo>
                    <a:pt x="2607135" y="83547"/>
                  </a:lnTo>
                  <a:lnTo>
                    <a:pt x="2597917" y="90793"/>
                  </a:lnTo>
                  <a:lnTo>
                    <a:pt x="2575197" y="95724"/>
                  </a:lnTo>
                  <a:lnTo>
                    <a:pt x="2551841" y="92847"/>
                  </a:lnTo>
                  <a:lnTo>
                    <a:pt x="2525539" y="78073"/>
                  </a:lnTo>
                  <a:lnTo>
                    <a:pt x="2471206" y="34550"/>
                  </a:lnTo>
                  <a:lnTo>
                    <a:pt x="2461675" y="30052"/>
                  </a:lnTo>
                  <a:lnTo>
                    <a:pt x="2438606" y="28174"/>
                  </a:lnTo>
                  <a:lnTo>
                    <a:pt x="2413925" y="32409"/>
                  </a:lnTo>
                  <a:lnTo>
                    <a:pt x="2358765" y="60694"/>
                  </a:lnTo>
                  <a:lnTo>
                    <a:pt x="2326911" y="75435"/>
                  </a:lnTo>
                  <a:lnTo>
                    <a:pt x="2305791" y="77200"/>
                  </a:lnTo>
                  <a:lnTo>
                    <a:pt x="2284706" y="72915"/>
                  </a:lnTo>
                  <a:lnTo>
                    <a:pt x="2254275" y="57349"/>
                  </a:lnTo>
                  <a:lnTo>
                    <a:pt x="2209522" y="29851"/>
                  </a:lnTo>
                  <a:lnTo>
                    <a:pt x="2178966" y="18073"/>
                  </a:lnTo>
                  <a:lnTo>
                    <a:pt x="2155030" y="20121"/>
                  </a:lnTo>
                  <a:lnTo>
                    <a:pt x="2131134" y="28830"/>
                  </a:lnTo>
                  <a:lnTo>
                    <a:pt x="2073420" y="65884"/>
                  </a:lnTo>
                  <a:lnTo>
                    <a:pt x="2041153" y="78273"/>
                  </a:lnTo>
                  <a:lnTo>
                    <a:pt x="2003646" y="81293"/>
                  </a:lnTo>
                  <a:lnTo>
                    <a:pt x="1969787" y="74130"/>
                  </a:lnTo>
                  <a:lnTo>
                    <a:pt x="1916313" y="44756"/>
                  </a:lnTo>
                  <a:lnTo>
                    <a:pt x="1853027" y="9022"/>
                  </a:lnTo>
                  <a:lnTo>
                    <a:pt x="1828844" y="10249"/>
                  </a:lnTo>
                  <a:lnTo>
                    <a:pt x="1775191" y="30100"/>
                  </a:lnTo>
                  <a:lnTo>
                    <a:pt x="1715244" y="70367"/>
                  </a:lnTo>
                  <a:lnTo>
                    <a:pt x="1673114" y="80121"/>
                  </a:lnTo>
                  <a:lnTo>
                    <a:pt x="1623587" y="77422"/>
                  </a:lnTo>
                  <a:lnTo>
                    <a:pt x="1564024" y="57623"/>
                  </a:lnTo>
                  <a:lnTo>
                    <a:pt x="1506340" y="24298"/>
                  </a:lnTo>
                  <a:lnTo>
                    <a:pt x="1468627" y="14608"/>
                  </a:lnTo>
                  <a:lnTo>
                    <a:pt x="1433406" y="17326"/>
                  </a:lnTo>
                  <a:lnTo>
                    <a:pt x="1390064" y="29895"/>
                  </a:lnTo>
                  <a:lnTo>
                    <a:pt x="1331570" y="54774"/>
                  </a:lnTo>
                  <a:lnTo>
                    <a:pt x="1268365" y="70398"/>
                  </a:lnTo>
                  <a:lnTo>
                    <a:pt x="1208244" y="67458"/>
                  </a:lnTo>
                  <a:lnTo>
                    <a:pt x="1151309" y="47207"/>
                  </a:lnTo>
                  <a:lnTo>
                    <a:pt x="1098121" y="23796"/>
                  </a:lnTo>
                  <a:lnTo>
                    <a:pt x="1061194" y="14459"/>
                  </a:lnTo>
                  <a:lnTo>
                    <a:pt x="1023737" y="14812"/>
                  </a:lnTo>
                  <a:lnTo>
                    <a:pt x="1001306" y="20621"/>
                  </a:lnTo>
                  <a:lnTo>
                    <a:pt x="947709" y="50000"/>
                  </a:lnTo>
                  <a:lnTo>
                    <a:pt x="916022" y="64857"/>
                  </a:lnTo>
                  <a:lnTo>
                    <a:pt x="878817" y="71079"/>
                  </a:lnTo>
                  <a:lnTo>
                    <a:pt x="843747" y="67334"/>
                  </a:lnTo>
                  <a:lnTo>
                    <a:pt x="792050" y="47182"/>
                  </a:lnTo>
                  <a:lnTo>
                    <a:pt x="749538" y="29837"/>
                  </a:lnTo>
                  <a:lnTo>
                    <a:pt x="702756" y="24828"/>
                  </a:lnTo>
                  <a:lnTo>
                    <a:pt x="677324" y="27802"/>
                  </a:lnTo>
                  <a:lnTo>
                    <a:pt x="657442" y="36143"/>
                  </a:lnTo>
                  <a:lnTo>
                    <a:pt x="599610" y="70980"/>
                  </a:lnTo>
                  <a:lnTo>
                    <a:pt x="557909" y="87200"/>
                  </a:lnTo>
                  <a:lnTo>
                    <a:pt x="520806" y="86928"/>
                  </a:lnTo>
                  <a:lnTo>
                    <a:pt x="467517" y="76356"/>
                  </a:lnTo>
                  <a:lnTo>
                    <a:pt x="411173" y="59549"/>
                  </a:lnTo>
                  <a:lnTo>
                    <a:pt x="389804" y="58831"/>
                  </a:lnTo>
                  <a:lnTo>
                    <a:pt x="369778" y="63582"/>
                  </a:lnTo>
                  <a:lnTo>
                    <a:pt x="313719" y="90512"/>
                  </a:lnTo>
                  <a:lnTo>
                    <a:pt x="288779" y="97939"/>
                  </a:lnTo>
                  <a:lnTo>
                    <a:pt x="262097" y="95781"/>
                  </a:lnTo>
                  <a:lnTo>
                    <a:pt x="200111" y="77344"/>
                  </a:lnTo>
                  <a:lnTo>
                    <a:pt x="160418" y="69060"/>
                  </a:lnTo>
                  <a:lnTo>
                    <a:pt x="132908" y="70857"/>
                  </a:lnTo>
                  <a:lnTo>
                    <a:pt x="111323" y="78675"/>
                  </a:lnTo>
                  <a:lnTo>
                    <a:pt x="91591" y="87609"/>
                  </a:lnTo>
                  <a:lnTo>
                    <a:pt x="67223" y="91580"/>
                  </a:lnTo>
                  <a:lnTo>
                    <a:pt x="43915" y="8710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421139" y="568538"/>
            <a:ext cx="105286" cy="10530"/>
          </a:xfrm>
          <a:custGeom>
            <a:avLst/>
            <a:gdLst/>
            <a:ahLst/>
            <a:cxnLst/>
            <a:rect l="0" t="0" r="0" b="0"/>
            <a:pathLst>
              <a:path w="105286" h="10530">
                <a:moveTo>
                  <a:pt x="105285" y="0"/>
                </a:moveTo>
                <a:lnTo>
                  <a:pt x="46669" y="559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547481" y="2474197"/>
            <a:ext cx="6138115" cy="651788"/>
            <a:chOff x="547481" y="2474197"/>
            <a:chExt cx="6138115" cy="651788"/>
          </a:xfrm>
        </p:grpSpPr>
        <p:sp>
          <p:nvSpPr>
            <p:cNvPr id="73" name="Freeform 72"/>
            <p:cNvSpPr/>
            <p:nvPr/>
          </p:nvSpPr>
          <p:spPr>
            <a:xfrm>
              <a:off x="547481" y="286375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1" y="3119"/>
                  </a:lnTo>
                  <a:lnTo>
                    <a:pt x="26614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9637" y="2500512"/>
              <a:ext cx="242156" cy="615924"/>
            </a:xfrm>
            <a:custGeom>
              <a:avLst/>
              <a:gdLst/>
              <a:ahLst/>
              <a:cxnLst/>
              <a:rect l="0" t="0" r="0" b="0"/>
              <a:pathLst>
                <a:path w="242156" h="615924">
                  <a:moveTo>
                    <a:pt x="0" y="615923"/>
                  </a:moveTo>
                  <a:lnTo>
                    <a:pt x="0" y="561778"/>
                  </a:lnTo>
                  <a:lnTo>
                    <a:pt x="5589" y="512421"/>
                  </a:lnTo>
                  <a:lnTo>
                    <a:pt x="9065" y="462813"/>
                  </a:lnTo>
                  <a:lnTo>
                    <a:pt x="10095" y="403661"/>
                  </a:lnTo>
                  <a:lnTo>
                    <a:pt x="17678" y="341328"/>
                  </a:lnTo>
                  <a:lnTo>
                    <a:pt x="21226" y="282787"/>
                  </a:lnTo>
                  <a:lnTo>
                    <a:pt x="29192" y="226075"/>
                  </a:lnTo>
                  <a:lnTo>
                    <a:pt x="36702" y="175748"/>
                  </a:lnTo>
                  <a:lnTo>
                    <a:pt x="40510" y="125972"/>
                  </a:lnTo>
                  <a:lnTo>
                    <a:pt x="51372" y="63081"/>
                  </a:lnTo>
                  <a:lnTo>
                    <a:pt x="74835" y="11837"/>
                  </a:lnTo>
                  <a:lnTo>
                    <a:pt x="81475" y="2629"/>
                  </a:lnTo>
                  <a:lnTo>
                    <a:pt x="87072" y="0"/>
                  </a:lnTo>
                  <a:lnTo>
                    <a:pt x="91973" y="1756"/>
                  </a:lnTo>
                  <a:lnTo>
                    <a:pt x="107580" y="24116"/>
                  </a:lnTo>
                  <a:lnTo>
                    <a:pt x="119173" y="49911"/>
                  </a:lnTo>
                  <a:lnTo>
                    <a:pt x="132276" y="100385"/>
                  </a:lnTo>
                  <a:lnTo>
                    <a:pt x="147185" y="153780"/>
                  </a:lnTo>
                  <a:lnTo>
                    <a:pt x="163748" y="215770"/>
                  </a:lnTo>
                  <a:lnTo>
                    <a:pt x="173425" y="277384"/>
                  </a:lnTo>
                  <a:lnTo>
                    <a:pt x="186292" y="331549"/>
                  </a:lnTo>
                  <a:lnTo>
                    <a:pt x="196617" y="383875"/>
                  </a:lnTo>
                  <a:lnTo>
                    <a:pt x="214090" y="446025"/>
                  </a:lnTo>
                  <a:lnTo>
                    <a:pt x="228120" y="503767"/>
                  </a:lnTo>
                  <a:lnTo>
                    <a:pt x="242155" y="552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1751" y="2906298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147399" y="10095"/>
                  </a:moveTo>
                  <a:lnTo>
                    <a:pt x="109921" y="1762"/>
                  </a:lnTo>
                  <a:lnTo>
                    <a:pt x="58497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42321" y="2600538"/>
              <a:ext cx="52643" cy="452727"/>
            </a:xfrm>
            <a:custGeom>
              <a:avLst/>
              <a:gdLst/>
              <a:ahLst/>
              <a:cxnLst/>
              <a:rect l="0" t="0" r="0" b="0"/>
              <a:pathLst>
                <a:path w="52643" h="452727">
                  <a:moveTo>
                    <a:pt x="0" y="0"/>
                  </a:moveTo>
                  <a:lnTo>
                    <a:pt x="11178" y="16768"/>
                  </a:lnTo>
                  <a:lnTo>
                    <a:pt x="22875" y="72326"/>
                  </a:lnTo>
                  <a:lnTo>
                    <a:pt x="30438" y="134567"/>
                  </a:lnTo>
                  <a:lnTo>
                    <a:pt x="31359" y="189751"/>
                  </a:lnTo>
                  <a:lnTo>
                    <a:pt x="31518" y="237937"/>
                  </a:lnTo>
                  <a:lnTo>
                    <a:pt x="34685" y="296668"/>
                  </a:lnTo>
                  <a:lnTo>
                    <a:pt x="39913" y="355404"/>
                  </a:lnTo>
                  <a:lnTo>
                    <a:pt x="47268" y="416474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128790" y="2684766"/>
              <a:ext cx="113573" cy="305328"/>
            </a:xfrm>
            <a:custGeom>
              <a:avLst/>
              <a:gdLst/>
              <a:ahLst/>
              <a:cxnLst/>
              <a:rect l="0" t="0" r="0" b="0"/>
              <a:pathLst>
                <a:path w="113573" h="305328">
                  <a:moveTo>
                    <a:pt x="71458" y="0"/>
                  </a:moveTo>
                  <a:lnTo>
                    <a:pt x="56886" y="42692"/>
                  </a:lnTo>
                  <a:lnTo>
                    <a:pt x="21580" y="97003"/>
                  </a:lnTo>
                  <a:lnTo>
                    <a:pt x="2802" y="148865"/>
                  </a:lnTo>
                  <a:lnTo>
                    <a:pt x="0" y="174177"/>
                  </a:lnTo>
                  <a:lnTo>
                    <a:pt x="4994" y="194786"/>
                  </a:lnTo>
                  <a:lnTo>
                    <a:pt x="16182" y="211744"/>
                  </a:lnTo>
                  <a:lnTo>
                    <a:pt x="70996" y="271410"/>
                  </a:lnTo>
                  <a:lnTo>
                    <a:pt x="92378" y="290988"/>
                  </a:lnTo>
                  <a:lnTo>
                    <a:pt x="113572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98789" y="2747229"/>
              <a:ext cx="217315" cy="273610"/>
            </a:xfrm>
            <a:custGeom>
              <a:avLst/>
              <a:gdLst/>
              <a:ahLst/>
              <a:cxnLst/>
              <a:rect l="0" t="0" r="0" b="0"/>
              <a:pathLst>
                <a:path w="217315" h="273610">
                  <a:moveTo>
                    <a:pt x="133086" y="127050"/>
                  </a:moveTo>
                  <a:lnTo>
                    <a:pt x="144264" y="115872"/>
                  </a:lnTo>
                  <a:lnTo>
                    <a:pt x="149753" y="97906"/>
                  </a:lnTo>
                  <a:lnTo>
                    <a:pt x="151022" y="75493"/>
                  </a:lnTo>
                  <a:lnTo>
                    <a:pt x="143990" y="43144"/>
                  </a:lnTo>
                  <a:lnTo>
                    <a:pt x="133643" y="21908"/>
                  </a:lnTo>
                  <a:lnTo>
                    <a:pt x="115006" y="7011"/>
                  </a:lnTo>
                  <a:lnTo>
                    <a:pt x="103485" y="1401"/>
                  </a:lnTo>
                  <a:lnTo>
                    <a:pt x="92295" y="0"/>
                  </a:lnTo>
                  <a:lnTo>
                    <a:pt x="70503" y="4683"/>
                  </a:lnTo>
                  <a:lnTo>
                    <a:pt x="52239" y="17683"/>
                  </a:lnTo>
                  <a:lnTo>
                    <a:pt x="37493" y="35159"/>
                  </a:lnTo>
                  <a:lnTo>
                    <a:pt x="8988" y="90903"/>
                  </a:lnTo>
                  <a:lnTo>
                    <a:pt x="0" y="131288"/>
                  </a:lnTo>
                  <a:lnTo>
                    <a:pt x="5369" y="186856"/>
                  </a:lnTo>
                  <a:lnTo>
                    <a:pt x="20814" y="239773"/>
                  </a:lnTo>
                  <a:lnTo>
                    <a:pt x="26652" y="251331"/>
                  </a:lnTo>
                  <a:lnTo>
                    <a:pt x="42498" y="267294"/>
                  </a:lnTo>
                  <a:lnTo>
                    <a:pt x="51637" y="273189"/>
                  </a:lnTo>
                  <a:lnTo>
                    <a:pt x="61239" y="273609"/>
                  </a:lnTo>
                  <a:lnTo>
                    <a:pt x="81267" y="264717"/>
                  </a:lnTo>
                  <a:lnTo>
                    <a:pt x="95628" y="249067"/>
                  </a:lnTo>
                  <a:lnTo>
                    <a:pt x="130375" y="189842"/>
                  </a:lnTo>
                  <a:lnTo>
                    <a:pt x="137730" y="167826"/>
                  </a:lnTo>
                  <a:lnTo>
                    <a:pt x="141871" y="139652"/>
                  </a:lnTo>
                  <a:lnTo>
                    <a:pt x="148974" y="180890"/>
                  </a:lnTo>
                  <a:lnTo>
                    <a:pt x="163790" y="206044"/>
                  </a:lnTo>
                  <a:lnTo>
                    <a:pt x="182998" y="228315"/>
                  </a:lnTo>
                  <a:lnTo>
                    <a:pt x="196603" y="236398"/>
                  </a:lnTo>
                  <a:lnTo>
                    <a:pt x="217314" y="242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68829" y="2516310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1169" y="166183"/>
                  </a:lnTo>
                  <a:lnTo>
                    <a:pt x="5589" y="209560"/>
                  </a:lnTo>
                  <a:lnTo>
                    <a:pt x="8333" y="252235"/>
                  </a:lnTo>
                  <a:lnTo>
                    <a:pt x="6758" y="306364"/>
                  </a:lnTo>
                  <a:lnTo>
                    <a:pt x="4173" y="333864"/>
                  </a:lnTo>
                  <a:lnTo>
                    <a:pt x="8926" y="383407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42487" y="2705823"/>
              <a:ext cx="273741" cy="52644"/>
            </a:xfrm>
            <a:custGeom>
              <a:avLst/>
              <a:gdLst/>
              <a:ahLst/>
              <a:cxnLst/>
              <a:rect l="0" t="0" r="0" b="0"/>
              <a:pathLst>
                <a:path w="273741" h="52644">
                  <a:moveTo>
                    <a:pt x="273740" y="0"/>
                  </a:moveTo>
                  <a:lnTo>
                    <a:pt x="215124" y="14655"/>
                  </a:lnTo>
                  <a:lnTo>
                    <a:pt x="153714" y="20963"/>
                  </a:lnTo>
                  <a:lnTo>
                    <a:pt x="95310" y="32260"/>
                  </a:lnTo>
                  <a:lnTo>
                    <a:pt x="34214" y="4805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10638" y="2474197"/>
              <a:ext cx="363559" cy="421140"/>
            </a:xfrm>
            <a:custGeom>
              <a:avLst/>
              <a:gdLst/>
              <a:ahLst/>
              <a:cxnLst/>
              <a:rect l="0" t="0" r="0" b="0"/>
              <a:pathLst>
                <a:path w="363559" h="421140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132" y="122569"/>
                  </a:lnTo>
                  <a:lnTo>
                    <a:pt x="8573" y="174747"/>
                  </a:lnTo>
                  <a:lnTo>
                    <a:pt x="13882" y="226082"/>
                  </a:lnTo>
                  <a:lnTo>
                    <a:pt x="21265" y="289543"/>
                  </a:lnTo>
                  <a:lnTo>
                    <a:pt x="24414" y="350345"/>
                  </a:lnTo>
                  <a:lnTo>
                    <a:pt x="18103" y="401696"/>
                  </a:lnTo>
                  <a:lnTo>
                    <a:pt x="17000" y="419517"/>
                  </a:lnTo>
                  <a:lnTo>
                    <a:pt x="16510" y="411840"/>
                  </a:lnTo>
                  <a:lnTo>
                    <a:pt x="30807" y="351563"/>
                  </a:lnTo>
                  <a:lnTo>
                    <a:pt x="44322" y="290499"/>
                  </a:lnTo>
                  <a:lnTo>
                    <a:pt x="55930" y="248810"/>
                  </a:lnTo>
                  <a:lnTo>
                    <a:pt x="67348" y="229125"/>
                  </a:lnTo>
                  <a:lnTo>
                    <a:pt x="76007" y="224110"/>
                  </a:lnTo>
                  <a:lnTo>
                    <a:pt x="98107" y="221657"/>
                  </a:lnTo>
                  <a:lnTo>
                    <a:pt x="117288" y="227585"/>
                  </a:lnTo>
                  <a:lnTo>
                    <a:pt x="125679" y="232442"/>
                  </a:lnTo>
                  <a:lnTo>
                    <a:pt x="138121" y="247197"/>
                  </a:lnTo>
                  <a:lnTo>
                    <a:pt x="165502" y="303867"/>
                  </a:lnTo>
                  <a:lnTo>
                    <a:pt x="170344" y="343368"/>
                  </a:lnTo>
                  <a:lnTo>
                    <a:pt x="164647" y="405135"/>
                  </a:lnTo>
                  <a:lnTo>
                    <a:pt x="165440" y="410470"/>
                  </a:lnTo>
                  <a:lnTo>
                    <a:pt x="167139" y="410517"/>
                  </a:lnTo>
                  <a:lnTo>
                    <a:pt x="175118" y="393816"/>
                  </a:lnTo>
                  <a:lnTo>
                    <a:pt x="182711" y="377410"/>
                  </a:lnTo>
                  <a:lnTo>
                    <a:pt x="226990" y="318161"/>
                  </a:lnTo>
                  <a:lnTo>
                    <a:pt x="284904" y="266857"/>
                  </a:lnTo>
                  <a:lnTo>
                    <a:pt x="337401" y="233684"/>
                  </a:lnTo>
                  <a:lnTo>
                    <a:pt x="353988" y="208060"/>
                  </a:lnTo>
                  <a:lnTo>
                    <a:pt x="356185" y="188397"/>
                  </a:lnTo>
                  <a:lnTo>
                    <a:pt x="355133" y="178240"/>
                  </a:lnTo>
                  <a:lnTo>
                    <a:pt x="349753" y="172639"/>
                  </a:lnTo>
                  <a:lnTo>
                    <a:pt x="341487" y="170075"/>
                  </a:lnTo>
                  <a:lnTo>
                    <a:pt x="331296" y="169535"/>
                  </a:lnTo>
                  <a:lnTo>
                    <a:pt x="310615" y="175174"/>
                  </a:lnTo>
                  <a:lnTo>
                    <a:pt x="282361" y="191503"/>
                  </a:lnTo>
                  <a:lnTo>
                    <a:pt x="259171" y="214279"/>
                  </a:lnTo>
                  <a:lnTo>
                    <a:pt x="245804" y="235615"/>
                  </a:lnTo>
                  <a:lnTo>
                    <a:pt x="234042" y="278172"/>
                  </a:lnTo>
                  <a:lnTo>
                    <a:pt x="236926" y="314048"/>
                  </a:lnTo>
                  <a:lnTo>
                    <a:pt x="242849" y="346905"/>
                  </a:lnTo>
                  <a:lnTo>
                    <a:pt x="240500" y="368259"/>
                  </a:lnTo>
                  <a:lnTo>
                    <a:pt x="242915" y="376527"/>
                  </a:lnTo>
                  <a:lnTo>
                    <a:pt x="248034" y="383209"/>
                  </a:lnTo>
                  <a:lnTo>
                    <a:pt x="275878" y="407928"/>
                  </a:lnTo>
                  <a:lnTo>
                    <a:pt x="296123" y="415267"/>
                  </a:lnTo>
                  <a:lnTo>
                    <a:pt x="330709" y="419400"/>
                  </a:lnTo>
                  <a:lnTo>
                    <a:pt x="363558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95336" y="2579481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52643" y="73700"/>
                  </a:moveTo>
                  <a:lnTo>
                    <a:pt x="17896" y="305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79564" y="2568953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31586" y="63171"/>
                  </a:moveTo>
                  <a:lnTo>
                    <a:pt x="20407" y="519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32248" y="2632124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2196" y="37478"/>
                  </a:lnTo>
                  <a:lnTo>
                    <a:pt x="434" y="100080"/>
                  </a:lnTo>
                  <a:lnTo>
                    <a:pt x="7322" y="163225"/>
                  </a:lnTo>
                  <a:lnTo>
                    <a:pt x="6776" y="217639"/>
                  </a:lnTo>
                  <a:lnTo>
                    <a:pt x="2008" y="25165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37492" y="252683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8935" y="3120"/>
                  </a:lnTo>
                  <a:lnTo>
                    <a:pt x="136107" y="9065"/>
                  </a:lnTo>
                  <a:lnTo>
                    <a:pt x="84987" y="18645"/>
                  </a:lnTo>
                  <a:lnTo>
                    <a:pt x="22775" y="352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24364" y="2724803"/>
              <a:ext cx="141917" cy="202120"/>
            </a:xfrm>
            <a:custGeom>
              <a:avLst/>
              <a:gdLst/>
              <a:ahLst/>
              <a:cxnLst/>
              <a:rect l="0" t="0" r="0" b="0"/>
              <a:pathLst>
                <a:path w="141917" h="202120">
                  <a:moveTo>
                    <a:pt x="2641" y="86305"/>
                  </a:moveTo>
                  <a:lnTo>
                    <a:pt x="40119" y="94639"/>
                  </a:lnTo>
                  <a:lnTo>
                    <a:pt x="74967" y="93064"/>
                  </a:lnTo>
                  <a:lnTo>
                    <a:pt x="96787" y="86969"/>
                  </a:lnTo>
                  <a:lnTo>
                    <a:pt x="118183" y="76462"/>
                  </a:lnTo>
                  <a:lnTo>
                    <a:pt x="133152" y="60874"/>
                  </a:lnTo>
                  <a:lnTo>
                    <a:pt x="138781" y="51804"/>
                  </a:lnTo>
                  <a:lnTo>
                    <a:pt x="141916" y="32367"/>
                  </a:lnTo>
                  <a:lnTo>
                    <a:pt x="141115" y="22270"/>
                  </a:lnTo>
                  <a:lnTo>
                    <a:pt x="137071" y="14369"/>
                  </a:lnTo>
                  <a:lnTo>
                    <a:pt x="123218" y="2471"/>
                  </a:lnTo>
                  <a:lnTo>
                    <a:pt x="114611" y="0"/>
                  </a:lnTo>
                  <a:lnTo>
                    <a:pt x="95689" y="374"/>
                  </a:lnTo>
                  <a:lnTo>
                    <a:pt x="65305" y="12751"/>
                  </a:lnTo>
                  <a:lnTo>
                    <a:pt x="39665" y="31236"/>
                  </a:lnTo>
                  <a:lnTo>
                    <a:pt x="22840" y="57120"/>
                  </a:lnTo>
                  <a:lnTo>
                    <a:pt x="8203" y="112892"/>
                  </a:lnTo>
                  <a:lnTo>
                    <a:pt x="2840" y="121577"/>
                  </a:lnTo>
                  <a:lnTo>
                    <a:pt x="0" y="140586"/>
                  </a:lnTo>
                  <a:lnTo>
                    <a:pt x="880" y="150569"/>
                  </a:lnTo>
                  <a:lnTo>
                    <a:pt x="8097" y="167899"/>
                  </a:lnTo>
                  <a:lnTo>
                    <a:pt x="20274" y="183401"/>
                  </a:lnTo>
                  <a:lnTo>
                    <a:pt x="37384" y="198089"/>
                  </a:lnTo>
                  <a:lnTo>
                    <a:pt x="46860" y="201772"/>
                  </a:lnTo>
                  <a:lnTo>
                    <a:pt x="107926" y="202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07453" y="2770737"/>
              <a:ext cx="212108" cy="147098"/>
            </a:xfrm>
            <a:custGeom>
              <a:avLst/>
              <a:gdLst/>
              <a:ahLst/>
              <a:cxnLst/>
              <a:rect l="0" t="0" r="0" b="0"/>
              <a:pathLst>
                <a:path w="212108" h="147098">
                  <a:moveTo>
                    <a:pt x="9065" y="50900"/>
                  </a:moveTo>
                  <a:lnTo>
                    <a:pt x="0" y="109517"/>
                  </a:lnTo>
                  <a:lnTo>
                    <a:pt x="4559" y="144307"/>
                  </a:lnTo>
                  <a:lnTo>
                    <a:pt x="6061" y="147097"/>
                  </a:lnTo>
                  <a:lnTo>
                    <a:pt x="7062" y="144277"/>
                  </a:lnTo>
                  <a:lnTo>
                    <a:pt x="17207" y="93569"/>
                  </a:lnTo>
                  <a:lnTo>
                    <a:pt x="30344" y="39788"/>
                  </a:lnTo>
                  <a:lnTo>
                    <a:pt x="33779" y="25944"/>
                  </a:lnTo>
                  <a:lnTo>
                    <a:pt x="39579" y="15546"/>
                  </a:lnTo>
                  <a:lnTo>
                    <a:pt x="55382" y="872"/>
                  </a:lnTo>
                  <a:lnTo>
                    <a:pt x="62170" y="0"/>
                  </a:lnTo>
                  <a:lnTo>
                    <a:pt x="67865" y="2929"/>
                  </a:lnTo>
                  <a:lnTo>
                    <a:pt x="91000" y="32845"/>
                  </a:lnTo>
                  <a:lnTo>
                    <a:pt x="95003" y="55354"/>
                  </a:lnTo>
                  <a:lnTo>
                    <a:pt x="94433" y="67907"/>
                  </a:lnTo>
                  <a:lnTo>
                    <a:pt x="96393" y="73936"/>
                  </a:lnTo>
                  <a:lnTo>
                    <a:pt x="100039" y="75616"/>
                  </a:lnTo>
                  <a:lnTo>
                    <a:pt x="104809" y="74397"/>
                  </a:lnTo>
                  <a:lnTo>
                    <a:pt x="113229" y="60563"/>
                  </a:lnTo>
                  <a:lnTo>
                    <a:pt x="133755" y="19144"/>
                  </a:lnTo>
                  <a:lnTo>
                    <a:pt x="142495" y="13351"/>
                  </a:lnTo>
                  <a:lnTo>
                    <a:pt x="164683" y="10035"/>
                  </a:lnTo>
                  <a:lnTo>
                    <a:pt x="174811" y="13128"/>
                  </a:lnTo>
                  <a:lnTo>
                    <a:pt x="192304" y="25924"/>
                  </a:lnTo>
                  <a:lnTo>
                    <a:pt x="209717" y="52858"/>
                  </a:lnTo>
                  <a:lnTo>
                    <a:pt x="212107" y="72827"/>
                  </a:lnTo>
                  <a:lnTo>
                    <a:pt x="209106" y="135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00980" y="2705875"/>
              <a:ext cx="129274" cy="420110"/>
            </a:xfrm>
            <a:custGeom>
              <a:avLst/>
              <a:gdLst/>
              <a:ahLst/>
              <a:cxnLst/>
              <a:rect l="0" t="0" r="0" b="0"/>
              <a:pathLst>
                <a:path w="129274" h="420110">
                  <a:moveTo>
                    <a:pt x="10336" y="147347"/>
                  </a:moveTo>
                  <a:lnTo>
                    <a:pt x="2002" y="196278"/>
                  </a:lnTo>
                  <a:lnTo>
                    <a:pt x="458" y="247243"/>
                  </a:lnTo>
                  <a:lnTo>
                    <a:pt x="0" y="306797"/>
                  </a:lnTo>
                  <a:lnTo>
                    <a:pt x="2984" y="362658"/>
                  </a:lnTo>
                  <a:lnTo>
                    <a:pt x="14473" y="417865"/>
                  </a:lnTo>
                  <a:lnTo>
                    <a:pt x="15433" y="420109"/>
                  </a:lnTo>
                  <a:lnTo>
                    <a:pt x="11238" y="366743"/>
                  </a:lnTo>
                  <a:lnTo>
                    <a:pt x="10603" y="317768"/>
                  </a:lnTo>
                  <a:lnTo>
                    <a:pt x="4826" y="260623"/>
                  </a:lnTo>
                  <a:lnTo>
                    <a:pt x="1294" y="204827"/>
                  </a:lnTo>
                  <a:lnTo>
                    <a:pt x="7336" y="148043"/>
                  </a:lnTo>
                  <a:lnTo>
                    <a:pt x="9743" y="86047"/>
                  </a:lnTo>
                  <a:lnTo>
                    <a:pt x="15807" y="33983"/>
                  </a:lnTo>
                  <a:lnTo>
                    <a:pt x="30545" y="6263"/>
                  </a:lnTo>
                  <a:lnTo>
                    <a:pt x="37846" y="1819"/>
                  </a:lnTo>
                  <a:lnTo>
                    <a:pt x="55318" y="0"/>
                  </a:lnTo>
                  <a:lnTo>
                    <a:pt x="84885" y="11142"/>
                  </a:lnTo>
                  <a:lnTo>
                    <a:pt x="110283" y="34851"/>
                  </a:lnTo>
                  <a:lnTo>
                    <a:pt x="127037" y="69691"/>
                  </a:lnTo>
                  <a:lnTo>
                    <a:pt x="129273" y="96066"/>
                  </a:lnTo>
                  <a:lnTo>
                    <a:pt x="125198" y="121046"/>
                  </a:lnTo>
                  <a:lnTo>
                    <a:pt x="109750" y="148263"/>
                  </a:lnTo>
                  <a:lnTo>
                    <a:pt x="97023" y="163742"/>
                  </a:lnTo>
                  <a:lnTo>
                    <a:pt x="71116" y="180021"/>
                  </a:lnTo>
                  <a:lnTo>
                    <a:pt x="31393" y="189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11357" y="2678636"/>
              <a:ext cx="151227" cy="211332"/>
            </a:xfrm>
            <a:custGeom>
              <a:avLst/>
              <a:gdLst/>
              <a:ahLst/>
              <a:cxnLst/>
              <a:rect l="0" t="0" r="0" b="0"/>
              <a:pathLst>
                <a:path w="151227" h="211332">
                  <a:moveTo>
                    <a:pt x="0" y="111415"/>
                  </a:moveTo>
                  <a:lnTo>
                    <a:pt x="39687" y="117481"/>
                  </a:lnTo>
                  <a:lnTo>
                    <a:pt x="100026" y="106856"/>
                  </a:lnTo>
                  <a:lnTo>
                    <a:pt x="135312" y="91477"/>
                  </a:lnTo>
                  <a:lnTo>
                    <a:pt x="142850" y="82915"/>
                  </a:lnTo>
                  <a:lnTo>
                    <a:pt x="151226" y="60924"/>
                  </a:lnTo>
                  <a:lnTo>
                    <a:pt x="151120" y="50848"/>
                  </a:lnTo>
                  <a:lnTo>
                    <a:pt x="144763" y="33414"/>
                  </a:lnTo>
                  <a:lnTo>
                    <a:pt x="128031" y="10445"/>
                  </a:lnTo>
                  <a:lnTo>
                    <a:pt x="105645" y="2199"/>
                  </a:lnTo>
                  <a:lnTo>
                    <a:pt x="91487" y="0"/>
                  </a:lnTo>
                  <a:lnTo>
                    <a:pt x="69517" y="3796"/>
                  </a:lnTo>
                  <a:lnTo>
                    <a:pt x="43994" y="19087"/>
                  </a:lnTo>
                  <a:lnTo>
                    <a:pt x="30081" y="32946"/>
                  </a:lnTo>
                  <a:lnTo>
                    <a:pt x="19998" y="50804"/>
                  </a:lnTo>
                  <a:lnTo>
                    <a:pt x="13334" y="86177"/>
                  </a:lnTo>
                  <a:lnTo>
                    <a:pt x="19488" y="140052"/>
                  </a:lnTo>
                  <a:lnTo>
                    <a:pt x="29821" y="179432"/>
                  </a:lnTo>
                  <a:lnTo>
                    <a:pt x="40940" y="198577"/>
                  </a:lnTo>
                  <a:lnTo>
                    <a:pt x="49520" y="204618"/>
                  </a:lnTo>
                  <a:lnTo>
                    <a:pt x="71532" y="211331"/>
                  </a:lnTo>
                  <a:lnTo>
                    <a:pt x="104643" y="209520"/>
                  </a:lnTo>
                  <a:lnTo>
                    <a:pt x="136870" y="195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21927" y="2674238"/>
              <a:ext cx="126343" cy="199454"/>
            </a:xfrm>
            <a:custGeom>
              <a:avLst/>
              <a:gdLst/>
              <a:ahLst/>
              <a:cxnLst/>
              <a:rect l="0" t="0" r="0" b="0"/>
              <a:pathLst>
                <a:path w="126343" h="199454">
                  <a:moveTo>
                    <a:pt x="0" y="115813"/>
                  </a:moveTo>
                  <a:lnTo>
                    <a:pt x="16789" y="170858"/>
                  </a:lnTo>
                  <a:lnTo>
                    <a:pt x="19793" y="199453"/>
                  </a:lnTo>
                  <a:lnTo>
                    <a:pt x="20495" y="191201"/>
                  </a:lnTo>
                  <a:lnTo>
                    <a:pt x="9530" y="134782"/>
                  </a:lnTo>
                  <a:lnTo>
                    <a:pt x="1883" y="80306"/>
                  </a:lnTo>
                  <a:lnTo>
                    <a:pt x="7076" y="55579"/>
                  </a:lnTo>
                  <a:lnTo>
                    <a:pt x="11737" y="44071"/>
                  </a:lnTo>
                  <a:lnTo>
                    <a:pt x="26273" y="28166"/>
                  </a:lnTo>
                  <a:lnTo>
                    <a:pt x="57307" y="12635"/>
                  </a:lnTo>
                  <a:lnTo>
                    <a:pt x="93019" y="374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93229" y="2713890"/>
              <a:ext cx="218254" cy="170919"/>
            </a:xfrm>
            <a:custGeom>
              <a:avLst/>
              <a:gdLst/>
              <a:ahLst/>
              <a:cxnLst/>
              <a:rect l="0" t="0" r="0" b="0"/>
              <a:pathLst>
                <a:path w="218254" h="170919">
                  <a:moveTo>
                    <a:pt x="112968" y="128804"/>
                  </a:moveTo>
                  <a:lnTo>
                    <a:pt x="118557" y="112036"/>
                  </a:lnTo>
                  <a:lnTo>
                    <a:pt x="118181" y="94445"/>
                  </a:lnTo>
                  <a:lnTo>
                    <a:pt x="101972" y="33804"/>
                  </a:lnTo>
                  <a:lnTo>
                    <a:pt x="98618" y="23357"/>
                  </a:lnTo>
                  <a:lnTo>
                    <a:pt x="85533" y="8629"/>
                  </a:lnTo>
                  <a:lnTo>
                    <a:pt x="77131" y="3064"/>
                  </a:lnTo>
                  <a:lnTo>
                    <a:pt x="58435" y="0"/>
                  </a:lnTo>
                  <a:lnTo>
                    <a:pt x="48537" y="821"/>
                  </a:lnTo>
                  <a:lnTo>
                    <a:pt x="31299" y="11091"/>
                  </a:lnTo>
                  <a:lnTo>
                    <a:pt x="17009" y="27354"/>
                  </a:lnTo>
                  <a:lnTo>
                    <a:pt x="6759" y="46280"/>
                  </a:lnTo>
                  <a:lnTo>
                    <a:pt x="0" y="82256"/>
                  </a:lnTo>
                  <a:lnTo>
                    <a:pt x="3587" y="116962"/>
                  </a:lnTo>
                  <a:lnTo>
                    <a:pt x="17647" y="149472"/>
                  </a:lnTo>
                  <a:lnTo>
                    <a:pt x="26024" y="155451"/>
                  </a:lnTo>
                  <a:lnTo>
                    <a:pt x="47810" y="158974"/>
                  </a:lnTo>
                  <a:lnTo>
                    <a:pt x="66851" y="153521"/>
                  </a:lnTo>
                  <a:lnTo>
                    <a:pt x="75204" y="148792"/>
                  </a:lnTo>
                  <a:lnTo>
                    <a:pt x="87606" y="134178"/>
                  </a:lnTo>
                  <a:lnTo>
                    <a:pt x="105098" y="96200"/>
                  </a:lnTo>
                  <a:lnTo>
                    <a:pt x="110061" y="91860"/>
                  </a:lnTo>
                  <a:lnTo>
                    <a:pt x="115709" y="91307"/>
                  </a:lnTo>
                  <a:lnTo>
                    <a:pt x="121814" y="93277"/>
                  </a:lnTo>
                  <a:lnTo>
                    <a:pt x="127054" y="99270"/>
                  </a:lnTo>
                  <a:lnTo>
                    <a:pt x="153196" y="144311"/>
                  </a:lnTo>
                  <a:lnTo>
                    <a:pt x="172571" y="156363"/>
                  </a:lnTo>
                  <a:lnTo>
                    <a:pt x="218253" y="170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43259" y="2516310"/>
              <a:ext cx="20866" cy="389556"/>
            </a:xfrm>
            <a:custGeom>
              <a:avLst/>
              <a:gdLst/>
              <a:ahLst/>
              <a:cxnLst/>
              <a:rect l="0" t="0" r="0" b="0"/>
              <a:pathLst>
                <a:path w="20866" h="389556">
                  <a:moveTo>
                    <a:pt x="10337" y="0"/>
                  </a:moveTo>
                  <a:lnTo>
                    <a:pt x="3101" y="28726"/>
                  </a:lnTo>
                  <a:lnTo>
                    <a:pt x="784" y="80262"/>
                  </a:lnTo>
                  <a:lnTo>
                    <a:pt x="242" y="123799"/>
                  </a:lnTo>
                  <a:lnTo>
                    <a:pt x="0" y="167326"/>
                  </a:lnTo>
                  <a:lnTo>
                    <a:pt x="1064" y="210068"/>
                  </a:lnTo>
                  <a:lnTo>
                    <a:pt x="7069" y="272423"/>
                  </a:lnTo>
                  <a:lnTo>
                    <a:pt x="10538" y="326123"/>
                  </a:lnTo>
                  <a:lnTo>
                    <a:pt x="20865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27253" y="2663838"/>
              <a:ext cx="221100" cy="10401"/>
            </a:xfrm>
            <a:custGeom>
              <a:avLst/>
              <a:gdLst/>
              <a:ahLst/>
              <a:cxnLst/>
              <a:rect l="0" t="0" r="0" b="0"/>
              <a:pathLst>
                <a:path w="221100" h="10401">
                  <a:moveTo>
                    <a:pt x="221099" y="10400"/>
                  </a:moveTo>
                  <a:lnTo>
                    <a:pt x="193543" y="3164"/>
                  </a:lnTo>
                  <a:lnTo>
                    <a:pt x="137320" y="522"/>
                  </a:lnTo>
                  <a:lnTo>
                    <a:pt x="80808" y="0"/>
                  </a:lnTo>
                  <a:lnTo>
                    <a:pt x="25113" y="8222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69409" y="2677128"/>
              <a:ext cx="170711" cy="228738"/>
            </a:xfrm>
            <a:custGeom>
              <a:avLst/>
              <a:gdLst/>
              <a:ahLst/>
              <a:cxnLst/>
              <a:rect l="0" t="0" r="0" b="0"/>
              <a:pathLst>
                <a:path w="170711" h="228738">
                  <a:moveTo>
                    <a:pt x="0" y="91866"/>
                  </a:moveTo>
                  <a:lnTo>
                    <a:pt x="53875" y="109825"/>
                  </a:lnTo>
                  <a:lnTo>
                    <a:pt x="98119" y="120414"/>
                  </a:lnTo>
                  <a:lnTo>
                    <a:pt x="123157" y="119762"/>
                  </a:lnTo>
                  <a:lnTo>
                    <a:pt x="145983" y="111673"/>
                  </a:lnTo>
                  <a:lnTo>
                    <a:pt x="154644" y="103901"/>
                  </a:lnTo>
                  <a:lnTo>
                    <a:pt x="167386" y="82787"/>
                  </a:lnTo>
                  <a:lnTo>
                    <a:pt x="170710" y="60925"/>
                  </a:lnTo>
                  <a:lnTo>
                    <a:pt x="169959" y="50182"/>
                  </a:lnTo>
                  <a:lnTo>
                    <a:pt x="159765" y="32006"/>
                  </a:lnTo>
                  <a:lnTo>
                    <a:pt x="143536" y="17299"/>
                  </a:lnTo>
                  <a:lnTo>
                    <a:pt x="124625" y="6863"/>
                  </a:lnTo>
                  <a:lnTo>
                    <a:pt x="88658" y="0"/>
                  </a:lnTo>
                  <a:lnTo>
                    <a:pt x="65140" y="4633"/>
                  </a:lnTo>
                  <a:lnTo>
                    <a:pt x="35288" y="20396"/>
                  </a:lnTo>
                  <a:lnTo>
                    <a:pt x="27035" y="26672"/>
                  </a:lnTo>
                  <a:lnTo>
                    <a:pt x="14745" y="46123"/>
                  </a:lnTo>
                  <a:lnTo>
                    <a:pt x="9830" y="57862"/>
                  </a:lnTo>
                  <a:lnTo>
                    <a:pt x="8502" y="102328"/>
                  </a:lnTo>
                  <a:lnTo>
                    <a:pt x="19704" y="152945"/>
                  </a:lnTo>
                  <a:lnTo>
                    <a:pt x="43233" y="193618"/>
                  </a:lnTo>
                  <a:lnTo>
                    <a:pt x="57819" y="208449"/>
                  </a:lnTo>
                  <a:lnTo>
                    <a:pt x="76000" y="218940"/>
                  </a:lnTo>
                  <a:lnTo>
                    <a:pt x="123503" y="226802"/>
                  </a:lnTo>
                  <a:lnTo>
                    <a:pt x="168456" y="2287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19086" y="2537367"/>
              <a:ext cx="14322" cy="400084"/>
            </a:xfrm>
            <a:custGeom>
              <a:avLst/>
              <a:gdLst/>
              <a:ahLst/>
              <a:cxnLst/>
              <a:rect l="0" t="0" r="0" b="0"/>
              <a:pathLst>
                <a:path w="14322" h="400084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6330" y="162570"/>
                  </a:lnTo>
                  <a:lnTo>
                    <a:pt x="7443" y="207954"/>
                  </a:lnTo>
                  <a:lnTo>
                    <a:pt x="9239" y="270627"/>
                  </a:lnTo>
                  <a:lnTo>
                    <a:pt x="14321" y="319872"/>
                  </a:lnTo>
                  <a:lnTo>
                    <a:pt x="9862" y="372194"/>
                  </a:lnTo>
                  <a:lnTo>
                    <a:pt x="833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11605" y="2497955"/>
              <a:ext cx="347442" cy="439496"/>
            </a:xfrm>
            <a:custGeom>
              <a:avLst/>
              <a:gdLst/>
              <a:ahLst/>
              <a:cxnLst/>
              <a:rect l="0" t="0" r="0" b="0"/>
              <a:pathLst>
                <a:path w="347442" h="439496">
                  <a:moveTo>
                    <a:pt x="0" y="81526"/>
                  </a:moveTo>
                  <a:lnTo>
                    <a:pt x="9576" y="57480"/>
                  </a:lnTo>
                  <a:lnTo>
                    <a:pt x="39404" y="21934"/>
                  </a:lnTo>
                  <a:lnTo>
                    <a:pt x="65488" y="6417"/>
                  </a:lnTo>
                  <a:lnTo>
                    <a:pt x="106622" y="0"/>
                  </a:lnTo>
                  <a:lnTo>
                    <a:pt x="156112" y="6238"/>
                  </a:lnTo>
                  <a:lnTo>
                    <a:pt x="199684" y="21854"/>
                  </a:lnTo>
                  <a:lnTo>
                    <a:pt x="242085" y="52712"/>
                  </a:lnTo>
                  <a:lnTo>
                    <a:pt x="256942" y="75349"/>
                  </a:lnTo>
                  <a:lnTo>
                    <a:pt x="266275" y="101008"/>
                  </a:lnTo>
                  <a:lnTo>
                    <a:pt x="270359" y="140591"/>
                  </a:lnTo>
                  <a:lnTo>
                    <a:pt x="267169" y="163929"/>
                  </a:lnTo>
                  <a:lnTo>
                    <a:pt x="258732" y="182881"/>
                  </a:lnTo>
                  <a:lnTo>
                    <a:pt x="234252" y="214111"/>
                  </a:lnTo>
                  <a:lnTo>
                    <a:pt x="208228" y="230125"/>
                  </a:lnTo>
                  <a:lnTo>
                    <a:pt x="188472" y="232188"/>
                  </a:lnTo>
                  <a:lnTo>
                    <a:pt x="178291" y="231101"/>
                  </a:lnTo>
                  <a:lnTo>
                    <a:pt x="173843" y="233885"/>
                  </a:lnTo>
                  <a:lnTo>
                    <a:pt x="173217" y="239251"/>
                  </a:lnTo>
                  <a:lnTo>
                    <a:pt x="193051" y="296122"/>
                  </a:lnTo>
                  <a:lnTo>
                    <a:pt x="226244" y="355581"/>
                  </a:lnTo>
                  <a:lnTo>
                    <a:pt x="268830" y="411273"/>
                  </a:lnTo>
                  <a:lnTo>
                    <a:pt x="290874" y="434902"/>
                  </a:lnTo>
                  <a:lnTo>
                    <a:pt x="299201" y="438773"/>
                  </a:lnTo>
                  <a:lnTo>
                    <a:pt x="347441" y="439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40742" y="2700632"/>
              <a:ext cx="138023" cy="215762"/>
            </a:xfrm>
            <a:custGeom>
              <a:avLst/>
              <a:gdLst/>
              <a:ahLst/>
              <a:cxnLst/>
              <a:rect l="0" t="0" r="0" b="0"/>
              <a:pathLst>
                <a:path w="138023" h="215762">
                  <a:moveTo>
                    <a:pt x="7776" y="68362"/>
                  </a:moveTo>
                  <a:lnTo>
                    <a:pt x="62821" y="85151"/>
                  </a:lnTo>
                  <a:lnTo>
                    <a:pt x="87612" y="87522"/>
                  </a:lnTo>
                  <a:lnTo>
                    <a:pt x="111109" y="82337"/>
                  </a:lnTo>
                  <a:lnTo>
                    <a:pt x="122288" y="77679"/>
                  </a:lnTo>
                  <a:lnTo>
                    <a:pt x="129741" y="68724"/>
                  </a:lnTo>
                  <a:lnTo>
                    <a:pt x="138022" y="43177"/>
                  </a:lnTo>
                  <a:lnTo>
                    <a:pt x="137890" y="31685"/>
                  </a:lnTo>
                  <a:lnTo>
                    <a:pt x="131505" y="12677"/>
                  </a:lnTo>
                  <a:lnTo>
                    <a:pt x="124187" y="6672"/>
                  </a:lnTo>
                  <a:lnTo>
                    <a:pt x="103578" y="0"/>
                  </a:lnTo>
                  <a:lnTo>
                    <a:pt x="71256" y="1834"/>
                  </a:lnTo>
                  <a:lnTo>
                    <a:pt x="53147" y="9938"/>
                  </a:lnTo>
                  <a:lnTo>
                    <a:pt x="22457" y="34205"/>
                  </a:lnTo>
                  <a:lnTo>
                    <a:pt x="6537" y="60191"/>
                  </a:lnTo>
                  <a:lnTo>
                    <a:pt x="0" y="101296"/>
                  </a:lnTo>
                  <a:lnTo>
                    <a:pt x="4710" y="127453"/>
                  </a:lnTo>
                  <a:lnTo>
                    <a:pt x="20515" y="158790"/>
                  </a:lnTo>
                  <a:lnTo>
                    <a:pt x="46817" y="190340"/>
                  </a:lnTo>
                  <a:lnTo>
                    <a:pt x="73156" y="206409"/>
                  </a:lnTo>
                  <a:lnTo>
                    <a:pt x="102532" y="2157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16974" y="2726808"/>
              <a:ext cx="225357" cy="389628"/>
            </a:xfrm>
            <a:custGeom>
              <a:avLst/>
              <a:gdLst/>
              <a:ahLst/>
              <a:cxnLst/>
              <a:rect l="0" t="0" r="0" b="0"/>
              <a:pathLst>
                <a:path w="225357" h="389628">
                  <a:moveTo>
                    <a:pt x="105285" y="126414"/>
                  </a:moveTo>
                  <a:lnTo>
                    <a:pt x="122053" y="120825"/>
                  </a:lnTo>
                  <a:lnTo>
                    <a:pt x="136524" y="108722"/>
                  </a:lnTo>
                  <a:lnTo>
                    <a:pt x="149584" y="90475"/>
                  </a:lnTo>
                  <a:lnTo>
                    <a:pt x="159289" y="66768"/>
                  </a:lnTo>
                  <a:lnTo>
                    <a:pt x="161262" y="43753"/>
                  </a:lnTo>
                  <a:lnTo>
                    <a:pt x="157070" y="22995"/>
                  </a:lnTo>
                  <a:lnTo>
                    <a:pt x="147408" y="5971"/>
                  </a:lnTo>
                  <a:lnTo>
                    <a:pt x="139216" y="1665"/>
                  </a:lnTo>
                  <a:lnTo>
                    <a:pt x="117636" y="0"/>
                  </a:lnTo>
                  <a:lnTo>
                    <a:pt x="98686" y="6280"/>
                  </a:lnTo>
                  <a:lnTo>
                    <a:pt x="82465" y="18039"/>
                  </a:lnTo>
                  <a:lnTo>
                    <a:pt x="67457" y="34964"/>
                  </a:lnTo>
                  <a:lnTo>
                    <a:pt x="59226" y="57304"/>
                  </a:lnTo>
                  <a:lnTo>
                    <a:pt x="56738" y="82830"/>
                  </a:lnTo>
                  <a:lnTo>
                    <a:pt x="59532" y="109773"/>
                  </a:lnTo>
                  <a:lnTo>
                    <a:pt x="67793" y="131107"/>
                  </a:lnTo>
                  <a:lnTo>
                    <a:pt x="73271" y="140071"/>
                  </a:lnTo>
                  <a:lnTo>
                    <a:pt x="88717" y="153151"/>
                  </a:lnTo>
                  <a:lnTo>
                    <a:pt x="97749" y="158277"/>
                  </a:lnTo>
                  <a:lnTo>
                    <a:pt x="106110" y="158184"/>
                  </a:lnTo>
                  <a:lnTo>
                    <a:pt x="114024" y="154613"/>
                  </a:lnTo>
                  <a:lnTo>
                    <a:pt x="121639" y="148723"/>
                  </a:lnTo>
                  <a:lnTo>
                    <a:pt x="130101" y="129700"/>
                  </a:lnTo>
                  <a:lnTo>
                    <a:pt x="132357" y="118077"/>
                  </a:lnTo>
                  <a:lnTo>
                    <a:pt x="137371" y="113837"/>
                  </a:lnTo>
                  <a:lnTo>
                    <a:pt x="144223" y="114520"/>
                  </a:lnTo>
                  <a:lnTo>
                    <a:pt x="152301" y="118485"/>
                  </a:lnTo>
                  <a:lnTo>
                    <a:pt x="167514" y="138488"/>
                  </a:lnTo>
                  <a:lnTo>
                    <a:pt x="196346" y="198989"/>
                  </a:lnTo>
                  <a:lnTo>
                    <a:pt x="216165" y="258860"/>
                  </a:lnTo>
                  <a:lnTo>
                    <a:pt x="225356" y="300448"/>
                  </a:lnTo>
                  <a:lnTo>
                    <a:pt x="223770" y="324256"/>
                  </a:lnTo>
                  <a:lnTo>
                    <a:pt x="219370" y="333178"/>
                  </a:lnTo>
                  <a:lnTo>
                    <a:pt x="205123" y="346211"/>
                  </a:lnTo>
                  <a:lnTo>
                    <a:pt x="151739" y="356874"/>
                  </a:lnTo>
                  <a:lnTo>
                    <a:pt x="94920" y="369033"/>
                  </a:lnTo>
                  <a:lnTo>
                    <a:pt x="34163" y="385009"/>
                  </a:lnTo>
                  <a:lnTo>
                    <a:pt x="0" y="389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01243" y="2768994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1" y="58617"/>
                  </a:lnTo>
                  <a:lnTo>
                    <a:pt x="8406" y="111621"/>
                  </a:lnTo>
                  <a:lnTo>
                    <a:pt x="21331" y="150861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90715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82115" y="2716352"/>
              <a:ext cx="102025" cy="179422"/>
            </a:xfrm>
            <a:custGeom>
              <a:avLst/>
              <a:gdLst/>
              <a:ahLst/>
              <a:cxnLst/>
              <a:rect l="0" t="0" r="0" b="0"/>
              <a:pathLst>
                <a:path w="102025" h="179422">
                  <a:moveTo>
                    <a:pt x="77056" y="0"/>
                  </a:moveTo>
                  <a:lnTo>
                    <a:pt x="53009" y="9575"/>
                  </a:lnTo>
                  <a:lnTo>
                    <a:pt x="38683" y="20243"/>
                  </a:lnTo>
                  <a:lnTo>
                    <a:pt x="11591" y="61797"/>
                  </a:lnTo>
                  <a:lnTo>
                    <a:pt x="1947" y="83617"/>
                  </a:lnTo>
                  <a:lnTo>
                    <a:pt x="0" y="108133"/>
                  </a:lnTo>
                  <a:lnTo>
                    <a:pt x="4204" y="133457"/>
                  </a:lnTo>
                  <a:lnTo>
                    <a:pt x="13872" y="156410"/>
                  </a:lnTo>
                  <a:lnTo>
                    <a:pt x="29087" y="172071"/>
                  </a:lnTo>
                  <a:lnTo>
                    <a:pt x="38057" y="177885"/>
                  </a:lnTo>
                  <a:lnTo>
                    <a:pt x="47548" y="179421"/>
                  </a:lnTo>
                  <a:lnTo>
                    <a:pt x="67451" y="174889"/>
                  </a:lnTo>
                  <a:lnTo>
                    <a:pt x="75332" y="168065"/>
                  </a:lnTo>
                  <a:lnTo>
                    <a:pt x="96386" y="126611"/>
                  </a:lnTo>
                  <a:lnTo>
                    <a:pt x="102024" y="105405"/>
                  </a:lnTo>
                  <a:lnTo>
                    <a:pt x="96113" y="63195"/>
                  </a:lnTo>
                  <a:lnTo>
                    <a:pt x="7705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11813" y="2663463"/>
              <a:ext cx="168457" cy="242403"/>
            </a:xfrm>
            <a:custGeom>
              <a:avLst/>
              <a:gdLst/>
              <a:ahLst/>
              <a:cxnLst/>
              <a:rect l="0" t="0" r="0" b="0"/>
              <a:pathLst>
                <a:path w="168457" h="242403">
                  <a:moveTo>
                    <a:pt x="0" y="95003"/>
                  </a:moveTo>
                  <a:lnTo>
                    <a:pt x="17959" y="148878"/>
                  </a:lnTo>
                  <a:lnTo>
                    <a:pt x="38641" y="210925"/>
                  </a:lnTo>
                  <a:lnTo>
                    <a:pt x="46804" y="234245"/>
                  </a:lnTo>
                  <a:lnTo>
                    <a:pt x="34274" y="179868"/>
                  </a:lnTo>
                  <a:lnTo>
                    <a:pt x="24015" y="122902"/>
                  </a:lnTo>
                  <a:lnTo>
                    <a:pt x="21642" y="61259"/>
                  </a:lnTo>
                  <a:lnTo>
                    <a:pt x="27556" y="35552"/>
                  </a:lnTo>
                  <a:lnTo>
                    <a:pt x="32409" y="23784"/>
                  </a:lnTo>
                  <a:lnTo>
                    <a:pt x="47159" y="7588"/>
                  </a:lnTo>
                  <a:lnTo>
                    <a:pt x="56006" y="1631"/>
                  </a:lnTo>
                  <a:lnTo>
                    <a:pt x="65413" y="0"/>
                  </a:lnTo>
                  <a:lnTo>
                    <a:pt x="85225" y="4426"/>
                  </a:lnTo>
                  <a:lnTo>
                    <a:pt x="110520" y="20072"/>
                  </a:lnTo>
                  <a:lnTo>
                    <a:pt x="122429" y="35964"/>
                  </a:lnTo>
                  <a:lnTo>
                    <a:pt x="143375" y="92254"/>
                  </a:lnTo>
                  <a:lnTo>
                    <a:pt x="161369" y="147284"/>
                  </a:lnTo>
                  <a:lnTo>
                    <a:pt x="167056" y="202989"/>
                  </a:lnTo>
                  <a:lnTo>
                    <a:pt x="168456" y="242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75026" y="286375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548725" y="2526839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84228"/>
                  </a:moveTo>
                  <a:lnTo>
                    <a:pt x="9575" y="60181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32953" y="2547896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73699"/>
                  </a:moveTo>
                  <a:lnTo>
                    <a:pt x="16811" y="54549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579067" y="4085057"/>
            <a:ext cx="5896619" cy="627016"/>
            <a:chOff x="579067" y="4085057"/>
            <a:chExt cx="5896619" cy="627016"/>
          </a:xfrm>
        </p:grpSpPr>
        <p:sp>
          <p:nvSpPr>
            <p:cNvPr id="107" name="Freeform 106"/>
            <p:cNvSpPr/>
            <p:nvPr/>
          </p:nvSpPr>
          <p:spPr>
            <a:xfrm>
              <a:off x="579067" y="4285098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31586"/>
                  </a:moveTo>
                  <a:lnTo>
                    <a:pt x="78254" y="22521"/>
                  </a:lnTo>
                  <a:lnTo>
                    <a:pt x="24776" y="97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62555" y="4148228"/>
              <a:ext cx="22635" cy="463255"/>
            </a:xfrm>
            <a:custGeom>
              <a:avLst/>
              <a:gdLst/>
              <a:ahLst/>
              <a:cxnLst/>
              <a:rect l="0" t="0" r="0" b="0"/>
              <a:pathLst>
                <a:path w="22635" h="463255">
                  <a:moveTo>
                    <a:pt x="6066" y="0"/>
                  </a:moveTo>
                  <a:lnTo>
                    <a:pt x="0" y="39688"/>
                  </a:lnTo>
                  <a:lnTo>
                    <a:pt x="5036" y="100026"/>
                  </a:lnTo>
                  <a:lnTo>
                    <a:pt x="11350" y="157669"/>
                  </a:lnTo>
                  <a:lnTo>
                    <a:pt x="15041" y="221021"/>
                  </a:lnTo>
                  <a:lnTo>
                    <a:pt x="16134" y="273068"/>
                  </a:lnTo>
                  <a:lnTo>
                    <a:pt x="16458" y="329303"/>
                  </a:lnTo>
                  <a:lnTo>
                    <a:pt x="22634" y="387141"/>
                  </a:lnTo>
                  <a:lnTo>
                    <a:pt x="15015" y="436174"/>
                  </a:lnTo>
                  <a:lnTo>
                    <a:pt x="6066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7523" y="4127171"/>
              <a:ext cx="400084" cy="10337"/>
            </a:xfrm>
            <a:custGeom>
              <a:avLst/>
              <a:gdLst/>
              <a:ahLst/>
              <a:cxnLst/>
              <a:rect l="0" t="0" r="0" b="0"/>
              <a:pathLst>
                <a:path w="400084" h="10337">
                  <a:moveTo>
                    <a:pt x="400083" y="0"/>
                  </a:moveTo>
                  <a:lnTo>
                    <a:pt x="351152" y="0"/>
                  </a:lnTo>
                  <a:lnTo>
                    <a:pt x="303307" y="3119"/>
                  </a:lnTo>
                  <a:lnTo>
                    <a:pt x="252085" y="8333"/>
                  </a:lnTo>
                  <a:lnTo>
                    <a:pt x="196744" y="9878"/>
                  </a:lnTo>
                  <a:lnTo>
                    <a:pt x="139013" y="10336"/>
                  </a:lnTo>
                  <a:lnTo>
                    <a:pt x="87982" y="7352"/>
                  </a:lnTo>
                  <a:lnTo>
                    <a:pt x="28817" y="14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147606" y="4085057"/>
              <a:ext cx="484312" cy="467166"/>
            </a:xfrm>
            <a:custGeom>
              <a:avLst/>
              <a:gdLst/>
              <a:ahLst/>
              <a:cxnLst/>
              <a:rect l="0" t="0" r="0" b="0"/>
              <a:pathLst>
                <a:path w="484312" h="467166">
                  <a:moveTo>
                    <a:pt x="0" y="0"/>
                  </a:moveTo>
                  <a:lnTo>
                    <a:pt x="7235" y="28726"/>
                  </a:lnTo>
                  <a:lnTo>
                    <a:pt x="10722" y="80261"/>
                  </a:lnTo>
                  <a:lnTo>
                    <a:pt x="15684" y="123799"/>
                  </a:lnTo>
                  <a:lnTo>
                    <a:pt x="21788" y="167326"/>
                  </a:lnTo>
                  <a:lnTo>
                    <a:pt x="27231" y="210068"/>
                  </a:lnTo>
                  <a:lnTo>
                    <a:pt x="31465" y="270082"/>
                  </a:lnTo>
                  <a:lnTo>
                    <a:pt x="39664" y="332939"/>
                  </a:lnTo>
                  <a:lnTo>
                    <a:pt x="41388" y="388377"/>
                  </a:lnTo>
                  <a:lnTo>
                    <a:pt x="41899" y="438728"/>
                  </a:lnTo>
                  <a:lnTo>
                    <a:pt x="40848" y="460542"/>
                  </a:lnTo>
                  <a:lnTo>
                    <a:pt x="38930" y="461446"/>
                  </a:lnTo>
                  <a:lnTo>
                    <a:pt x="36482" y="458539"/>
                  </a:lnTo>
                  <a:lnTo>
                    <a:pt x="27447" y="432091"/>
                  </a:lnTo>
                  <a:lnTo>
                    <a:pt x="28539" y="394619"/>
                  </a:lnTo>
                  <a:lnTo>
                    <a:pt x="39389" y="341205"/>
                  </a:lnTo>
                  <a:lnTo>
                    <a:pt x="50535" y="307768"/>
                  </a:lnTo>
                  <a:lnTo>
                    <a:pt x="61844" y="290424"/>
                  </a:lnTo>
                  <a:lnTo>
                    <a:pt x="77789" y="278036"/>
                  </a:lnTo>
                  <a:lnTo>
                    <a:pt x="86954" y="273094"/>
                  </a:lnTo>
                  <a:lnTo>
                    <a:pt x="95404" y="272140"/>
                  </a:lnTo>
                  <a:lnTo>
                    <a:pt x="111032" y="277318"/>
                  </a:lnTo>
                  <a:lnTo>
                    <a:pt x="154306" y="312967"/>
                  </a:lnTo>
                  <a:lnTo>
                    <a:pt x="196522" y="374757"/>
                  </a:lnTo>
                  <a:lnTo>
                    <a:pt x="220173" y="431106"/>
                  </a:lnTo>
                  <a:lnTo>
                    <a:pt x="225366" y="445456"/>
                  </a:lnTo>
                  <a:lnTo>
                    <a:pt x="223775" y="440136"/>
                  </a:lnTo>
                  <a:lnTo>
                    <a:pt x="227481" y="417410"/>
                  </a:lnTo>
                  <a:lnTo>
                    <a:pt x="241577" y="388449"/>
                  </a:lnTo>
                  <a:lnTo>
                    <a:pt x="266160" y="363231"/>
                  </a:lnTo>
                  <a:lnTo>
                    <a:pt x="321053" y="328583"/>
                  </a:lnTo>
                  <a:lnTo>
                    <a:pt x="356656" y="300388"/>
                  </a:lnTo>
                  <a:lnTo>
                    <a:pt x="368304" y="282074"/>
                  </a:lnTo>
                  <a:lnTo>
                    <a:pt x="371141" y="262236"/>
                  </a:lnTo>
                  <a:lnTo>
                    <a:pt x="370260" y="252033"/>
                  </a:lnTo>
                  <a:lnTo>
                    <a:pt x="359922" y="234457"/>
                  </a:lnTo>
                  <a:lnTo>
                    <a:pt x="352252" y="226494"/>
                  </a:lnTo>
                  <a:lnTo>
                    <a:pt x="343629" y="222356"/>
                  </a:lnTo>
                  <a:lnTo>
                    <a:pt x="324689" y="220877"/>
                  </a:lnTo>
                  <a:lnTo>
                    <a:pt x="294296" y="232211"/>
                  </a:lnTo>
                  <a:lnTo>
                    <a:pt x="279757" y="247094"/>
                  </a:lnTo>
                  <a:lnTo>
                    <a:pt x="270565" y="266577"/>
                  </a:lnTo>
                  <a:lnTo>
                    <a:pt x="266561" y="303854"/>
                  </a:lnTo>
                  <a:lnTo>
                    <a:pt x="275095" y="358371"/>
                  </a:lnTo>
                  <a:lnTo>
                    <a:pt x="287790" y="397082"/>
                  </a:lnTo>
                  <a:lnTo>
                    <a:pt x="313041" y="436015"/>
                  </a:lnTo>
                  <a:lnTo>
                    <a:pt x="339197" y="453363"/>
                  </a:lnTo>
                  <a:lnTo>
                    <a:pt x="369174" y="465912"/>
                  </a:lnTo>
                  <a:lnTo>
                    <a:pt x="392975" y="467165"/>
                  </a:lnTo>
                  <a:lnTo>
                    <a:pt x="450619" y="456533"/>
                  </a:lnTo>
                  <a:lnTo>
                    <a:pt x="484311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868594" y="4320077"/>
              <a:ext cx="247634" cy="250801"/>
            </a:xfrm>
            <a:custGeom>
              <a:avLst/>
              <a:gdLst/>
              <a:ahLst/>
              <a:cxnLst/>
              <a:rect l="0" t="0" r="0" b="0"/>
              <a:pathLst>
                <a:path w="247634" h="250801">
                  <a:moveTo>
                    <a:pt x="131820" y="112420"/>
                  </a:moveTo>
                  <a:lnTo>
                    <a:pt x="137409" y="95653"/>
                  </a:lnTo>
                  <a:lnTo>
                    <a:pt x="133914" y="74942"/>
                  </a:lnTo>
                  <a:lnTo>
                    <a:pt x="118196" y="29108"/>
                  </a:lnTo>
                  <a:lnTo>
                    <a:pt x="104708" y="13781"/>
                  </a:lnTo>
                  <a:lnTo>
                    <a:pt x="96198" y="8056"/>
                  </a:lnTo>
                  <a:lnTo>
                    <a:pt x="61864" y="0"/>
                  </a:lnTo>
                  <a:lnTo>
                    <a:pt x="51257" y="2378"/>
                  </a:lnTo>
                  <a:lnTo>
                    <a:pt x="33233" y="14379"/>
                  </a:lnTo>
                  <a:lnTo>
                    <a:pt x="15522" y="40867"/>
                  </a:lnTo>
                  <a:lnTo>
                    <a:pt x="3681" y="103099"/>
                  </a:lnTo>
                  <a:lnTo>
                    <a:pt x="0" y="131674"/>
                  </a:lnTo>
                  <a:lnTo>
                    <a:pt x="7169" y="191439"/>
                  </a:lnTo>
                  <a:lnTo>
                    <a:pt x="14418" y="214220"/>
                  </a:lnTo>
                  <a:lnTo>
                    <a:pt x="25439" y="232144"/>
                  </a:lnTo>
                  <a:lnTo>
                    <a:pt x="41256" y="244790"/>
                  </a:lnTo>
                  <a:lnTo>
                    <a:pt x="50387" y="249799"/>
                  </a:lnTo>
                  <a:lnTo>
                    <a:pt x="59984" y="250800"/>
                  </a:lnTo>
                  <a:lnTo>
                    <a:pt x="80006" y="245672"/>
                  </a:lnTo>
                  <a:lnTo>
                    <a:pt x="97483" y="232474"/>
                  </a:lnTo>
                  <a:lnTo>
                    <a:pt x="111880" y="214910"/>
                  </a:lnTo>
                  <a:lnTo>
                    <a:pt x="138321" y="154289"/>
                  </a:lnTo>
                  <a:lnTo>
                    <a:pt x="145628" y="133368"/>
                  </a:lnTo>
                  <a:lnTo>
                    <a:pt x="149214" y="131065"/>
                  </a:lnTo>
                  <a:lnTo>
                    <a:pt x="152775" y="134208"/>
                  </a:lnTo>
                  <a:lnTo>
                    <a:pt x="183027" y="197307"/>
                  </a:lnTo>
                  <a:lnTo>
                    <a:pt x="202624" y="222840"/>
                  </a:lnTo>
                  <a:lnTo>
                    <a:pt x="219441" y="231686"/>
                  </a:lnTo>
                  <a:lnTo>
                    <a:pt x="247633" y="238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126756" y="4285098"/>
              <a:ext cx="126343" cy="300064"/>
            </a:xfrm>
            <a:custGeom>
              <a:avLst/>
              <a:gdLst/>
              <a:ahLst/>
              <a:cxnLst/>
              <a:rect l="0" t="0" r="0" b="0"/>
              <a:pathLst>
                <a:path w="126343" h="300064">
                  <a:moveTo>
                    <a:pt x="0" y="136871"/>
                  </a:moveTo>
                  <a:lnTo>
                    <a:pt x="14654" y="195487"/>
                  </a:lnTo>
                  <a:lnTo>
                    <a:pt x="35433" y="248491"/>
                  </a:lnTo>
                  <a:lnTo>
                    <a:pt x="55136" y="290850"/>
                  </a:lnTo>
                  <a:lnTo>
                    <a:pt x="61324" y="299185"/>
                  </a:lnTo>
                  <a:lnTo>
                    <a:pt x="63109" y="300063"/>
                  </a:lnTo>
                  <a:lnTo>
                    <a:pt x="44294" y="249112"/>
                  </a:lnTo>
                  <a:lnTo>
                    <a:pt x="23221" y="190541"/>
                  </a:lnTo>
                  <a:lnTo>
                    <a:pt x="7447" y="133564"/>
                  </a:lnTo>
                  <a:lnTo>
                    <a:pt x="2641" y="78419"/>
                  </a:lnTo>
                  <a:lnTo>
                    <a:pt x="6243" y="54740"/>
                  </a:lnTo>
                  <a:lnTo>
                    <a:pt x="17983" y="35637"/>
                  </a:lnTo>
                  <a:lnTo>
                    <a:pt x="34898" y="20518"/>
                  </a:lnTo>
                  <a:lnTo>
                    <a:pt x="54115" y="9899"/>
                  </a:lnTo>
                  <a:lnTo>
                    <a:pt x="107573" y="130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95212" y="4292122"/>
              <a:ext cx="157928" cy="279033"/>
            </a:xfrm>
            <a:custGeom>
              <a:avLst/>
              <a:gdLst/>
              <a:ahLst/>
              <a:cxnLst/>
              <a:rect l="0" t="0" r="0" b="0"/>
              <a:pathLst>
                <a:path w="157928" h="279033">
                  <a:moveTo>
                    <a:pt x="0" y="108789"/>
                  </a:moveTo>
                  <a:lnTo>
                    <a:pt x="11178" y="119968"/>
                  </a:lnTo>
                  <a:lnTo>
                    <a:pt x="46076" y="132509"/>
                  </a:lnTo>
                  <a:lnTo>
                    <a:pt x="87872" y="132455"/>
                  </a:lnTo>
                  <a:lnTo>
                    <a:pt x="124302" y="119441"/>
                  </a:lnTo>
                  <a:lnTo>
                    <a:pt x="140253" y="104165"/>
                  </a:lnTo>
                  <a:lnTo>
                    <a:pt x="146145" y="95178"/>
                  </a:lnTo>
                  <a:lnTo>
                    <a:pt x="149571" y="69595"/>
                  </a:lnTo>
                  <a:lnTo>
                    <a:pt x="146025" y="41067"/>
                  </a:lnTo>
                  <a:lnTo>
                    <a:pt x="136650" y="16689"/>
                  </a:lnTo>
                  <a:lnTo>
                    <a:pt x="128535" y="8785"/>
                  </a:lnTo>
                  <a:lnTo>
                    <a:pt x="107039" y="2"/>
                  </a:lnTo>
                  <a:lnTo>
                    <a:pt x="97096" y="0"/>
                  </a:lnTo>
                  <a:lnTo>
                    <a:pt x="79809" y="6236"/>
                  </a:lnTo>
                  <a:lnTo>
                    <a:pt x="56922" y="28491"/>
                  </a:lnTo>
                  <a:lnTo>
                    <a:pt x="40912" y="62900"/>
                  </a:lnTo>
                  <a:lnTo>
                    <a:pt x="34349" y="102732"/>
                  </a:lnTo>
                  <a:lnTo>
                    <a:pt x="40537" y="158112"/>
                  </a:lnTo>
                  <a:lnTo>
                    <a:pt x="53024" y="210993"/>
                  </a:lnTo>
                  <a:lnTo>
                    <a:pt x="62171" y="233762"/>
                  </a:lnTo>
                  <a:lnTo>
                    <a:pt x="77934" y="255580"/>
                  </a:lnTo>
                  <a:lnTo>
                    <a:pt x="99758" y="270736"/>
                  </a:lnTo>
                  <a:lnTo>
                    <a:pt x="122716" y="279032"/>
                  </a:lnTo>
                  <a:lnTo>
                    <a:pt x="157927" y="2772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96061" y="4314990"/>
              <a:ext cx="209764" cy="245436"/>
            </a:xfrm>
            <a:custGeom>
              <a:avLst/>
              <a:gdLst/>
              <a:ahLst/>
              <a:cxnLst/>
              <a:rect l="0" t="0" r="0" b="0"/>
              <a:pathLst>
                <a:path w="209764" h="245436">
                  <a:moveTo>
                    <a:pt x="104478" y="138564"/>
                  </a:moveTo>
                  <a:lnTo>
                    <a:pt x="110067" y="76471"/>
                  </a:lnTo>
                  <a:lnTo>
                    <a:pt x="107953" y="44127"/>
                  </a:lnTo>
                  <a:lnTo>
                    <a:pt x="99783" y="26012"/>
                  </a:lnTo>
                  <a:lnTo>
                    <a:pt x="94329" y="17906"/>
                  </a:lnTo>
                  <a:lnTo>
                    <a:pt x="78910" y="5780"/>
                  </a:lnTo>
                  <a:lnTo>
                    <a:pt x="69885" y="908"/>
                  </a:lnTo>
                  <a:lnTo>
                    <a:pt x="61529" y="0"/>
                  </a:lnTo>
                  <a:lnTo>
                    <a:pt x="46005" y="5230"/>
                  </a:lnTo>
                  <a:lnTo>
                    <a:pt x="31307" y="21593"/>
                  </a:lnTo>
                  <a:lnTo>
                    <a:pt x="18145" y="45633"/>
                  </a:lnTo>
                  <a:lnTo>
                    <a:pt x="3283" y="105606"/>
                  </a:lnTo>
                  <a:lnTo>
                    <a:pt x="0" y="162859"/>
                  </a:lnTo>
                  <a:lnTo>
                    <a:pt x="5021" y="199575"/>
                  </a:lnTo>
                  <a:lnTo>
                    <a:pt x="19507" y="227092"/>
                  </a:lnTo>
                  <a:lnTo>
                    <a:pt x="35128" y="239521"/>
                  </a:lnTo>
                  <a:lnTo>
                    <a:pt x="44206" y="244473"/>
                  </a:lnTo>
                  <a:lnTo>
                    <a:pt x="52598" y="245435"/>
                  </a:lnTo>
                  <a:lnTo>
                    <a:pt x="68162" y="240265"/>
                  </a:lnTo>
                  <a:lnTo>
                    <a:pt x="79759" y="227048"/>
                  </a:lnTo>
                  <a:lnTo>
                    <a:pt x="104156" y="166479"/>
                  </a:lnTo>
                  <a:lnTo>
                    <a:pt x="120813" y="108835"/>
                  </a:lnTo>
                  <a:lnTo>
                    <a:pt x="122387" y="110556"/>
                  </a:lnTo>
                  <a:lnTo>
                    <a:pt x="130502" y="141350"/>
                  </a:lnTo>
                  <a:lnTo>
                    <a:pt x="159294" y="201980"/>
                  </a:lnTo>
                  <a:lnTo>
                    <a:pt x="176352" y="227804"/>
                  </a:lnTo>
                  <a:lnTo>
                    <a:pt x="189454" y="236718"/>
                  </a:lnTo>
                  <a:lnTo>
                    <a:pt x="209763" y="243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47255" y="4297822"/>
              <a:ext cx="185424" cy="271546"/>
            </a:xfrm>
            <a:custGeom>
              <a:avLst/>
              <a:gdLst/>
              <a:ahLst/>
              <a:cxnLst/>
              <a:rect l="0" t="0" r="0" b="0"/>
              <a:pathLst>
                <a:path w="185424" h="271546">
                  <a:moveTo>
                    <a:pt x="137553" y="8333"/>
                  </a:moveTo>
                  <a:lnTo>
                    <a:pt x="100075" y="0"/>
                  </a:lnTo>
                  <a:lnTo>
                    <a:pt x="76442" y="1120"/>
                  </a:lnTo>
                  <a:lnTo>
                    <a:pt x="22011" y="21652"/>
                  </a:lnTo>
                  <a:lnTo>
                    <a:pt x="7042" y="35310"/>
                  </a:lnTo>
                  <a:lnTo>
                    <a:pt x="1413" y="43865"/>
                  </a:lnTo>
                  <a:lnTo>
                    <a:pt x="0" y="53078"/>
                  </a:lnTo>
                  <a:lnTo>
                    <a:pt x="4669" y="72674"/>
                  </a:lnTo>
                  <a:lnTo>
                    <a:pt x="17662" y="86842"/>
                  </a:lnTo>
                  <a:lnTo>
                    <a:pt x="74948" y="113116"/>
                  </a:lnTo>
                  <a:lnTo>
                    <a:pt x="137603" y="137751"/>
                  </a:lnTo>
                  <a:lnTo>
                    <a:pt x="174088" y="163359"/>
                  </a:lnTo>
                  <a:lnTo>
                    <a:pt x="183037" y="183298"/>
                  </a:lnTo>
                  <a:lnTo>
                    <a:pt x="185423" y="195166"/>
                  </a:lnTo>
                  <a:lnTo>
                    <a:pt x="181835" y="217712"/>
                  </a:lnTo>
                  <a:lnTo>
                    <a:pt x="166662" y="247016"/>
                  </a:lnTo>
                  <a:lnTo>
                    <a:pt x="160468" y="255193"/>
                  </a:lnTo>
                  <a:lnTo>
                    <a:pt x="141109" y="264277"/>
                  </a:lnTo>
                  <a:lnTo>
                    <a:pt x="81653" y="270588"/>
                  </a:lnTo>
                  <a:lnTo>
                    <a:pt x="63854" y="271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00937" y="4276685"/>
              <a:ext cx="358835" cy="313741"/>
            </a:xfrm>
            <a:custGeom>
              <a:avLst/>
              <a:gdLst/>
              <a:ahLst/>
              <a:cxnLst/>
              <a:rect l="0" t="0" r="0" b="0"/>
              <a:pathLst>
                <a:path w="358835" h="313741">
                  <a:moveTo>
                    <a:pt x="10296" y="61056"/>
                  </a:moveTo>
                  <a:lnTo>
                    <a:pt x="4707" y="77823"/>
                  </a:lnTo>
                  <a:lnTo>
                    <a:pt x="7978" y="131742"/>
                  </a:lnTo>
                  <a:lnTo>
                    <a:pt x="9609" y="181565"/>
                  </a:lnTo>
                  <a:lnTo>
                    <a:pt x="13280" y="244564"/>
                  </a:lnTo>
                  <a:lnTo>
                    <a:pt x="16301" y="270127"/>
                  </a:lnTo>
                  <a:lnTo>
                    <a:pt x="13745" y="297086"/>
                  </a:lnTo>
                  <a:lnTo>
                    <a:pt x="11425" y="301467"/>
                  </a:lnTo>
                  <a:lnTo>
                    <a:pt x="8709" y="299709"/>
                  </a:lnTo>
                  <a:lnTo>
                    <a:pt x="5729" y="293857"/>
                  </a:lnTo>
                  <a:lnTo>
                    <a:pt x="553" y="231645"/>
                  </a:lnTo>
                  <a:lnTo>
                    <a:pt x="0" y="177501"/>
                  </a:lnTo>
                  <a:lnTo>
                    <a:pt x="2956" y="124414"/>
                  </a:lnTo>
                  <a:lnTo>
                    <a:pt x="11240" y="74759"/>
                  </a:lnTo>
                  <a:lnTo>
                    <a:pt x="18905" y="47259"/>
                  </a:lnTo>
                  <a:lnTo>
                    <a:pt x="42889" y="10540"/>
                  </a:lnTo>
                  <a:lnTo>
                    <a:pt x="49572" y="2812"/>
                  </a:lnTo>
                  <a:lnTo>
                    <a:pt x="57537" y="0"/>
                  </a:lnTo>
                  <a:lnTo>
                    <a:pt x="75746" y="3114"/>
                  </a:lnTo>
                  <a:lnTo>
                    <a:pt x="105728" y="23611"/>
                  </a:lnTo>
                  <a:lnTo>
                    <a:pt x="131248" y="57500"/>
                  </a:lnTo>
                  <a:lnTo>
                    <a:pt x="153597" y="119278"/>
                  </a:lnTo>
                  <a:lnTo>
                    <a:pt x="171429" y="170464"/>
                  </a:lnTo>
                  <a:lnTo>
                    <a:pt x="183471" y="222674"/>
                  </a:lnTo>
                  <a:lnTo>
                    <a:pt x="187559" y="274019"/>
                  </a:lnTo>
                  <a:lnTo>
                    <a:pt x="188770" y="310029"/>
                  </a:lnTo>
                  <a:lnTo>
                    <a:pt x="203915" y="249670"/>
                  </a:lnTo>
                  <a:lnTo>
                    <a:pt x="218644" y="209447"/>
                  </a:lnTo>
                  <a:lnTo>
                    <a:pt x="237495" y="185222"/>
                  </a:lnTo>
                  <a:lnTo>
                    <a:pt x="264788" y="164396"/>
                  </a:lnTo>
                  <a:lnTo>
                    <a:pt x="310271" y="136853"/>
                  </a:lnTo>
                  <a:lnTo>
                    <a:pt x="354065" y="90437"/>
                  </a:lnTo>
                  <a:lnTo>
                    <a:pt x="358834" y="67485"/>
                  </a:lnTo>
                  <a:lnTo>
                    <a:pt x="355884" y="42856"/>
                  </a:lnTo>
                  <a:lnTo>
                    <a:pt x="346774" y="20212"/>
                  </a:lnTo>
                  <a:lnTo>
                    <a:pt x="338730" y="13939"/>
                  </a:lnTo>
                  <a:lnTo>
                    <a:pt x="317313" y="10089"/>
                  </a:lnTo>
                  <a:lnTo>
                    <a:pt x="284538" y="14499"/>
                  </a:lnTo>
                  <a:lnTo>
                    <a:pt x="252600" y="34393"/>
                  </a:lnTo>
                  <a:lnTo>
                    <a:pt x="237699" y="58954"/>
                  </a:lnTo>
                  <a:lnTo>
                    <a:pt x="218602" y="122382"/>
                  </a:lnTo>
                  <a:lnTo>
                    <a:pt x="212786" y="173853"/>
                  </a:lnTo>
                  <a:lnTo>
                    <a:pt x="216652" y="226148"/>
                  </a:lnTo>
                  <a:lnTo>
                    <a:pt x="230796" y="267509"/>
                  </a:lnTo>
                  <a:lnTo>
                    <a:pt x="249804" y="296402"/>
                  </a:lnTo>
                  <a:lnTo>
                    <a:pt x="269602" y="306034"/>
                  </a:lnTo>
                  <a:lnTo>
                    <a:pt x="305094" y="31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91815" y="4332266"/>
              <a:ext cx="219544" cy="247631"/>
            </a:xfrm>
            <a:custGeom>
              <a:avLst/>
              <a:gdLst/>
              <a:ahLst/>
              <a:cxnLst/>
              <a:rect l="0" t="0" r="0" b="0"/>
              <a:pathLst>
                <a:path w="219544" h="247631">
                  <a:moveTo>
                    <a:pt x="124786" y="121288"/>
                  </a:moveTo>
                  <a:lnTo>
                    <a:pt x="121667" y="78596"/>
                  </a:lnTo>
                  <a:lnTo>
                    <a:pt x="105658" y="26455"/>
                  </a:lnTo>
                  <a:lnTo>
                    <a:pt x="94448" y="5441"/>
                  </a:lnTo>
                  <a:lnTo>
                    <a:pt x="85843" y="773"/>
                  </a:lnTo>
                  <a:lnTo>
                    <a:pt x="75428" y="0"/>
                  </a:lnTo>
                  <a:lnTo>
                    <a:pt x="63804" y="1825"/>
                  </a:lnTo>
                  <a:lnTo>
                    <a:pt x="44650" y="13211"/>
                  </a:lnTo>
                  <a:lnTo>
                    <a:pt x="29509" y="31140"/>
                  </a:lnTo>
                  <a:lnTo>
                    <a:pt x="6319" y="88692"/>
                  </a:lnTo>
                  <a:lnTo>
                    <a:pt x="0" y="147258"/>
                  </a:lnTo>
                  <a:lnTo>
                    <a:pt x="1871" y="205100"/>
                  </a:lnTo>
                  <a:lnTo>
                    <a:pt x="4238" y="219277"/>
                  </a:lnTo>
                  <a:lnTo>
                    <a:pt x="9326" y="229898"/>
                  </a:lnTo>
                  <a:lnTo>
                    <a:pt x="24337" y="244818"/>
                  </a:lnTo>
                  <a:lnTo>
                    <a:pt x="33254" y="246925"/>
                  </a:lnTo>
                  <a:lnTo>
                    <a:pt x="52520" y="243027"/>
                  </a:lnTo>
                  <a:lnTo>
                    <a:pt x="69661" y="230377"/>
                  </a:lnTo>
                  <a:lnTo>
                    <a:pt x="83908" y="211886"/>
                  </a:lnTo>
                  <a:lnTo>
                    <a:pt x="102587" y="161887"/>
                  </a:lnTo>
                  <a:lnTo>
                    <a:pt x="117541" y="112540"/>
                  </a:lnTo>
                  <a:lnTo>
                    <a:pt x="121126" y="110777"/>
                  </a:lnTo>
                  <a:lnTo>
                    <a:pt x="124686" y="115450"/>
                  </a:lnTo>
                  <a:lnTo>
                    <a:pt x="148954" y="174343"/>
                  </a:lnTo>
                  <a:lnTo>
                    <a:pt x="174533" y="216126"/>
                  </a:lnTo>
                  <a:lnTo>
                    <a:pt x="191350" y="230898"/>
                  </a:lnTo>
                  <a:lnTo>
                    <a:pt x="219543" y="247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42943" y="4316684"/>
              <a:ext cx="136871" cy="231641"/>
            </a:xfrm>
            <a:custGeom>
              <a:avLst/>
              <a:gdLst/>
              <a:ahLst/>
              <a:cxnLst/>
              <a:rect l="0" t="0" r="0" b="0"/>
              <a:pathLst>
                <a:path w="136871" h="231641">
                  <a:moveTo>
                    <a:pt x="0" y="105285"/>
                  </a:moveTo>
                  <a:lnTo>
                    <a:pt x="8333" y="142763"/>
                  </a:lnTo>
                  <a:lnTo>
                    <a:pt x="11892" y="167565"/>
                  </a:lnTo>
                  <a:lnTo>
                    <a:pt x="34119" y="229892"/>
                  </a:lnTo>
                  <a:lnTo>
                    <a:pt x="35614" y="231640"/>
                  </a:lnTo>
                  <a:lnTo>
                    <a:pt x="23687" y="169964"/>
                  </a:lnTo>
                  <a:lnTo>
                    <a:pt x="13474" y="115418"/>
                  </a:lnTo>
                  <a:lnTo>
                    <a:pt x="14520" y="73582"/>
                  </a:lnTo>
                  <a:lnTo>
                    <a:pt x="16699" y="59583"/>
                  </a:lnTo>
                  <a:lnTo>
                    <a:pt x="28479" y="37789"/>
                  </a:lnTo>
                  <a:lnTo>
                    <a:pt x="36533" y="28702"/>
                  </a:lnTo>
                  <a:lnTo>
                    <a:pt x="57961" y="18606"/>
                  </a:lnTo>
                  <a:lnTo>
                    <a:pt x="118853" y="435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579896" y="4190342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54144"/>
                  </a:lnTo>
                  <a:lnTo>
                    <a:pt x="0" y="107679"/>
                  </a:lnTo>
                  <a:lnTo>
                    <a:pt x="0" y="170335"/>
                  </a:lnTo>
                  <a:lnTo>
                    <a:pt x="5589" y="233427"/>
                  </a:lnTo>
                  <a:lnTo>
                    <a:pt x="9553" y="290951"/>
                  </a:lnTo>
                  <a:lnTo>
                    <a:pt x="10336" y="350493"/>
                  </a:lnTo>
                  <a:lnTo>
                    <a:pt x="16080" y="407055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432497" y="4358798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31585"/>
                  </a:moveTo>
                  <a:lnTo>
                    <a:pt x="215124" y="25996"/>
                  </a:lnTo>
                  <a:lnTo>
                    <a:pt x="153714" y="20862"/>
                  </a:lnTo>
                  <a:lnTo>
                    <a:pt x="92191" y="12916"/>
                  </a:lnTo>
                  <a:lnTo>
                    <a:pt x="35238" y="54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748352" y="4148228"/>
              <a:ext cx="357970" cy="473783"/>
            </a:xfrm>
            <a:custGeom>
              <a:avLst/>
              <a:gdLst/>
              <a:ahLst/>
              <a:cxnLst/>
              <a:rect l="0" t="0" r="0" b="0"/>
              <a:pathLst>
                <a:path w="357970" h="473783">
                  <a:moveTo>
                    <a:pt x="0" y="0"/>
                  </a:moveTo>
                  <a:lnTo>
                    <a:pt x="9065" y="58616"/>
                  </a:lnTo>
                  <a:lnTo>
                    <a:pt x="15684" y="115764"/>
                  </a:lnTo>
                  <a:lnTo>
                    <a:pt x="25055" y="167791"/>
                  </a:lnTo>
                  <a:lnTo>
                    <a:pt x="29651" y="218432"/>
                  </a:lnTo>
                  <a:lnTo>
                    <a:pt x="32374" y="279540"/>
                  </a:lnTo>
                  <a:lnTo>
                    <a:pt x="42963" y="342910"/>
                  </a:lnTo>
                  <a:lnTo>
                    <a:pt x="49775" y="398740"/>
                  </a:lnTo>
                  <a:lnTo>
                    <a:pt x="51368" y="422883"/>
                  </a:lnTo>
                  <a:lnTo>
                    <a:pt x="60936" y="369233"/>
                  </a:lnTo>
                  <a:lnTo>
                    <a:pt x="73952" y="315306"/>
                  </a:lnTo>
                  <a:lnTo>
                    <a:pt x="83170" y="289875"/>
                  </a:lnTo>
                  <a:lnTo>
                    <a:pt x="98966" y="270773"/>
                  </a:lnTo>
                  <a:lnTo>
                    <a:pt x="108091" y="267083"/>
                  </a:lnTo>
                  <a:lnTo>
                    <a:pt x="117685" y="266962"/>
                  </a:lnTo>
                  <a:lnTo>
                    <a:pt x="127589" y="269222"/>
                  </a:lnTo>
                  <a:lnTo>
                    <a:pt x="135363" y="274238"/>
                  </a:lnTo>
                  <a:lnTo>
                    <a:pt x="147119" y="289169"/>
                  </a:lnTo>
                  <a:lnTo>
                    <a:pt x="172604" y="342992"/>
                  </a:lnTo>
                  <a:lnTo>
                    <a:pt x="197048" y="396778"/>
                  </a:lnTo>
                  <a:lnTo>
                    <a:pt x="201556" y="408408"/>
                  </a:lnTo>
                  <a:lnTo>
                    <a:pt x="204561" y="411482"/>
                  </a:lnTo>
                  <a:lnTo>
                    <a:pt x="206564" y="408852"/>
                  </a:lnTo>
                  <a:lnTo>
                    <a:pt x="211129" y="394621"/>
                  </a:lnTo>
                  <a:lnTo>
                    <a:pt x="236244" y="356890"/>
                  </a:lnTo>
                  <a:lnTo>
                    <a:pt x="277642" y="314759"/>
                  </a:lnTo>
                  <a:lnTo>
                    <a:pt x="321308" y="286479"/>
                  </a:lnTo>
                  <a:lnTo>
                    <a:pt x="337878" y="260747"/>
                  </a:lnTo>
                  <a:lnTo>
                    <a:pt x="340071" y="241059"/>
                  </a:lnTo>
                  <a:lnTo>
                    <a:pt x="339018" y="230896"/>
                  </a:lnTo>
                  <a:lnTo>
                    <a:pt x="333637" y="222951"/>
                  </a:lnTo>
                  <a:lnTo>
                    <a:pt x="315179" y="211003"/>
                  </a:lnTo>
                  <a:lnTo>
                    <a:pt x="291378" y="208032"/>
                  </a:lnTo>
                  <a:lnTo>
                    <a:pt x="278480" y="208878"/>
                  </a:lnTo>
                  <a:lnTo>
                    <a:pt x="267542" y="214122"/>
                  </a:lnTo>
                  <a:lnTo>
                    <a:pt x="249149" y="232425"/>
                  </a:lnTo>
                  <a:lnTo>
                    <a:pt x="226683" y="282304"/>
                  </a:lnTo>
                  <a:lnTo>
                    <a:pt x="217034" y="324501"/>
                  </a:lnTo>
                  <a:lnTo>
                    <a:pt x="223069" y="387449"/>
                  </a:lnTo>
                  <a:lnTo>
                    <a:pt x="231333" y="415525"/>
                  </a:lnTo>
                  <a:lnTo>
                    <a:pt x="246704" y="439701"/>
                  </a:lnTo>
                  <a:lnTo>
                    <a:pt x="265234" y="455905"/>
                  </a:lnTo>
                  <a:lnTo>
                    <a:pt x="286338" y="465837"/>
                  </a:lnTo>
                  <a:lnTo>
                    <a:pt x="331775" y="472212"/>
                  </a:lnTo>
                  <a:lnTo>
                    <a:pt x="357969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22221" y="4295626"/>
              <a:ext cx="10526" cy="410613"/>
            </a:xfrm>
            <a:custGeom>
              <a:avLst/>
              <a:gdLst/>
              <a:ahLst/>
              <a:cxnLst/>
              <a:rect l="0" t="0" r="0" b="0"/>
              <a:pathLst>
                <a:path w="10526" h="410613">
                  <a:moveTo>
                    <a:pt x="10525" y="0"/>
                  </a:moveTo>
                  <a:lnTo>
                    <a:pt x="2191" y="54145"/>
                  </a:lnTo>
                  <a:lnTo>
                    <a:pt x="430" y="109092"/>
                  </a:lnTo>
                  <a:lnTo>
                    <a:pt x="82" y="165006"/>
                  </a:lnTo>
                  <a:lnTo>
                    <a:pt x="13" y="221111"/>
                  </a:lnTo>
                  <a:lnTo>
                    <a:pt x="0" y="277254"/>
                  </a:lnTo>
                  <a:lnTo>
                    <a:pt x="5587" y="330544"/>
                  </a:lnTo>
                  <a:lnTo>
                    <a:pt x="9549" y="389944"/>
                  </a:lnTo>
                  <a:lnTo>
                    <a:pt x="1052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453761" y="4122905"/>
              <a:ext cx="386789" cy="320122"/>
            </a:xfrm>
            <a:custGeom>
              <a:avLst/>
              <a:gdLst/>
              <a:ahLst/>
              <a:cxnLst/>
              <a:rect l="0" t="0" r="0" b="0"/>
              <a:pathLst>
                <a:path w="386789" h="320122">
                  <a:moveTo>
                    <a:pt x="0" y="141136"/>
                  </a:moveTo>
                  <a:lnTo>
                    <a:pt x="0" y="118779"/>
                  </a:lnTo>
                  <a:lnTo>
                    <a:pt x="6239" y="101564"/>
                  </a:lnTo>
                  <a:lnTo>
                    <a:pt x="17981" y="86114"/>
                  </a:lnTo>
                  <a:lnTo>
                    <a:pt x="57234" y="57131"/>
                  </a:lnTo>
                  <a:lnTo>
                    <a:pt x="109702" y="28876"/>
                  </a:lnTo>
                  <a:lnTo>
                    <a:pt x="159060" y="9171"/>
                  </a:lnTo>
                  <a:lnTo>
                    <a:pt x="204797" y="0"/>
                  </a:lnTo>
                  <a:lnTo>
                    <a:pt x="262766" y="6196"/>
                  </a:lnTo>
                  <a:lnTo>
                    <a:pt x="289920" y="14482"/>
                  </a:lnTo>
                  <a:lnTo>
                    <a:pt x="341209" y="52664"/>
                  </a:lnTo>
                  <a:lnTo>
                    <a:pt x="364181" y="85416"/>
                  </a:lnTo>
                  <a:lnTo>
                    <a:pt x="380217" y="130346"/>
                  </a:lnTo>
                  <a:lnTo>
                    <a:pt x="386788" y="180703"/>
                  </a:lnTo>
                  <a:lnTo>
                    <a:pt x="383146" y="227079"/>
                  </a:lnTo>
                  <a:lnTo>
                    <a:pt x="369068" y="264867"/>
                  </a:lnTo>
                  <a:lnTo>
                    <a:pt x="344490" y="292701"/>
                  </a:lnTo>
                  <a:lnTo>
                    <a:pt x="314981" y="310176"/>
                  </a:lnTo>
                  <a:lnTo>
                    <a:pt x="273741" y="320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777180" y="4514756"/>
              <a:ext cx="157553" cy="197317"/>
            </a:xfrm>
            <a:custGeom>
              <a:avLst/>
              <a:gdLst/>
              <a:ahLst/>
              <a:cxnLst/>
              <a:rect l="0" t="0" r="0" b="0"/>
              <a:pathLst>
                <a:path w="157553" h="197317">
                  <a:moveTo>
                    <a:pt x="97721" y="33555"/>
                  </a:moveTo>
                  <a:lnTo>
                    <a:pt x="92132" y="16787"/>
                  </a:lnTo>
                  <a:lnTo>
                    <a:pt x="80029" y="5435"/>
                  </a:lnTo>
                  <a:lnTo>
                    <a:pt x="71889" y="770"/>
                  </a:lnTo>
                  <a:lnTo>
                    <a:pt x="62952" y="0"/>
                  </a:lnTo>
                  <a:lnTo>
                    <a:pt x="43664" y="5383"/>
                  </a:lnTo>
                  <a:lnTo>
                    <a:pt x="26513" y="21814"/>
                  </a:lnTo>
                  <a:lnTo>
                    <a:pt x="12261" y="45884"/>
                  </a:lnTo>
                  <a:lnTo>
                    <a:pt x="0" y="89980"/>
                  </a:lnTo>
                  <a:lnTo>
                    <a:pt x="5152" y="140626"/>
                  </a:lnTo>
                  <a:lnTo>
                    <a:pt x="7932" y="154069"/>
                  </a:lnTo>
                  <a:lnTo>
                    <a:pt x="20380" y="175244"/>
                  </a:lnTo>
                  <a:lnTo>
                    <a:pt x="28614" y="184166"/>
                  </a:lnTo>
                  <a:lnTo>
                    <a:pt x="50239" y="194080"/>
                  </a:lnTo>
                  <a:lnTo>
                    <a:pt x="74278" y="197316"/>
                  </a:lnTo>
                  <a:lnTo>
                    <a:pt x="96661" y="194855"/>
                  </a:lnTo>
                  <a:lnTo>
                    <a:pt x="118307" y="180503"/>
                  </a:lnTo>
                  <a:lnTo>
                    <a:pt x="137286" y="159696"/>
                  </a:lnTo>
                  <a:lnTo>
                    <a:pt x="149621" y="138751"/>
                  </a:lnTo>
                  <a:lnTo>
                    <a:pt x="157552" y="101638"/>
                  </a:lnTo>
                  <a:lnTo>
                    <a:pt x="152120" y="42636"/>
                  </a:lnTo>
                  <a:lnTo>
                    <a:pt x="150364" y="23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011772" y="4242984"/>
              <a:ext cx="192614" cy="463255"/>
            </a:xfrm>
            <a:custGeom>
              <a:avLst/>
              <a:gdLst/>
              <a:ahLst/>
              <a:cxnLst/>
              <a:rect l="0" t="0" r="0" b="0"/>
              <a:pathLst>
                <a:path w="192614" h="463255">
                  <a:moveTo>
                    <a:pt x="0" y="0"/>
                  </a:moveTo>
                  <a:lnTo>
                    <a:pt x="5589" y="62093"/>
                  </a:lnTo>
                  <a:lnTo>
                    <a:pt x="9552" y="113477"/>
                  </a:lnTo>
                  <a:lnTo>
                    <a:pt x="13455" y="168688"/>
                  </a:lnTo>
                  <a:lnTo>
                    <a:pt x="19555" y="224654"/>
                  </a:lnTo>
                  <a:lnTo>
                    <a:pt x="20760" y="280769"/>
                  </a:lnTo>
                  <a:lnTo>
                    <a:pt x="24118" y="333794"/>
                  </a:lnTo>
                  <a:lnTo>
                    <a:pt x="30110" y="389589"/>
                  </a:lnTo>
                  <a:lnTo>
                    <a:pt x="32464" y="440341"/>
                  </a:lnTo>
                  <a:lnTo>
                    <a:pt x="34511" y="440960"/>
                  </a:lnTo>
                  <a:lnTo>
                    <a:pt x="39905" y="432289"/>
                  </a:lnTo>
                  <a:lnTo>
                    <a:pt x="56018" y="401245"/>
                  </a:lnTo>
                  <a:lnTo>
                    <a:pt x="77819" y="379371"/>
                  </a:lnTo>
                  <a:lnTo>
                    <a:pt x="137232" y="340062"/>
                  </a:lnTo>
                  <a:lnTo>
                    <a:pt x="165443" y="324197"/>
                  </a:lnTo>
                  <a:lnTo>
                    <a:pt x="179985" y="310204"/>
                  </a:lnTo>
                  <a:lnTo>
                    <a:pt x="190347" y="292286"/>
                  </a:lnTo>
                  <a:lnTo>
                    <a:pt x="192613" y="269505"/>
                  </a:lnTo>
                  <a:lnTo>
                    <a:pt x="191579" y="256879"/>
                  </a:lnTo>
                  <a:lnTo>
                    <a:pt x="186211" y="248462"/>
                  </a:lnTo>
                  <a:lnTo>
                    <a:pt x="177953" y="242850"/>
                  </a:lnTo>
                  <a:lnTo>
                    <a:pt x="167768" y="239109"/>
                  </a:lnTo>
                  <a:lnTo>
                    <a:pt x="158638" y="238955"/>
                  </a:lnTo>
                  <a:lnTo>
                    <a:pt x="142256" y="245023"/>
                  </a:lnTo>
                  <a:lnTo>
                    <a:pt x="119878" y="267182"/>
                  </a:lnTo>
                  <a:lnTo>
                    <a:pt x="98431" y="295974"/>
                  </a:lnTo>
                  <a:lnTo>
                    <a:pt x="90540" y="322617"/>
                  </a:lnTo>
                  <a:lnTo>
                    <a:pt x="89218" y="367381"/>
                  </a:lnTo>
                  <a:lnTo>
                    <a:pt x="94635" y="394908"/>
                  </a:lnTo>
                  <a:lnTo>
                    <a:pt x="110838" y="428965"/>
                  </a:lnTo>
                  <a:lnTo>
                    <a:pt x="123741" y="446455"/>
                  </a:lnTo>
                  <a:lnTo>
                    <a:pt x="143513" y="455788"/>
                  </a:lnTo>
                  <a:lnTo>
                    <a:pt x="17898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302864" y="4471592"/>
              <a:ext cx="172822" cy="234647"/>
            </a:xfrm>
            <a:custGeom>
              <a:avLst/>
              <a:gdLst/>
              <a:ahLst/>
              <a:cxnLst/>
              <a:rect l="0" t="0" r="0" b="0"/>
              <a:pathLst>
                <a:path w="172822" h="234647">
                  <a:moveTo>
                    <a:pt x="119519" y="13548"/>
                  </a:moveTo>
                  <a:lnTo>
                    <a:pt x="102751" y="2369"/>
                  </a:lnTo>
                  <a:lnTo>
                    <a:pt x="82041" y="0"/>
                  </a:lnTo>
                  <a:lnTo>
                    <a:pt x="36207" y="8012"/>
                  </a:lnTo>
                  <a:lnTo>
                    <a:pt x="27713" y="13367"/>
                  </a:lnTo>
                  <a:lnTo>
                    <a:pt x="15155" y="28675"/>
                  </a:lnTo>
                  <a:lnTo>
                    <a:pt x="1509" y="57024"/>
                  </a:lnTo>
                  <a:lnTo>
                    <a:pt x="0" y="77324"/>
                  </a:lnTo>
                  <a:lnTo>
                    <a:pt x="1235" y="87651"/>
                  </a:lnTo>
                  <a:lnTo>
                    <a:pt x="5568" y="95705"/>
                  </a:lnTo>
                  <a:lnTo>
                    <a:pt x="19741" y="107774"/>
                  </a:lnTo>
                  <a:lnTo>
                    <a:pt x="47451" y="121145"/>
                  </a:lnTo>
                  <a:lnTo>
                    <a:pt x="107011" y="134518"/>
                  </a:lnTo>
                  <a:lnTo>
                    <a:pt x="159033" y="159069"/>
                  </a:lnTo>
                  <a:lnTo>
                    <a:pt x="171396" y="175320"/>
                  </a:lnTo>
                  <a:lnTo>
                    <a:pt x="172821" y="184567"/>
                  </a:lnTo>
                  <a:lnTo>
                    <a:pt x="168166" y="204200"/>
                  </a:lnTo>
                  <a:lnTo>
                    <a:pt x="155178" y="218385"/>
                  </a:lnTo>
                  <a:lnTo>
                    <a:pt x="146801" y="223805"/>
                  </a:lnTo>
                  <a:lnTo>
                    <a:pt x="107066" y="231434"/>
                  </a:lnTo>
                  <a:lnTo>
                    <a:pt x="51982" y="234012"/>
                  </a:lnTo>
                  <a:lnTo>
                    <a:pt x="14234" y="234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3095378" y="3056926"/>
            <a:ext cx="3369120" cy="99433"/>
          </a:xfrm>
          <a:custGeom>
            <a:avLst/>
            <a:gdLst/>
            <a:ahLst/>
            <a:cxnLst/>
            <a:rect l="0" t="0" r="0" b="0"/>
            <a:pathLst>
              <a:path w="3369120" h="99433">
                <a:moveTo>
                  <a:pt x="3369119" y="27923"/>
                </a:moveTo>
                <a:lnTo>
                  <a:pt x="3330863" y="80628"/>
                </a:lnTo>
                <a:lnTo>
                  <a:pt x="3308443" y="96581"/>
                </a:lnTo>
                <a:lnTo>
                  <a:pt x="3297083" y="99432"/>
                </a:lnTo>
                <a:lnTo>
                  <a:pt x="3275102" y="96360"/>
                </a:lnTo>
                <a:lnTo>
                  <a:pt x="3242996" y="75887"/>
                </a:lnTo>
                <a:lnTo>
                  <a:pt x="3190163" y="33546"/>
                </a:lnTo>
                <a:lnTo>
                  <a:pt x="3179625" y="28163"/>
                </a:lnTo>
                <a:lnTo>
                  <a:pt x="3158557" y="25300"/>
                </a:lnTo>
                <a:lnTo>
                  <a:pt x="3138665" y="29097"/>
                </a:lnTo>
                <a:lnTo>
                  <a:pt x="3114313" y="44389"/>
                </a:lnTo>
                <a:lnTo>
                  <a:pt x="3072424" y="77376"/>
                </a:lnTo>
                <a:lnTo>
                  <a:pt x="3061358" y="78439"/>
                </a:lnTo>
                <a:lnTo>
                  <a:pt x="3036585" y="70262"/>
                </a:lnTo>
                <a:lnTo>
                  <a:pt x="2980141" y="29686"/>
                </a:lnTo>
                <a:lnTo>
                  <a:pt x="2957594" y="17009"/>
                </a:lnTo>
                <a:lnTo>
                  <a:pt x="2931976" y="11374"/>
                </a:lnTo>
                <a:lnTo>
                  <a:pt x="2908111" y="15109"/>
                </a:lnTo>
                <a:lnTo>
                  <a:pt x="2878064" y="30365"/>
                </a:lnTo>
                <a:lnTo>
                  <a:pt x="2846951" y="56482"/>
                </a:lnTo>
                <a:lnTo>
                  <a:pt x="2823140" y="64012"/>
                </a:lnTo>
                <a:lnTo>
                  <a:pt x="2794229" y="65020"/>
                </a:lnTo>
                <a:lnTo>
                  <a:pt x="2765782" y="57669"/>
                </a:lnTo>
                <a:lnTo>
                  <a:pt x="2706787" y="22005"/>
                </a:lnTo>
                <a:lnTo>
                  <a:pt x="2682855" y="13595"/>
                </a:lnTo>
                <a:lnTo>
                  <a:pt x="2652722" y="9857"/>
                </a:lnTo>
                <a:lnTo>
                  <a:pt x="2626071" y="14435"/>
                </a:lnTo>
                <a:lnTo>
                  <a:pt x="2594456" y="30166"/>
                </a:lnTo>
                <a:lnTo>
                  <a:pt x="2575608" y="41788"/>
                </a:lnTo>
                <a:lnTo>
                  <a:pt x="2538690" y="53738"/>
                </a:lnTo>
                <a:lnTo>
                  <a:pt x="2484293" y="58369"/>
                </a:lnTo>
                <a:lnTo>
                  <a:pt x="2456457" y="56663"/>
                </a:lnTo>
                <a:lnTo>
                  <a:pt x="2403579" y="36503"/>
                </a:lnTo>
                <a:lnTo>
                  <a:pt x="2353403" y="9991"/>
                </a:lnTo>
                <a:lnTo>
                  <a:pt x="2306735" y="383"/>
                </a:lnTo>
                <a:lnTo>
                  <a:pt x="2267041" y="3126"/>
                </a:lnTo>
                <a:lnTo>
                  <a:pt x="2247207" y="11443"/>
                </a:lnTo>
                <a:lnTo>
                  <a:pt x="2189410" y="46263"/>
                </a:lnTo>
                <a:lnTo>
                  <a:pt x="2142122" y="62481"/>
                </a:lnTo>
                <a:lnTo>
                  <a:pt x="2118378" y="63560"/>
                </a:lnTo>
                <a:lnTo>
                  <a:pt x="2063360" y="54720"/>
                </a:lnTo>
                <a:lnTo>
                  <a:pt x="2001771" y="29950"/>
                </a:lnTo>
                <a:lnTo>
                  <a:pt x="1946781" y="4577"/>
                </a:lnTo>
                <a:lnTo>
                  <a:pt x="1921205" y="0"/>
                </a:lnTo>
                <a:lnTo>
                  <a:pt x="1894241" y="4204"/>
                </a:lnTo>
                <a:lnTo>
                  <a:pt x="1858991" y="19726"/>
                </a:lnTo>
                <a:lnTo>
                  <a:pt x="1796854" y="56594"/>
                </a:lnTo>
                <a:lnTo>
                  <a:pt x="1754097" y="66054"/>
                </a:lnTo>
                <a:lnTo>
                  <a:pt x="1710622" y="65737"/>
                </a:lnTo>
                <a:lnTo>
                  <a:pt x="1686784" y="59938"/>
                </a:lnTo>
                <a:lnTo>
                  <a:pt x="1626621" y="36154"/>
                </a:lnTo>
                <a:lnTo>
                  <a:pt x="1571903" y="16248"/>
                </a:lnTo>
                <a:lnTo>
                  <a:pt x="1544023" y="16105"/>
                </a:lnTo>
                <a:lnTo>
                  <a:pt x="1507608" y="28191"/>
                </a:lnTo>
                <a:lnTo>
                  <a:pt x="1446059" y="66860"/>
                </a:lnTo>
                <a:lnTo>
                  <a:pt x="1406312" y="76505"/>
                </a:lnTo>
                <a:lnTo>
                  <a:pt x="1358196" y="71358"/>
                </a:lnTo>
                <a:lnTo>
                  <a:pt x="1304844" y="55957"/>
                </a:lnTo>
                <a:lnTo>
                  <a:pt x="1242489" y="32352"/>
                </a:lnTo>
                <a:lnTo>
                  <a:pt x="1203925" y="23516"/>
                </a:lnTo>
                <a:lnTo>
                  <a:pt x="1180826" y="25185"/>
                </a:lnTo>
                <a:lnTo>
                  <a:pt x="1148090" y="38290"/>
                </a:lnTo>
                <a:lnTo>
                  <a:pt x="1095028" y="75692"/>
                </a:lnTo>
                <a:lnTo>
                  <a:pt x="1047273" y="93641"/>
                </a:lnTo>
                <a:lnTo>
                  <a:pt x="1001025" y="93669"/>
                </a:lnTo>
                <a:lnTo>
                  <a:pt x="941401" y="82028"/>
                </a:lnTo>
                <a:lnTo>
                  <a:pt x="884563" y="61531"/>
                </a:lnTo>
                <a:lnTo>
                  <a:pt x="822686" y="51460"/>
                </a:lnTo>
                <a:lnTo>
                  <a:pt x="782662" y="55304"/>
                </a:lnTo>
                <a:lnTo>
                  <a:pt x="726934" y="78741"/>
                </a:lnTo>
                <a:lnTo>
                  <a:pt x="684445" y="94243"/>
                </a:lnTo>
                <a:lnTo>
                  <a:pt x="663336" y="95224"/>
                </a:lnTo>
                <a:lnTo>
                  <a:pt x="602253" y="82063"/>
                </a:lnTo>
                <a:lnTo>
                  <a:pt x="538851" y="57352"/>
                </a:lnTo>
                <a:lnTo>
                  <a:pt x="487979" y="44568"/>
                </a:lnTo>
                <a:lnTo>
                  <a:pt x="442921" y="50882"/>
                </a:lnTo>
                <a:lnTo>
                  <a:pt x="394637" y="57805"/>
                </a:lnTo>
                <a:lnTo>
                  <a:pt x="340039" y="50767"/>
                </a:lnTo>
                <a:lnTo>
                  <a:pt x="284194" y="41231"/>
                </a:lnTo>
                <a:lnTo>
                  <a:pt x="258499" y="42027"/>
                </a:lnTo>
                <a:lnTo>
                  <a:pt x="239281" y="50179"/>
                </a:lnTo>
                <a:lnTo>
                  <a:pt x="215307" y="67923"/>
                </a:lnTo>
                <a:lnTo>
                  <a:pt x="205539" y="70967"/>
                </a:lnTo>
                <a:lnTo>
                  <a:pt x="182208" y="71231"/>
                </a:lnTo>
                <a:lnTo>
                  <a:pt x="126766" y="50408"/>
                </a:lnTo>
                <a:lnTo>
                  <a:pt x="91763" y="41994"/>
                </a:lnTo>
                <a:lnTo>
                  <a:pt x="54875" y="42621"/>
                </a:lnTo>
                <a:lnTo>
                  <a:pt x="0" y="5950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6865254" y="4165248"/>
            <a:ext cx="2915721" cy="583105"/>
            <a:chOff x="6865254" y="4165248"/>
            <a:chExt cx="2915721" cy="583105"/>
          </a:xfrm>
        </p:grpSpPr>
        <p:sp>
          <p:nvSpPr>
            <p:cNvPr id="129" name="Freeform 128"/>
            <p:cNvSpPr/>
            <p:nvPr/>
          </p:nvSpPr>
          <p:spPr>
            <a:xfrm>
              <a:off x="6865254" y="4399091"/>
              <a:ext cx="230954" cy="346208"/>
            </a:xfrm>
            <a:custGeom>
              <a:avLst/>
              <a:gdLst/>
              <a:ahLst/>
              <a:cxnLst/>
              <a:rect l="0" t="0" r="0" b="0"/>
              <a:pathLst>
                <a:path w="230954" h="346208">
                  <a:moveTo>
                    <a:pt x="167782" y="86049"/>
                  </a:moveTo>
                  <a:lnTo>
                    <a:pt x="148654" y="33343"/>
                  </a:lnTo>
                  <a:lnTo>
                    <a:pt x="137444" y="17390"/>
                  </a:lnTo>
                  <a:lnTo>
                    <a:pt x="121543" y="5621"/>
                  </a:lnTo>
                  <a:lnTo>
                    <a:pt x="112390" y="845"/>
                  </a:lnTo>
                  <a:lnTo>
                    <a:pt x="102778" y="0"/>
                  </a:lnTo>
                  <a:lnTo>
                    <a:pt x="82739" y="5301"/>
                  </a:lnTo>
                  <a:lnTo>
                    <a:pt x="65254" y="18575"/>
                  </a:lnTo>
                  <a:lnTo>
                    <a:pt x="34966" y="55693"/>
                  </a:lnTo>
                  <a:lnTo>
                    <a:pt x="14858" y="112461"/>
                  </a:lnTo>
                  <a:lnTo>
                    <a:pt x="2740" y="169948"/>
                  </a:lnTo>
                  <a:lnTo>
                    <a:pt x="0" y="231953"/>
                  </a:lnTo>
                  <a:lnTo>
                    <a:pt x="7865" y="290951"/>
                  </a:lnTo>
                  <a:lnTo>
                    <a:pt x="18494" y="325355"/>
                  </a:lnTo>
                  <a:lnTo>
                    <a:pt x="29682" y="342926"/>
                  </a:lnTo>
                  <a:lnTo>
                    <a:pt x="35941" y="346207"/>
                  </a:lnTo>
                  <a:lnTo>
                    <a:pt x="42453" y="346055"/>
                  </a:lnTo>
                  <a:lnTo>
                    <a:pt x="55928" y="339648"/>
                  </a:lnTo>
                  <a:lnTo>
                    <a:pt x="69716" y="329001"/>
                  </a:lnTo>
                  <a:lnTo>
                    <a:pt x="104637" y="273356"/>
                  </a:lnTo>
                  <a:lnTo>
                    <a:pt x="127103" y="213385"/>
                  </a:lnTo>
                  <a:lnTo>
                    <a:pt x="142806" y="153619"/>
                  </a:lnTo>
                  <a:lnTo>
                    <a:pt x="151283" y="120237"/>
                  </a:lnTo>
                  <a:lnTo>
                    <a:pt x="149531" y="127370"/>
                  </a:lnTo>
                  <a:lnTo>
                    <a:pt x="158547" y="183011"/>
                  </a:lnTo>
                  <a:lnTo>
                    <a:pt x="176141" y="241711"/>
                  </a:lnTo>
                  <a:lnTo>
                    <a:pt x="187485" y="258957"/>
                  </a:lnTo>
                  <a:lnTo>
                    <a:pt x="203445" y="271301"/>
                  </a:lnTo>
                  <a:lnTo>
                    <a:pt x="230953" y="286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148849" y="4379855"/>
              <a:ext cx="105286" cy="305856"/>
            </a:xfrm>
            <a:custGeom>
              <a:avLst/>
              <a:gdLst/>
              <a:ahLst/>
              <a:cxnLst/>
              <a:rect l="0" t="0" r="0" b="0"/>
              <a:pathLst>
                <a:path w="105286" h="305856">
                  <a:moveTo>
                    <a:pt x="0" y="157927"/>
                  </a:moveTo>
                  <a:lnTo>
                    <a:pt x="0" y="215191"/>
                  </a:lnTo>
                  <a:lnTo>
                    <a:pt x="5590" y="270494"/>
                  </a:lnTo>
                  <a:lnTo>
                    <a:pt x="14655" y="304364"/>
                  </a:lnTo>
                  <a:lnTo>
                    <a:pt x="16789" y="305855"/>
                  </a:lnTo>
                  <a:lnTo>
                    <a:pt x="19160" y="291913"/>
                  </a:lnTo>
                  <a:lnTo>
                    <a:pt x="12277" y="236473"/>
                  </a:lnTo>
                  <a:lnTo>
                    <a:pt x="2772" y="176128"/>
                  </a:lnTo>
                  <a:lnTo>
                    <a:pt x="547" y="113819"/>
                  </a:lnTo>
                  <a:lnTo>
                    <a:pt x="162" y="70639"/>
                  </a:lnTo>
                  <a:lnTo>
                    <a:pt x="3618" y="58791"/>
                  </a:lnTo>
                  <a:lnTo>
                    <a:pt x="16815" y="39387"/>
                  </a:lnTo>
                  <a:lnTo>
                    <a:pt x="43977" y="2089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77939" y="4419038"/>
              <a:ext cx="161344" cy="269407"/>
            </a:xfrm>
            <a:custGeom>
              <a:avLst/>
              <a:gdLst/>
              <a:ahLst/>
              <a:cxnLst/>
              <a:rect l="0" t="0" r="0" b="0"/>
              <a:pathLst>
                <a:path w="161344" h="269407">
                  <a:moveTo>
                    <a:pt x="18310" y="129273"/>
                  </a:moveTo>
                  <a:lnTo>
                    <a:pt x="35077" y="134862"/>
                  </a:lnTo>
                  <a:lnTo>
                    <a:pt x="67862" y="132748"/>
                  </a:lnTo>
                  <a:lnTo>
                    <a:pt x="111285" y="120384"/>
                  </a:lnTo>
                  <a:lnTo>
                    <a:pt x="136065" y="101943"/>
                  </a:lnTo>
                  <a:lnTo>
                    <a:pt x="150974" y="84371"/>
                  </a:lnTo>
                  <a:lnTo>
                    <a:pt x="159160" y="61743"/>
                  </a:lnTo>
                  <a:lnTo>
                    <a:pt x="161343" y="49158"/>
                  </a:lnTo>
                  <a:lnTo>
                    <a:pt x="157529" y="28935"/>
                  </a:lnTo>
                  <a:lnTo>
                    <a:pt x="153237" y="20267"/>
                  </a:lnTo>
                  <a:lnTo>
                    <a:pt x="139109" y="7516"/>
                  </a:lnTo>
                  <a:lnTo>
                    <a:pt x="130428" y="2478"/>
                  </a:lnTo>
                  <a:lnTo>
                    <a:pt x="111423" y="0"/>
                  </a:lnTo>
                  <a:lnTo>
                    <a:pt x="91279" y="3968"/>
                  </a:lnTo>
                  <a:lnTo>
                    <a:pt x="70627" y="13530"/>
                  </a:lnTo>
                  <a:lnTo>
                    <a:pt x="22406" y="61443"/>
                  </a:lnTo>
                  <a:lnTo>
                    <a:pt x="6525" y="88898"/>
                  </a:lnTo>
                  <a:lnTo>
                    <a:pt x="0" y="124848"/>
                  </a:lnTo>
                  <a:lnTo>
                    <a:pt x="6200" y="177748"/>
                  </a:lnTo>
                  <a:lnTo>
                    <a:pt x="16542" y="211096"/>
                  </a:lnTo>
                  <a:lnTo>
                    <a:pt x="47077" y="251326"/>
                  </a:lnTo>
                  <a:lnTo>
                    <a:pt x="73237" y="267342"/>
                  </a:lnTo>
                  <a:lnTo>
                    <a:pt x="93025" y="269406"/>
                  </a:lnTo>
                  <a:lnTo>
                    <a:pt x="134123" y="266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750208" y="4419477"/>
              <a:ext cx="146166" cy="268717"/>
            </a:xfrm>
            <a:custGeom>
              <a:avLst/>
              <a:gdLst/>
              <a:ahLst/>
              <a:cxnLst/>
              <a:rect l="0" t="0" r="0" b="0"/>
              <a:pathLst>
                <a:path w="146166" h="268717">
                  <a:moveTo>
                    <a:pt x="135637" y="76191"/>
                  </a:moveTo>
                  <a:lnTo>
                    <a:pt x="132517" y="33500"/>
                  </a:lnTo>
                  <a:lnTo>
                    <a:pt x="130047" y="23164"/>
                  </a:lnTo>
                  <a:lnTo>
                    <a:pt x="124891" y="15103"/>
                  </a:lnTo>
                  <a:lnTo>
                    <a:pt x="109804" y="3027"/>
                  </a:lnTo>
                  <a:lnTo>
                    <a:pt x="88280" y="0"/>
                  </a:lnTo>
                  <a:lnTo>
                    <a:pt x="65456" y="3724"/>
                  </a:lnTo>
                  <a:lnTo>
                    <a:pt x="47514" y="13178"/>
                  </a:lnTo>
                  <a:lnTo>
                    <a:pt x="24258" y="37243"/>
                  </a:lnTo>
                  <a:lnTo>
                    <a:pt x="8139" y="66601"/>
                  </a:lnTo>
                  <a:lnTo>
                    <a:pt x="0" y="129881"/>
                  </a:lnTo>
                  <a:lnTo>
                    <a:pt x="1654" y="157375"/>
                  </a:lnTo>
                  <a:lnTo>
                    <a:pt x="21779" y="210034"/>
                  </a:lnTo>
                  <a:lnTo>
                    <a:pt x="48285" y="248988"/>
                  </a:lnTo>
                  <a:lnTo>
                    <a:pt x="74660" y="266340"/>
                  </a:lnTo>
                  <a:lnTo>
                    <a:pt x="94497" y="268716"/>
                  </a:lnTo>
                  <a:lnTo>
                    <a:pt x="122277" y="263477"/>
                  </a:lnTo>
                  <a:lnTo>
                    <a:pt x="146165" y="255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971355" y="4463901"/>
              <a:ext cx="219817" cy="232412"/>
            </a:xfrm>
            <a:custGeom>
              <a:avLst/>
              <a:gdLst/>
              <a:ahLst/>
              <a:cxnLst/>
              <a:rect l="0" t="0" r="0" b="0"/>
              <a:pathLst>
                <a:path w="219817" h="232412">
                  <a:moveTo>
                    <a:pt x="125060" y="126524"/>
                  </a:moveTo>
                  <a:lnTo>
                    <a:pt x="133392" y="77593"/>
                  </a:lnTo>
                  <a:lnTo>
                    <a:pt x="134124" y="62318"/>
                  </a:lnTo>
                  <a:lnTo>
                    <a:pt x="125578" y="35987"/>
                  </a:lnTo>
                  <a:lnTo>
                    <a:pt x="110082" y="14925"/>
                  </a:lnTo>
                  <a:lnTo>
                    <a:pt x="91497" y="1665"/>
                  </a:lnTo>
                  <a:lnTo>
                    <a:pt x="81627" y="0"/>
                  </a:lnTo>
                  <a:lnTo>
                    <a:pt x="61302" y="4390"/>
                  </a:lnTo>
                  <a:lnTo>
                    <a:pt x="43691" y="17260"/>
                  </a:lnTo>
                  <a:lnTo>
                    <a:pt x="13321" y="54118"/>
                  </a:lnTo>
                  <a:lnTo>
                    <a:pt x="5208" y="80695"/>
                  </a:lnTo>
                  <a:lnTo>
                    <a:pt x="0" y="139828"/>
                  </a:lnTo>
                  <a:lnTo>
                    <a:pt x="4686" y="176869"/>
                  </a:lnTo>
                  <a:lnTo>
                    <a:pt x="19073" y="210071"/>
                  </a:lnTo>
                  <a:lnTo>
                    <a:pt x="34671" y="225267"/>
                  </a:lnTo>
                  <a:lnTo>
                    <a:pt x="43743" y="230957"/>
                  </a:lnTo>
                  <a:lnTo>
                    <a:pt x="53301" y="232411"/>
                  </a:lnTo>
                  <a:lnTo>
                    <a:pt x="73280" y="227787"/>
                  </a:lnTo>
                  <a:lnTo>
                    <a:pt x="90738" y="211694"/>
                  </a:lnTo>
                  <a:lnTo>
                    <a:pt x="115421" y="168823"/>
                  </a:lnTo>
                  <a:lnTo>
                    <a:pt x="130390" y="118155"/>
                  </a:lnTo>
                  <a:lnTo>
                    <a:pt x="134047" y="86349"/>
                  </a:lnTo>
                  <a:lnTo>
                    <a:pt x="134561" y="88042"/>
                  </a:lnTo>
                  <a:lnTo>
                    <a:pt x="140974" y="118792"/>
                  </a:lnTo>
                  <a:lnTo>
                    <a:pt x="174974" y="179412"/>
                  </a:lnTo>
                  <a:lnTo>
                    <a:pt x="182902" y="186349"/>
                  </a:lnTo>
                  <a:lnTo>
                    <a:pt x="219816" y="200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212228" y="4190342"/>
              <a:ext cx="10530" cy="515897"/>
            </a:xfrm>
            <a:custGeom>
              <a:avLst/>
              <a:gdLst/>
              <a:ahLst/>
              <a:cxnLst/>
              <a:rect l="0" t="0" r="0" b="0"/>
              <a:pathLst>
                <a:path w="10530" h="515897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3119" y="168760"/>
                  </a:lnTo>
                  <a:lnTo>
                    <a:pt x="6065" y="196667"/>
                  </a:lnTo>
                  <a:lnTo>
                    <a:pt x="2317" y="242195"/>
                  </a:lnTo>
                  <a:lnTo>
                    <a:pt x="1856" y="301309"/>
                  </a:lnTo>
                  <a:lnTo>
                    <a:pt x="8469" y="364454"/>
                  </a:lnTo>
                  <a:lnTo>
                    <a:pt x="9918" y="419942"/>
                  </a:lnTo>
                  <a:lnTo>
                    <a:pt x="10347" y="470308"/>
                  </a:lnTo>
                  <a:lnTo>
                    <a:pt x="10529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328042" y="4179813"/>
              <a:ext cx="10529" cy="515897"/>
            </a:xfrm>
            <a:custGeom>
              <a:avLst/>
              <a:gdLst/>
              <a:ahLst/>
              <a:cxnLst/>
              <a:rect l="0" t="0" r="0" b="0"/>
              <a:pathLst>
                <a:path w="10529" h="515897">
                  <a:moveTo>
                    <a:pt x="10528" y="0"/>
                  </a:moveTo>
                  <a:lnTo>
                    <a:pt x="10528" y="57264"/>
                  </a:lnTo>
                  <a:lnTo>
                    <a:pt x="7408" y="112893"/>
                  </a:lnTo>
                  <a:lnTo>
                    <a:pt x="3292" y="157800"/>
                  </a:lnTo>
                  <a:lnTo>
                    <a:pt x="1463" y="205054"/>
                  </a:lnTo>
                  <a:lnTo>
                    <a:pt x="6022" y="260929"/>
                  </a:lnTo>
                  <a:lnTo>
                    <a:pt x="9638" y="321730"/>
                  </a:lnTo>
                  <a:lnTo>
                    <a:pt x="7232" y="375681"/>
                  </a:lnTo>
                  <a:lnTo>
                    <a:pt x="1428" y="437247"/>
                  </a:lnTo>
                  <a:lnTo>
                    <a:pt x="282" y="49550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422798" y="4419032"/>
              <a:ext cx="147400" cy="237814"/>
            </a:xfrm>
            <a:custGeom>
              <a:avLst/>
              <a:gdLst/>
              <a:ahLst/>
              <a:cxnLst/>
              <a:rect l="0" t="0" r="0" b="0"/>
              <a:pathLst>
                <a:path w="147400" h="237814">
                  <a:moveTo>
                    <a:pt x="0" y="118750"/>
                  </a:moveTo>
                  <a:lnTo>
                    <a:pt x="48930" y="118750"/>
                  </a:lnTo>
                  <a:lnTo>
                    <a:pt x="76729" y="116410"/>
                  </a:lnTo>
                  <a:lnTo>
                    <a:pt x="96882" y="107572"/>
                  </a:lnTo>
                  <a:lnTo>
                    <a:pt x="110519" y="92725"/>
                  </a:lnTo>
                  <a:lnTo>
                    <a:pt x="119310" y="73258"/>
                  </a:lnTo>
                  <a:lnTo>
                    <a:pt x="123216" y="49008"/>
                  </a:lnTo>
                  <a:lnTo>
                    <a:pt x="118713" y="28872"/>
                  </a:lnTo>
                  <a:lnTo>
                    <a:pt x="114237" y="20227"/>
                  </a:lnTo>
                  <a:lnTo>
                    <a:pt x="99905" y="7502"/>
                  </a:lnTo>
                  <a:lnTo>
                    <a:pt x="91169" y="2470"/>
                  </a:lnTo>
                  <a:lnTo>
                    <a:pt x="72105" y="0"/>
                  </a:lnTo>
                  <a:lnTo>
                    <a:pt x="62108" y="979"/>
                  </a:lnTo>
                  <a:lnTo>
                    <a:pt x="44761" y="11425"/>
                  </a:lnTo>
                  <a:lnTo>
                    <a:pt x="30422" y="28936"/>
                  </a:lnTo>
                  <a:lnTo>
                    <a:pt x="7790" y="86198"/>
                  </a:lnTo>
                  <a:lnTo>
                    <a:pt x="2708" y="143559"/>
                  </a:lnTo>
                  <a:lnTo>
                    <a:pt x="6273" y="168381"/>
                  </a:lnTo>
                  <a:lnTo>
                    <a:pt x="14876" y="187991"/>
                  </a:lnTo>
                  <a:lnTo>
                    <a:pt x="39463" y="219645"/>
                  </a:lnTo>
                  <a:lnTo>
                    <a:pt x="65505" y="235733"/>
                  </a:lnTo>
                  <a:lnTo>
                    <a:pt x="85265" y="237813"/>
                  </a:lnTo>
                  <a:lnTo>
                    <a:pt x="147399" y="224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639360" y="4165248"/>
              <a:ext cx="177371" cy="547965"/>
            </a:xfrm>
            <a:custGeom>
              <a:avLst/>
              <a:gdLst/>
              <a:ahLst/>
              <a:cxnLst/>
              <a:rect l="0" t="0" r="0" b="0"/>
              <a:pathLst>
                <a:path w="177371" h="547965">
                  <a:moveTo>
                    <a:pt x="109821" y="414648"/>
                  </a:moveTo>
                  <a:lnTo>
                    <a:pt x="106702" y="371956"/>
                  </a:lnTo>
                  <a:lnTo>
                    <a:pt x="100246" y="352390"/>
                  </a:lnTo>
                  <a:lnTo>
                    <a:pt x="89578" y="335895"/>
                  </a:lnTo>
                  <a:lnTo>
                    <a:pt x="82288" y="331730"/>
                  </a:lnTo>
                  <a:lnTo>
                    <a:pt x="64829" y="330223"/>
                  </a:lnTo>
                  <a:lnTo>
                    <a:pt x="56430" y="333798"/>
                  </a:lnTo>
                  <a:lnTo>
                    <a:pt x="40859" y="347129"/>
                  </a:lnTo>
                  <a:lnTo>
                    <a:pt x="24527" y="374365"/>
                  </a:lnTo>
                  <a:lnTo>
                    <a:pt x="4858" y="433751"/>
                  </a:lnTo>
                  <a:lnTo>
                    <a:pt x="0" y="455893"/>
                  </a:lnTo>
                  <a:lnTo>
                    <a:pt x="3707" y="514879"/>
                  </a:lnTo>
                  <a:lnTo>
                    <a:pt x="7493" y="525923"/>
                  </a:lnTo>
                  <a:lnTo>
                    <a:pt x="21058" y="544432"/>
                  </a:lnTo>
                  <a:lnTo>
                    <a:pt x="30759" y="547964"/>
                  </a:lnTo>
                  <a:lnTo>
                    <a:pt x="54016" y="545650"/>
                  </a:lnTo>
                  <a:lnTo>
                    <a:pt x="73711" y="536822"/>
                  </a:lnTo>
                  <a:lnTo>
                    <a:pt x="82238" y="531192"/>
                  </a:lnTo>
                  <a:lnTo>
                    <a:pt x="105418" y="500912"/>
                  </a:lnTo>
                  <a:lnTo>
                    <a:pt x="129836" y="446502"/>
                  </a:lnTo>
                  <a:lnTo>
                    <a:pt x="150299" y="387405"/>
                  </a:lnTo>
                  <a:lnTo>
                    <a:pt x="160177" y="345608"/>
                  </a:lnTo>
                  <a:lnTo>
                    <a:pt x="168466" y="300905"/>
                  </a:lnTo>
                  <a:lnTo>
                    <a:pt x="177370" y="239787"/>
                  </a:lnTo>
                  <a:lnTo>
                    <a:pt x="174204" y="176556"/>
                  </a:lnTo>
                  <a:lnTo>
                    <a:pt x="173351" y="117935"/>
                  </a:lnTo>
                  <a:lnTo>
                    <a:pt x="169979" y="62351"/>
                  </a:lnTo>
                  <a:lnTo>
                    <a:pt x="158359" y="7236"/>
                  </a:lnTo>
                  <a:lnTo>
                    <a:pt x="153878" y="1491"/>
                  </a:lnTo>
                  <a:lnTo>
                    <a:pt x="148551" y="0"/>
                  </a:lnTo>
                  <a:lnTo>
                    <a:pt x="142660" y="1345"/>
                  </a:lnTo>
                  <a:lnTo>
                    <a:pt x="138732" y="8091"/>
                  </a:lnTo>
                  <a:lnTo>
                    <a:pt x="126324" y="71482"/>
                  </a:lnTo>
                  <a:lnTo>
                    <a:pt x="122120" y="118647"/>
                  </a:lnTo>
                  <a:lnTo>
                    <a:pt x="120875" y="175256"/>
                  </a:lnTo>
                  <a:lnTo>
                    <a:pt x="120506" y="236482"/>
                  </a:lnTo>
                  <a:lnTo>
                    <a:pt x="127616" y="297176"/>
                  </a:lnTo>
                  <a:lnTo>
                    <a:pt x="133354" y="359945"/>
                  </a:lnTo>
                  <a:lnTo>
                    <a:pt x="148752" y="422349"/>
                  </a:lnTo>
                  <a:lnTo>
                    <a:pt x="162463" y="456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254549" y="4253513"/>
              <a:ext cx="10529" cy="442197"/>
            </a:xfrm>
            <a:custGeom>
              <a:avLst/>
              <a:gdLst/>
              <a:ahLst/>
              <a:cxnLst/>
              <a:rect l="0" t="0" r="0" b="0"/>
              <a:pathLst>
                <a:path w="10529" h="442197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8383" y="164318"/>
                  </a:lnTo>
                  <a:lnTo>
                    <a:pt x="2003" y="222230"/>
                  </a:lnTo>
                  <a:lnTo>
                    <a:pt x="3713" y="284605"/>
                  </a:lnTo>
                  <a:lnTo>
                    <a:pt x="8509" y="344420"/>
                  </a:lnTo>
                  <a:lnTo>
                    <a:pt x="9930" y="396068"/>
                  </a:lnTo>
                  <a:lnTo>
                    <a:pt x="10528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159792" y="4412226"/>
              <a:ext cx="231628" cy="15333"/>
            </a:xfrm>
            <a:custGeom>
              <a:avLst/>
              <a:gdLst/>
              <a:ahLst/>
              <a:cxnLst/>
              <a:rect l="0" t="0" r="0" b="0"/>
              <a:pathLst>
                <a:path w="231628" h="15333">
                  <a:moveTo>
                    <a:pt x="231627" y="9743"/>
                  </a:moveTo>
                  <a:lnTo>
                    <a:pt x="214860" y="15332"/>
                  </a:lnTo>
                  <a:lnTo>
                    <a:pt x="197270" y="14956"/>
                  </a:lnTo>
                  <a:lnTo>
                    <a:pt x="138629" y="3194"/>
                  </a:lnTo>
                  <a:lnTo>
                    <a:pt x="83882" y="0"/>
                  </a:lnTo>
                  <a:lnTo>
                    <a:pt x="28008" y="4959"/>
                  </a:lnTo>
                  <a:lnTo>
                    <a:pt x="0" y="9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436827" y="4169285"/>
              <a:ext cx="344148" cy="579068"/>
            </a:xfrm>
            <a:custGeom>
              <a:avLst/>
              <a:gdLst/>
              <a:ahLst/>
              <a:cxnLst/>
              <a:rect l="0" t="0" r="0" b="0"/>
              <a:pathLst>
                <a:path w="344148" h="579068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5233" y="127234"/>
                  </a:lnTo>
                  <a:lnTo>
                    <a:pt x="6642" y="183538"/>
                  </a:lnTo>
                  <a:lnTo>
                    <a:pt x="7059" y="239215"/>
                  </a:lnTo>
                  <a:lnTo>
                    <a:pt x="7182" y="298216"/>
                  </a:lnTo>
                  <a:lnTo>
                    <a:pt x="12814" y="360074"/>
                  </a:lnTo>
                  <a:lnTo>
                    <a:pt x="16297" y="419944"/>
                  </a:lnTo>
                  <a:lnTo>
                    <a:pt x="24710" y="483424"/>
                  </a:lnTo>
                  <a:lnTo>
                    <a:pt x="27230" y="537470"/>
                  </a:lnTo>
                  <a:lnTo>
                    <a:pt x="27978" y="573631"/>
                  </a:lnTo>
                  <a:lnTo>
                    <a:pt x="28265" y="516926"/>
                  </a:lnTo>
                  <a:lnTo>
                    <a:pt x="31406" y="462764"/>
                  </a:lnTo>
                  <a:lnTo>
                    <a:pt x="46249" y="401405"/>
                  </a:lnTo>
                  <a:lnTo>
                    <a:pt x="69030" y="347614"/>
                  </a:lnTo>
                  <a:lnTo>
                    <a:pt x="85002" y="332700"/>
                  </a:lnTo>
                  <a:lnTo>
                    <a:pt x="94174" y="327085"/>
                  </a:lnTo>
                  <a:lnTo>
                    <a:pt x="101459" y="326851"/>
                  </a:lnTo>
                  <a:lnTo>
                    <a:pt x="107486" y="330205"/>
                  </a:lnTo>
                  <a:lnTo>
                    <a:pt x="112674" y="335950"/>
                  </a:lnTo>
                  <a:lnTo>
                    <a:pt x="133135" y="391738"/>
                  </a:lnTo>
                  <a:lnTo>
                    <a:pt x="147528" y="446138"/>
                  </a:lnTo>
                  <a:lnTo>
                    <a:pt x="152529" y="493537"/>
                  </a:lnTo>
                  <a:lnTo>
                    <a:pt x="155571" y="500990"/>
                  </a:lnTo>
                  <a:lnTo>
                    <a:pt x="159938" y="502449"/>
                  </a:lnTo>
                  <a:lnTo>
                    <a:pt x="165189" y="499912"/>
                  </a:lnTo>
                  <a:lnTo>
                    <a:pt x="174142" y="487735"/>
                  </a:lnTo>
                  <a:lnTo>
                    <a:pt x="205756" y="426313"/>
                  </a:lnTo>
                  <a:lnTo>
                    <a:pt x="221809" y="414470"/>
                  </a:lnTo>
                  <a:lnTo>
                    <a:pt x="281328" y="386773"/>
                  </a:lnTo>
                  <a:lnTo>
                    <a:pt x="299850" y="373110"/>
                  </a:lnTo>
                  <a:lnTo>
                    <a:pt x="311981" y="355339"/>
                  </a:lnTo>
                  <a:lnTo>
                    <a:pt x="319799" y="320015"/>
                  </a:lnTo>
                  <a:lnTo>
                    <a:pt x="315388" y="299766"/>
                  </a:lnTo>
                  <a:lnTo>
                    <a:pt x="310936" y="291091"/>
                  </a:lnTo>
                  <a:lnTo>
                    <a:pt x="302119" y="285307"/>
                  </a:lnTo>
                  <a:lnTo>
                    <a:pt x="276725" y="278881"/>
                  </a:lnTo>
                  <a:lnTo>
                    <a:pt x="265274" y="280677"/>
                  </a:lnTo>
                  <a:lnTo>
                    <a:pt x="246312" y="292031"/>
                  </a:lnTo>
                  <a:lnTo>
                    <a:pt x="222482" y="318155"/>
                  </a:lnTo>
                  <a:lnTo>
                    <a:pt x="194706" y="380253"/>
                  </a:lnTo>
                  <a:lnTo>
                    <a:pt x="184143" y="407647"/>
                  </a:lnTo>
                  <a:lnTo>
                    <a:pt x="179365" y="448207"/>
                  </a:lnTo>
                  <a:lnTo>
                    <a:pt x="186008" y="482972"/>
                  </a:lnTo>
                  <a:lnTo>
                    <a:pt x="203445" y="515499"/>
                  </a:lnTo>
                  <a:lnTo>
                    <a:pt x="230317" y="545024"/>
                  </a:lnTo>
                  <a:lnTo>
                    <a:pt x="281237" y="570800"/>
                  </a:lnTo>
                  <a:lnTo>
                    <a:pt x="344147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884393" y="5017895"/>
            <a:ext cx="6211815" cy="835950"/>
            <a:chOff x="884393" y="5017895"/>
            <a:chExt cx="6211815" cy="835950"/>
          </a:xfrm>
        </p:grpSpPr>
        <p:sp>
          <p:nvSpPr>
            <p:cNvPr id="142" name="Freeform 141"/>
            <p:cNvSpPr/>
            <p:nvPr/>
          </p:nvSpPr>
          <p:spPr>
            <a:xfrm>
              <a:off x="884393" y="5169492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52643" y="126342"/>
                  </a:moveTo>
                  <a:lnTo>
                    <a:pt x="37002" y="99956"/>
                  </a:lnTo>
                  <a:lnTo>
                    <a:pt x="17799" y="43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58093" y="5148435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42114" y="126342"/>
                  </a:moveTo>
                  <a:lnTo>
                    <a:pt x="24156" y="72467"/>
                  </a:lnTo>
                  <a:lnTo>
                    <a:pt x="3095" y="92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063378" y="5106321"/>
              <a:ext cx="157928" cy="431669"/>
            </a:xfrm>
            <a:custGeom>
              <a:avLst/>
              <a:gdLst/>
              <a:ahLst/>
              <a:cxnLst/>
              <a:rect l="0" t="0" r="0" b="0"/>
              <a:pathLst>
                <a:path w="157928" h="431669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47997"/>
                  </a:lnTo>
                  <a:lnTo>
                    <a:pt x="15989" y="206528"/>
                  </a:lnTo>
                  <a:lnTo>
                    <a:pt x="21226" y="266357"/>
                  </a:lnTo>
                  <a:lnTo>
                    <a:pt x="29192" y="317516"/>
                  </a:lnTo>
                  <a:lnTo>
                    <a:pt x="31113" y="372335"/>
                  </a:lnTo>
                  <a:lnTo>
                    <a:pt x="31445" y="414218"/>
                  </a:lnTo>
                  <a:lnTo>
                    <a:pt x="30322" y="418865"/>
                  </a:lnTo>
                  <a:lnTo>
                    <a:pt x="28404" y="417284"/>
                  </a:lnTo>
                  <a:lnTo>
                    <a:pt x="25955" y="411550"/>
                  </a:lnTo>
                  <a:lnTo>
                    <a:pt x="29260" y="361490"/>
                  </a:lnTo>
                  <a:lnTo>
                    <a:pt x="34246" y="308448"/>
                  </a:lnTo>
                  <a:lnTo>
                    <a:pt x="46149" y="263829"/>
                  </a:lnTo>
                  <a:lnTo>
                    <a:pt x="59115" y="245549"/>
                  </a:lnTo>
                  <a:lnTo>
                    <a:pt x="67486" y="237399"/>
                  </a:lnTo>
                  <a:lnTo>
                    <a:pt x="75406" y="234305"/>
                  </a:lnTo>
                  <a:lnTo>
                    <a:pt x="83026" y="234582"/>
                  </a:lnTo>
                  <a:lnTo>
                    <a:pt x="97732" y="241129"/>
                  </a:lnTo>
                  <a:lnTo>
                    <a:pt x="112066" y="251838"/>
                  </a:lnTo>
                  <a:lnTo>
                    <a:pt x="123117" y="270635"/>
                  </a:lnTo>
                  <a:lnTo>
                    <a:pt x="143465" y="325974"/>
                  </a:lnTo>
                  <a:lnTo>
                    <a:pt x="154724" y="371536"/>
                  </a:lnTo>
                  <a:lnTo>
                    <a:pt x="15792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295005" y="5327419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878" y="167003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295005" y="522213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358176" y="5336264"/>
              <a:ext cx="177414" cy="449393"/>
            </a:xfrm>
            <a:custGeom>
              <a:avLst/>
              <a:gdLst/>
              <a:ahLst/>
              <a:cxnLst/>
              <a:rect l="0" t="0" r="0" b="0"/>
              <a:pathLst>
                <a:path w="177414" h="449393">
                  <a:moveTo>
                    <a:pt x="115813" y="117497"/>
                  </a:moveTo>
                  <a:lnTo>
                    <a:pt x="132581" y="106319"/>
                  </a:lnTo>
                  <a:lnTo>
                    <a:pt x="137520" y="98347"/>
                  </a:lnTo>
                  <a:lnTo>
                    <a:pt x="143008" y="77011"/>
                  </a:lnTo>
                  <a:lnTo>
                    <a:pt x="140509" y="44280"/>
                  </a:lnTo>
                  <a:lnTo>
                    <a:pt x="132248" y="26074"/>
                  </a:lnTo>
                  <a:lnTo>
                    <a:pt x="126770" y="17944"/>
                  </a:lnTo>
                  <a:lnTo>
                    <a:pt x="111324" y="5791"/>
                  </a:lnTo>
                  <a:lnTo>
                    <a:pt x="102292" y="912"/>
                  </a:lnTo>
                  <a:lnTo>
                    <a:pt x="93931" y="0"/>
                  </a:lnTo>
                  <a:lnTo>
                    <a:pt x="78402" y="5225"/>
                  </a:lnTo>
                  <a:lnTo>
                    <a:pt x="56505" y="21320"/>
                  </a:lnTo>
                  <a:lnTo>
                    <a:pt x="40789" y="46496"/>
                  </a:lnTo>
                  <a:lnTo>
                    <a:pt x="26168" y="88785"/>
                  </a:lnTo>
                  <a:lnTo>
                    <a:pt x="23741" y="132127"/>
                  </a:lnTo>
                  <a:lnTo>
                    <a:pt x="27319" y="156755"/>
                  </a:lnTo>
                  <a:lnTo>
                    <a:pt x="35928" y="176279"/>
                  </a:lnTo>
                  <a:lnTo>
                    <a:pt x="41499" y="184761"/>
                  </a:lnTo>
                  <a:lnTo>
                    <a:pt x="48723" y="189246"/>
                  </a:lnTo>
                  <a:lnTo>
                    <a:pt x="66108" y="191110"/>
                  </a:lnTo>
                  <a:lnTo>
                    <a:pt x="82414" y="184919"/>
                  </a:lnTo>
                  <a:lnTo>
                    <a:pt x="90037" y="179993"/>
                  </a:lnTo>
                  <a:lnTo>
                    <a:pt x="111945" y="150703"/>
                  </a:lnTo>
                  <a:lnTo>
                    <a:pt x="135899" y="96653"/>
                  </a:lnTo>
                  <a:lnTo>
                    <a:pt x="139732" y="86054"/>
                  </a:lnTo>
                  <a:lnTo>
                    <a:pt x="142288" y="83667"/>
                  </a:lnTo>
                  <a:lnTo>
                    <a:pt x="143991" y="86755"/>
                  </a:lnTo>
                  <a:lnTo>
                    <a:pt x="148120" y="146334"/>
                  </a:lnTo>
                  <a:lnTo>
                    <a:pt x="158763" y="206858"/>
                  </a:lnTo>
                  <a:lnTo>
                    <a:pt x="172130" y="270070"/>
                  </a:lnTo>
                  <a:lnTo>
                    <a:pt x="176954" y="324011"/>
                  </a:lnTo>
                  <a:lnTo>
                    <a:pt x="177413" y="385065"/>
                  </a:lnTo>
                  <a:lnTo>
                    <a:pt x="169290" y="419824"/>
                  </a:lnTo>
                  <a:lnTo>
                    <a:pt x="158688" y="437478"/>
                  </a:lnTo>
                  <a:lnTo>
                    <a:pt x="149076" y="443122"/>
                  </a:lnTo>
                  <a:lnTo>
                    <a:pt x="122798" y="449392"/>
                  </a:lnTo>
                  <a:lnTo>
                    <a:pt x="86297" y="447334"/>
                  </a:lnTo>
                  <a:lnTo>
                    <a:pt x="26644" y="436002"/>
                  </a:lnTo>
                  <a:lnTo>
                    <a:pt x="0" y="433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579274" y="5148435"/>
              <a:ext cx="157929" cy="357970"/>
            </a:xfrm>
            <a:custGeom>
              <a:avLst/>
              <a:gdLst/>
              <a:ahLst/>
              <a:cxnLst/>
              <a:rect l="0" t="0" r="0" b="0"/>
              <a:pathLst>
                <a:path w="157929" h="357970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4654" y="156586"/>
                  </a:lnTo>
                  <a:lnTo>
                    <a:pt x="19160" y="213292"/>
                  </a:lnTo>
                  <a:lnTo>
                    <a:pt x="26084" y="263369"/>
                  </a:lnTo>
                  <a:lnTo>
                    <a:pt x="30499" y="322211"/>
                  </a:lnTo>
                  <a:lnTo>
                    <a:pt x="31103" y="350656"/>
                  </a:lnTo>
                  <a:lnTo>
                    <a:pt x="30094" y="355433"/>
                  </a:lnTo>
                  <a:lnTo>
                    <a:pt x="28251" y="353939"/>
                  </a:lnTo>
                  <a:lnTo>
                    <a:pt x="24255" y="339800"/>
                  </a:lnTo>
                  <a:lnTo>
                    <a:pt x="21478" y="279292"/>
                  </a:lnTo>
                  <a:lnTo>
                    <a:pt x="26771" y="243800"/>
                  </a:lnTo>
                  <a:lnTo>
                    <a:pt x="38804" y="224949"/>
                  </a:lnTo>
                  <a:lnTo>
                    <a:pt x="46927" y="216646"/>
                  </a:lnTo>
                  <a:lnTo>
                    <a:pt x="57021" y="212281"/>
                  </a:lnTo>
                  <a:lnTo>
                    <a:pt x="80714" y="210551"/>
                  </a:lnTo>
                  <a:lnTo>
                    <a:pt x="114772" y="221743"/>
                  </a:lnTo>
                  <a:lnTo>
                    <a:pt x="130169" y="239712"/>
                  </a:lnTo>
                  <a:lnTo>
                    <a:pt x="149585" y="283787"/>
                  </a:lnTo>
                  <a:lnTo>
                    <a:pt x="156829" y="338942"/>
                  </a:lnTo>
                  <a:lnTo>
                    <a:pt x="1579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821430" y="531689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032000" y="5085264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9878" y="153211"/>
                  </a:lnTo>
                  <a:lnTo>
                    <a:pt x="10335" y="208003"/>
                  </a:lnTo>
                  <a:lnTo>
                    <a:pt x="13591" y="263622"/>
                  </a:lnTo>
                  <a:lnTo>
                    <a:pt x="18844" y="311687"/>
                  </a:lnTo>
                  <a:lnTo>
                    <a:pt x="20401" y="364143"/>
                  </a:lnTo>
                  <a:lnTo>
                    <a:pt x="20863" y="403082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128175" y="5323016"/>
              <a:ext cx="156509" cy="221240"/>
            </a:xfrm>
            <a:custGeom>
              <a:avLst/>
              <a:gdLst/>
              <a:ahLst/>
              <a:cxnLst/>
              <a:rect l="0" t="0" r="0" b="0"/>
              <a:pathLst>
                <a:path w="156509" h="221240">
                  <a:moveTo>
                    <a:pt x="72280" y="67574"/>
                  </a:moveTo>
                  <a:lnTo>
                    <a:pt x="69161" y="24883"/>
                  </a:lnTo>
                  <a:lnTo>
                    <a:pt x="66691" y="14547"/>
                  </a:lnTo>
                  <a:lnTo>
                    <a:pt x="60366" y="7656"/>
                  </a:lnTo>
                  <a:lnTo>
                    <a:pt x="40859" y="0"/>
                  </a:lnTo>
                  <a:lnTo>
                    <a:pt x="31445" y="2637"/>
                  </a:lnTo>
                  <a:lnTo>
                    <a:pt x="14747" y="18047"/>
                  </a:lnTo>
                  <a:lnTo>
                    <a:pt x="5766" y="43613"/>
                  </a:lnTo>
                  <a:lnTo>
                    <a:pt x="0" y="102095"/>
                  </a:lnTo>
                  <a:lnTo>
                    <a:pt x="7267" y="152642"/>
                  </a:lnTo>
                  <a:lnTo>
                    <a:pt x="17792" y="196245"/>
                  </a:lnTo>
                  <a:lnTo>
                    <a:pt x="28956" y="216788"/>
                  </a:lnTo>
                  <a:lnTo>
                    <a:pt x="35209" y="220863"/>
                  </a:lnTo>
                  <a:lnTo>
                    <a:pt x="41717" y="221239"/>
                  </a:lnTo>
                  <a:lnTo>
                    <a:pt x="48395" y="219151"/>
                  </a:lnTo>
                  <a:lnTo>
                    <a:pt x="54017" y="214249"/>
                  </a:lnTo>
                  <a:lnTo>
                    <a:pt x="63384" y="199443"/>
                  </a:lnTo>
                  <a:lnTo>
                    <a:pt x="77759" y="152938"/>
                  </a:lnTo>
                  <a:lnTo>
                    <a:pt x="80143" y="113664"/>
                  </a:lnTo>
                  <a:lnTo>
                    <a:pt x="76300" y="86300"/>
                  </a:lnTo>
                  <a:lnTo>
                    <a:pt x="77300" y="87077"/>
                  </a:lnTo>
                  <a:lnTo>
                    <a:pt x="79136" y="91105"/>
                  </a:lnTo>
                  <a:lnTo>
                    <a:pt x="88076" y="151480"/>
                  </a:lnTo>
                  <a:lnTo>
                    <a:pt x="100357" y="169597"/>
                  </a:lnTo>
                  <a:lnTo>
                    <a:pt x="108546" y="177704"/>
                  </a:lnTo>
                  <a:lnTo>
                    <a:pt x="127003" y="186711"/>
                  </a:lnTo>
                  <a:lnTo>
                    <a:pt x="156508" y="193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331737" y="5106321"/>
              <a:ext cx="16118" cy="389555"/>
            </a:xfrm>
            <a:custGeom>
              <a:avLst/>
              <a:gdLst/>
              <a:ahLst/>
              <a:cxnLst/>
              <a:rect l="0" t="0" r="0" b="0"/>
              <a:pathLst>
                <a:path w="16118" h="389555">
                  <a:moveTo>
                    <a:pt x="5589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4902" y="130085"/>
                  </a:lnTo>
                  <a:lnTo>
                    <a:pt x="5284" y="175189"/>
                  </a:lnTo>
                  <a:lnTo>
                    <a:pt x="8573" y="222531"/>
                  </a:lnTo>
                  <a:lnTo>
                    <a:pt x="12764" y="268529"/>
                  </a:lnTo>
                  <a:lnTo>
                    <a:pt x="15124" y="326139"/>
                  </a:lnTo>
                  <a:lnTo>
                    <a:pt x="1611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253098" y="526424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18573" y="1170"/>
                  </a:lnTo>
                  <a:lnTo>
                    <a:pt x="1238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495253" y="538006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8931"/>
                  </a:lnTo>
                  <a:lnTo>
                    <a:pt x="8334" y="90537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495253" y="525372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653181" y="5180021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8616"/>
                  </a:lnTo>
                  <a:lnTo>
                    <a:pt x="8333" y="121452"/>
                  </a:lnTo>
                  <a:lnTo>
                    <a:pt x="9878" y="173246"/>
                  </a:lnTo>
                  <a:lnTo>
                    <a:pt x="13455" y="226807"/>
                  </a:lnTo>
                  <a:lnTo>
                    <a:pt x="19555" y="286826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568953" y="5264248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0368" y="9065"/>
                  </a:lnTo>
                  <a:lnTo>
                    <a:pt x="63771" y="21789"/>
                  </a:lnTo>
                  <a:lnTo>
                    <a:pt x="9411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802775" y="5359005"/>
              <a:ext cx="131937" cy="179090"/>
            </a:xfrm>
            <a:custGeom>
              <a:avLst/>
              <a:gdLst/>
              <a:ahLst/>
              <a:cxnLst/>
              <a:rect l="0" t="0" r="0" b="0"/>
              <a:pathLst>
                <a:path w="131937" h="179090">
                  <a:moveTo>
                    <a:pt x="8334" y="21057"/>
                  </a:moveTo>
                  <a:lnTo>
                    <a:pt x="0" y="58535"/>
                  </a:lnTo>
                  <a:lnTo>
                    <a:pt x="3828" y="115548"/>
                  </a:lnTo>
                  <a:lnTo>
                    <a:pt x="12588" y="154729"/>
                  </a:lnTo>
                  <a:lnTo>
                    <a:pt x="18189" y="163984"/>
                  </a:lnTo>
                  <a:lnTo>
                    <a:pt x="33771" y="177387"/>
                  </a:lnTo>
                  <a:lnTo>
                    <a:pt x="42839" y="179089"/>
                  </a:lnTo>
                  <a:lnTo>
                    <a:pt x="62274" y="174742"/>
                  </a:lnTo>
                  <a:lnTo>
                    <a:pt x="87357" y="159140"/>
                  </a:lnTo>
                  <a:lnTo>
                    <a:pt x="109607" y="139699"/>
                  </a:lnTo>
                  <a:lnTo>
                    <a:pt x="125428" y="113532"/>
                  </a:lnTo>
                  <a:lnTo>
                    <a:pt x="131936" y="77963"/>
                  </a:lnTo>
                  <a:lnTo>
                    <a:pt x="125982" y="24738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981914" y="5017895"/>
              <a:ext cx="334563" cy="531197"/>
            </a:xfrm>
            <a:custGeom>
              <a:avLst/>
              <a:gdLst/>
              <a:ahLst/>
              <a:cxnLst/>
              <a:rect l="0" t="0" r="0" b="0"/>
              <a:pathLst>
                <a:path w="334563" h="531197">
                  <a:moveTo>
                    <a:pt x="71350" y="467452"/>
                  </a:moveTo>
                  <a:lnTo>
                    <a:pt x="86004" y="412311"/>
                  </a:lnTo>
                  <a:lnTo>
                    <a:pt x="84921" y="375075"/>
                  </a:lnTo>
                  <a:lnTo>
                    <a:pt x="71602" y="341815"/>
                  </a:lnTo>
                  <a:lnTo>
                    <a:pt x="56254" y="326605"/>
                  </a:lnTo>
                  <a:lnTo>
                    <a:pt x="47248" y="320912"/>
                  </a:lnTo>
                  <a:lnTo>
                    <a:pt x="37735" y="320625"/>
                  </a:lnTo>
                  <a:lnTo>
                    <a:pt x="17805" y="329666"/>
                  </a:lnTo>
                  <a:lnTo>
                    <a:pt x="11087" y="338160"/>
                  </a:lnTo>
                  <a:lnTo>
                    <a:pt x="3622" y="360076"/>
                  </a:lnTo>
                  <a:lnTo>
                    <a:pt x="0" y="418339"/>
                  </a:lnTo>
                  <a:lnTo>
                    <a:pt x="12460" y="477059"/>
                  </a:lnTo>
                  <a:lnTo>
                    <a:pt x="28035" y="503704"/>
                  </a:lnTo>
                  <a:lnTo>
                    <a:pt x="47467" y="526416"/>
                  </a:lnTo>
                  <a:lnTo>
                    <a:pt x="55428" y="530158"/>
                  </a:lnTo>
                  <a:lnTo>
                    <a:pt x="73632" y="531196"/>
                  </a:lnTo>
                  <a:lnTo>
                    <a:pt x="81061" y="527495"/>
                  </a:lnTo>
                  <a:lnTo>
                    <a:pt x="92434" y="514025"/>
                  </a:lnTo>
                  <a:lnTo>
                    <a:pt x="116125" y="455200"/>
                  </a:lnTo>
                  <a:lnTo>
                    <a:pt x="126345" y="425742"/>
                  </a:lnTo>
                  <a:lnTo>
                    <a:pt x="133268" y="373205"/>
                  </a:lnTo>
                  <a:lnTo>
                    <a:pt x="142376" y="315994"/>
                  </a:lnTo>
                  <a:lnTo>
                    <a:pt x="141138" y="272447"/>
                  </a:lnTo>
                  <a:lnTo>
                    <a:pt x="135828" y="209524"/>
                  </a:lnTo>
                  <a:lnTo>
                    <a:pt x="129319" y="150043"/>
                  </a:lnTo>
                  <a:lnTo>
                    <a:pt x="125571" y="93555"/>
                  </a:lnTo>
                  <a:lnTo>
                    <a:pt x="115899" y="31640"/>
                  </a:lnTo>
                  <a:lnTo>
                    <a:pt x="109477" y="7036"/>
                  </a:lnTo>
                  <a:lnTo>
                    <a:pt x="104957" y="1411"/>
                  </a:lnTo>
                  <a:lnTo>
                    <a:pt x="99604" y="0"/>
                  </a:lnTo>
                  <a:lnTo>
                    <a:pt x="93695" y="1399"/>
                  </a:lnTo>
                  <a:lnTo>
                    <a:pt x="89757" y="8181"/>
                  </a:lnTo>
                  <a:lnTo>
                    <a:pt x="77327" y="71634"/>
                  </a:lnTo>
                  <a:lnTo>
                    <a:pt x="73701" y="133246"/>
                  </a:lnTo>
                  <a:lnTo>
                    <a:pt x="79917" y="190996"/>
                  </a:lnTo>
                  <a:lnTo>
                    <a:pt x="84417" y="245549"/>
                  </a:lnTo>
                  <a:lnTo>
                    <a:pt x="93159" y="295638"/>
                  </a:lnTo>
                  <a:lnTo>
                    <a:pt x="106593" y="354485"/>
                  </a:lnTo>
                  <a:lnTo>
                    <a:pt x="117018" y="391476"/>
                  </a:lnTo>
                  <a:lnTo>
                    <a:pt x="122852" y="398084"/>
                  </a:lnTo>
                  <a:lnTo>
                    <a:pt x="130251" y="401319"/>
                  </a:lnTo>
                  <a:lnTo>
                    <a:pt x="147831" y="401795"/>
                  </a:lnTo>
                  <a:lnTo>
                    <a:pt x="209634" y="387377"/>
                  </a:lnTo>
                  <a:lnTo>
                    <a:pt x="247114" y="382115"/>
                  </a:lnTo>
                  <a:lnTo>
                    <a:pt x="279796" y="366777"/>
                  </a:lnTo>
                  <a:lnTo>
                    <a:pt x="296964" y="354078"/>
                  </a:lnTo>
                  <a:lnTo>
                    <a:pt x="306154" y="334395"/>
                  </a:lnTo>
                  <a:lnTo>
                    <a:pt x="309068" y="311220"/>
                  </a:lnTo>
                  <a:lnTo>
                    <a:pt x="306464" y="289221"/>
                  </a:lnTo>
                  <a:lnTo>
                    <a:pt x="298288" y="270865"/>
                  </a:lnTo>
                  <a:lnTo>
                    <a:pt x="292832" y="262694"/>
                  </a:lnTo>
                  <a:lnTo>
                    <a:pt x="284516" y="257247"/>
                  </a:lnTo>
                  <a:lnTo>
                    <a:pt x="262797" y="251195"/>
                  </a:lnTo>
                  <a:lnTo>
                    <a:pt x="252793" y="253091"/>
                  </a:lnTo>
                  <a:lnTo>
                    <a:pt x="235440" y="264556"/>
                  </a:lnTo>
                  <a:lnTo>
                    <a:pt x="218105" y="290741"/>
                  </a:lnTo>
                  <a:lnTo>
                    <a:pt x="205560" y="320727"/>
                  </a:lnTo>
                  <a:lnTo>
                    <a:pt x="204309" y="344529"/>
                  </a:lnTo>
                  <a:lnTo>
                    <a:pt x="213037" y="392348"/>
                  </a:lnTo>
                  <a:lnTo>
                    <a:pt x="228235" y="419332"/>
                  </a:lnTo>
                  <a:lnTo>
                    <a:pt x="244022" y="431637"/>
                  </a:lnTo>
                  <a:lnTo>
                    <a:pt x="282753" y="449069"/>
                  </a:lnTo>
                  <a:lnTo>
                    <a:pt x="303347" y="450313"/>
                  </a:lnTo>
                  <a:lnTo>
                    <a:pt x="334562" y="446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378786" y="5248131"/>
              <a:ext cx="161816" cy="216231"/>
            </a:xfrm>
            <a:custGeom>
              <a:avLst/>
              <a:gdLst/>
              <a:ahLst/>
              <a:cxnLst/>
              <a:rect l="0" t="0" r="0" b="0"/>
              <a:pathLst>
                <a:path w="161816" h="216231">
                  <a:moveTo>
                    <a:pt x="116675" y="5589"/>
                  </a:moveTo>
                  <a:lnTo>
                    <a:pt x="99907" y="0"/>
                  </a:lnTo>
                  <a:lnTo>
                    <a:pt x="82316" y="3495"/>
                  </a:lnTo>
                  <a:lnTo>
                    <a:pt x="42428" y="24802"/>
                  </a:lnTo>
                  <a:lnTo>
                    <a:pt x="16817" y="50276"/>
                  </a:lnTo>
                  <a:lnTo>
                    <a:pt x="0" y="80051"/>
                  </a:lnTo>
                  <a:lnTo>
                    <a:pt x="287" y="87985"/>
                  </a:lnTo>
                  <a:lnTo>
                    <a:pt x="3988" y="94445"/>
                  </a:lnTo>
                  <a:lnTo>
                    <a:pt x="9964" y="99922"/>
                  </a:lnTo>
                  <a:lnTo>
                    <a:pt x="29084" y="106006"/>
                  </a:lnTo>
                  <a:lnTo>
                    <a:pt x="91882" y="111403"/>
                  </a:lnTo>
                  <a:lnTo>
                    <a:pt x="124926" y="120259"/>
                  </a:lnTo>
                  <a:lnTo>
                    <a:pt x="142179" y="131033"/>
                  </a:lnTo>
                  <a:lnTo>
                    <a:pt x="154526" y="146740"/>
                  </a:lnTo>
                  <a:lnTo>
                    <a:pt x="159456" y="155841"/>
                  </a:lnTo>
                  <a:lnTo>
                    <a:pt x="161815" y="175313"/>
                  </a:lnTo>
                  <a:lnTo>
                    <a:pt x="157794" y="194496"/>
                  </a:lnTo>
                  <a:lnTo>
                    <a:pt x="148208" y="210820"/>
                  </a:lnTo>
                  <a:lnTo>
                    <a:pt x="141206" y="214940"/>
                  </a:lnTo>
                  <a:lnTo>
                    <a:pt x="89099" y="216230"/>
                  </a:lnTo>
                  <a:lnTo>
                    <a:pt x="72054" y="213071"/>
                  </a:lnTo>
                  <a:lnTo>
                    <a:pt x="53504" y="205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621803" y="5464290"/>
              <a:ext cx="53836" cy="105286"/>
            </a:xfrm>
            <a:custGeom>
              <a:avLst/>
              <a:gdLst/>
              <a:ahLst/>
              <a:cxnLst/>
              <a:rect l="0" t="0" r="0" b="0"/>
              <a:pathLst>
                <a:path w="53836" h="105286">
                  <a:moveTo>
                    <a:pt x="0" y="0"/>
                  </a:moveTo>
                  <a:lnTo>
                    <a:pt x="16767" y="11178"/>
                  </a:lnTo>
                  <a:lnTo>
                    <a:pt x="28119" y="26025"/>
                  </a:lnTo>
                  <a:lnTo>
                    <a:pt x="53572" y="67118"/>
                  </a:lnTo>
                  <a:lnTo>
                    <a:pt x="53835" y="85982"/>
                  </a:lnTo>
                  <a:lnTo>
                    <a:pt x="49928" y="92416"/>
                  </a:lnTo>
                  <a:lnTo>
                    <a:pt x="43814" y="96706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684974" y="5064207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63171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758673" y="5095792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63171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031792" y="5506404"/>
              <a:ext cx="2505784" cy="231628"/>
            </a:xfrm>
            <a:custGeom>
              <a:avLst/>
              <a:gdLst/>
              <a:ahLst/>
              <a:cxnLst/>
              <a:rect l="0" t="0" r="0" b="0"/>
              <a:pathLst>
                <a:path w="2505784" h="231628">
                  <a:moveTo>
                    <a:pt x="2505783" y="0"/>
                  </a:moveTo>
                  <a:lnTo>
                    <a:pt x="2490142" y="17981"/>
                  </a:lnTo>
                  <a:lnTo>
                    <a:pt x="2465349" y="64152"/>
                  </a:lnTo>
                  <a:lnTo>
                    <a:pt x="2449208" y="78425"/>
                  </a:lnTo>
                  <a:lnTo>
                    <a:pt x="2439990" y="83869"/>
                  </a:lnTo>
                  <a:lnTo>
                    <a:pt x="2431505" y="85158"/>
                  </a:lnTo>
                  <a:lnTo>
                    <a:pt x="2423509" y="83678"/>
                  </a:lnTo>
                  <a:lnTo>
                    <a:pt x="2415839" y="80352"/>
                  </a:lnTo>
                  <a:lnTo>
                    <a:pt x="2372536" y="35910"/>
                  </a:lnTo>
                  <a:lnTo>
                    <a:pt x="2365479" y="33298"/>
                  </a:lnTo>
                  <a:lnTo>
                    <a:pt x="2358435" y="33897"/>
                  </a:lnTo>
                  <a:lnTo>
                    <a:pt x="2344368" y="40801"/>
                  </a:lnTo>
                  <a:lnTo>
                    <a:pt x="2283761" y="81442"/>
                  </a:lnTo>
                  <a:lnTo>
                    <a:pt x="2273540" y="85881"/>
                  </a:lnTo>
                  <a:lnTo>
                    <a:pt x="2263217" y="86499"/>
                  </a:lnTo>
                  <a:lnTo>
                    <a:pt x="2242388" y="80948"/>
                  </a:lnTo>
                  <a:lnTo>
                    <a:pt x="2193023" y="43415"/>
                  </a:lnTo>
                  <a:lnTo>
                    <a:pt x="2184972" y="35962"/>
                  </a:lnTo>
                  <a:lnTo>
                    <a:pt x="2176096" y="33333"/>
                  </a:lnTo>
                  <a:lnTo>
                    <a:pt x="2156874" y="36652"/>
                  </a:lnTo>
                  <a:lnTo>
                    <a:pt x="2095043" y="70943"/>
                  </a:lnTo>
                  <a:lnTo>
                    <a:pt x="2057959" y="80292"/>
                  </a:lnTo>
                  <a:lnTo>
                    <a:pt x="2034179" y="76239"/>
                  </a:lnTo>
                  <a:lnTo>
                    <a:pt x="2004180" y="60804"/>
                  </a:lnTo>
                  <a:lnTo>
                    <a:pt x="1995906" y="54574"/>
                  </a:lnTo>
                  <a:lnTo>
                    <a:pt x="1974234" y="47652"/>
                  </a:lnTo>
                  <a:lnTo>
                    <a:pt x="1961904" y="45806"/>
                  </a:lnTo>
                  <a:lnTo>
                    <a:pt x="1938846" y="49994"/>
                  </a:lnTo>
                  <a:lnTo>
                    <a:pt x="1909252" y="65506"/>
                  </a:lnTo>
                  <a:lnTo>
                    <a:pt x="1882547" y="81800"/>
                  </a:lnTo>
                  <a:lnTo>
                    <a:pt x="1842082" y="97786"/>
                  </a:lnTo>
                  <a:lnTo>
                    <a:pt x="1821250" y="98833"/>
                  </a:lnTo>
                  <a:lnTo>
                    <a:pt x="1786672" y="89725"/>
                  </a:lnTo>
                  <a:lnTo>
                    <a:pt x="1738655" y="71276"/>
                  </a:lnTo>
                  <a:lnTo>
                    <a:pt x="1716791" y="69893"/>
                  </a:lnTo>
                  <a:lnTo>
                    <a:pt x="1695375" y="74347"/>
                  </a:lnTo>
                  <a:lnTo>
                    <a:pt x="1664758" y="90009"/>
                  </a:lnTo>
                  <a:lnTo>
                    <a:pt x="1609892" y="130051"/>
                  </a:lnTo>
                  <a:lnTo>
                    <a:pt x="1589373" y="143978"/>
                  </a:lnTo>
                  <a:lnTo>
                    <a:pt x="1565436" y="148608"/>
                  </a:lnTo>
                  <a:lnTo>
                    <a:pt x="1517530" y="142048"/>
                  </a:lnTo>
                  <a:lnTo>
                    <a:pt x="1463649" y="126100"/>
                  </a:lnTo>
                  <a:lnTo>
                    <a:pt x="1441318" y="121555"/>
                  </a:lnTo>
                  <a:lnTo>
                    <a:pt x="1380708" y="131070"/>
                  </a:lnTo>
                  <a:lnTo>
                    <a:pt x="1338581" y="145300"/>
                  </a:lnTo>
                  <a:lnTo>
                    <a:pt x="1283527" y="174520"/>
                  </a:lnTo>
                  <a:lnTo>
                    <a:pt x="1262998" y="182070"/>
                  </a:lnTo>
                  <a:lnTo>
                    <a:pt x="1242175" y="183085"/>
                  </a:lnTo>
                  <a:lnTo>
                    <a:pt x="1222393" y="178467"/>
                  </a:lnTo>
                  <a:lnTo>
                    <a:pt x="1167681" y="150463"/>
                  </a:lnTo>
                  <a:lnTo>
                    <a:pt x="1115892" y="124391"/>
                  </a:lnTo>
                  <a:lnTo>
                    <a:pt x="1094907" y="122745"/>
                  </a:lnTo>
                  <a:lnTo>
                    <a:pt x="1052839" y="131221"/>
                  </a:lnTo>
                  <a:lnTo>
                    <a:pt x="998743" y="165683"/>
                  </a:lnTo>
                  <a:lnTo>
                    <a:pt x="968188" y="180632"/>
                  </a:lnTo>
                  <a:lnTo>
                    <a:pt x="931319" y="186882"/>
                  </a:lnTo>
                  <a:lnTo>
                    <a:pt x="907589" y="182104"/>
                  </a:lnTo>
                  <a:lnTo>
                    <a:pt x="853090" y="153442"/>
                  </a:lnTo>
                  <a:lnTo>
                    <a:pt x="807631" y="129269"/>
                  </a:lnTo>
                  <a:lnTo>
                    <a:pt x="794614" y="124784"/>
                  </a:lnTo>
                  <a:lnTo>
                    <a:pt x="783596" y="124133"/>
                  </a:lnTo>
                  <a:lnTo>
                    <a:pt x="765116" y="129650"/>
                  </a:lnTo>
                  <a:lnTo>
                    <a:pt x="718601" y="158825"/>
                  </a:lnTo>
                  <a:lnTo>
                    <a:pt x="692551" y="176131"/>
                  </a:lnTo>
                  <a:lnTo>
                    <a:pt x="682799" y="180592"/>
                  </a:lnTo>
                  <a:lnTo>
                    <a:pt x="662605" y="182428"/>
                  </a:lnTo>
                  <a:lnTo>
                    <a:pt x="621045" y="174076"/>
                  </a:lnTo>
                  <a:lnTo>
                    <a:pt x="567064" y="145230"/>
                  </a:lnTo>
                  <a:lnTo>
                    <a:pt x="557027" y="144783"/>
                  </a:lnTo>
                  <a:lnTo>
                    <a:pt x="536517" y="150526"/>
                  </a:lnTo>
                  <a:lnTo>
                    <a:pt x="473744" y="186586"/>
                  </a:lnTo>
                  <a:lnTo>
                    <a:pt x="452709" y="190942"/>
                  </a:lnTo>
                  <a:lnTo>
                    <a:pt x="410608" y="184206"/>
                  </a:lnTo>
                  <a:lnTo>
                    <a:pt x="356506" y="155724"/>
                  </a:lnTo>
                  <a:lnTo>
                    <a:pt x="333142" y="157338"/>
                  </a:lnTo>
                  <a:lnTo>
                    <a:pt x="309500" y="167024"/>
                  </a:lnTo>
                  <a:lnTo>
                    <a:pt x="262145" y="200589"/>
                  </a:lnTo>
                  <a:lnTo>
                    <a:pt x="231311" y="213202"/>
                  </a:lnTo>
                  <a:lnTo>
                    <a:pt x="222058" y="213494"/>
                  </a:lnTo>
                  <a:lnTo>
                    <a:pt x="167462" y="193125"/>
                  </a:lnTo>
                  <a:lnTo>
                    <a:pt x="136576" y="184864"/>
                  </a:lnTo>
                  <a:lnTo>
                    <a:pt x="115683" y="186667"/>
                  </a:lnTo>
                  <a:lnTo>
                    <a:pt x="73674" y="205762"/>
                  </a:lnTo>
                  <a:lnTo>
                    <a:pt x="42107" y="22292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124011" y="5327419"/>
              <a:ext cx="174447" cy="258183"/>
            </a:xfrm>
            <a:custGeom>
              <a:avLst/>
              <a:gdLst/>
              <a:ahLst/>
              <a:cxnLst/>
              <a:rect l="0" t="0" r="0" b="0"/>
              <a:pathLst>
                <a:path w="174447" h="258183">
                  <a:moveTo>
                    <a:pt x="118973" y="21058"/>
                  </a:moveTo>
                  <a:lnTo>
                    <a:pt x="65098" y="40185"/>
                  </a:lnTo>
                  <a:lnTo>
                    <a:pt x="44726" y="51396"/>
                  </a:lnTo>
                  <a:lnTo>
                    <a:pt x="30212" y="67297"/>
                  </a:lnTo>
                  <a:lnTo>
                    <a:pt x="3685" y="126705"/>
                  </a:lnTo>
                  <a:lnTo>
                    <a:pt x="0" y="137112"/>
                  </a:lnTo>
                  <a:lnTo>
                    <a:pt x="403" y="179706"/>
                  </a:lnTo>
                  <a:lnTo>
                    <a:pt x="7932" y="218193"/>
                  </a:lnTo>
                  <a:lnTo>
                    <a:pt x="20488" y="237745"/>
                  </a:lnTo>
                  <a:lnTo>
                    <a:pt x="28750" y="246234"/>
                  </a:lnTo>
                  <a:lnTo>
                    <a:pt x="50408" y="255667"/>
                  </a:lnTo>
                  <a:lnTo>
                    <a:pt x="62734" y="258182"/>
                  </a:lnTo>
                  <a:lnTo>
                    <a:pt x="85789" y="254738"/>
                  </a:lnTo>
                  <a:lnTo>
                    <a:pt x="115380" y="239645"/>
                  </a:lnTo>
                  <a:lnTo>
                    <a:pt x="131414" y="224662"/>
                  </a:lnTo>
                  <a:lnTo>
                    <a:pt x="162306" y="169157"/>
                  </a:lnTo>
                  <a:lnTo>
                    <a:pt x="174446" y="131489"/>
                  </a:lnTo>
                  <a:lnTo>
                    <a:pt x="174274" y="90693"/>
                  </a:lnTo>
                  <a:lnTo>
                    <a:pt x="166814" y="54559"/>
                  </a:lnTo>
                  <a:lnTo>
                    <a:pt x="154273" y="35557"/>
                  </a:lnTo>
                  <a:lnTo>
                    <a:pt x="137002" y="20482"/>
                  </a:lnTo>
                  <a:lnTo>
                    <a:pt x="103557" y="4393"/>
                  </a:lnTo>
                  <a:lnTo>
                    <a:pt x="873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358798" y="5306362"/>
              <a:ext cx="115814" cy="301963"/>
            </a:xfrm>
            <a:custGeom>
              <a:avLst/>
              <a:gdLst/>
              <a:ahLst/>
              <a:cxnLst/>
              <a:rect l="0" t="0" r="0" b="0"/>
              <a:pathLst>
                <a:path w="115814" h="301963">
                  <a:moveTo>
                    <a:pt x="0" y="157928"/>
                  </a:moveTo>
                  <a:lnTo>
                    <a:pt x="5589" y="216545"/>
                  </a:lnTo>
                  <a:lnTo>
                    <a:pt x="17958" y="270719"/>
                  </a:lnTo>
                  <a:lnTo>
                    <a:pt x="24749" y="298524"/>
                  </a:lnTo>
                  <a:lnTo>
                    <a:pt x="27028" y="301962"/>
                  </a:lnTo>
                  <a:lnTo>
                    <a:pt x="28547" y="298404"/>
                  </a:lnTo>
                  <a:lnTo>
                    <a:pt x="29065" y="281193"/>
                  </a:lnTo>
                  <a:lnTo>
                    <a:pt x="22343" y="220044"/>
                  </a:lnTo>
                  <a:lnTo>
                    <a:pt x="21311" y="161922"/>
                  </a:lnTo>
                  <a:lnTo>
                    <a:pt x="24227" y="108501"/>
                  </a:lnTo>
                  <a:lnTo>
                    <a:pt x="30654" y="86827"/>
                  </a:lnTo>
                  <a:lnTo>
                    <a:pt x="53845" y="53849"/>
                  </a:lnTo>
                  <a:lnTo>
                    <a:pt x="94862" y="1375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864165" y="5137906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42114" y="136871"/>
                  </a:moveTo>
                  <a:lnTo>
                    <a:pt x="16920" y="74590"/>
                  </a:lnTo>
                  <a:lnTo>
                    <a:pt x="3689" y="267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969450" y="5116850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136870"/>
                  </a:moveTo>
                  <a:lnTo>
                    <a:pt x="13822" y="109314"/>
                  </a:lnTo>
                  <a:lnTo>
                    <a:pt x="8060" y="562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127378" y="5222134"/>
              <a:ext cx="1" cy="389556"/>
            </a:xfrm>
            <a:custGeom>
              <a:avLst/>
              <a:gdLst/>
              <a:ahLst/>
              <a:cxnLst/>
              <a:rect l="0" t="0" r="0" b="0"/>
              <a:pathLst>
                <a:path w="1" h="389556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9908"/>
                  </a:lnTo>
                  <a:lnTo>
                    <a:pt x="0" y="221686"/>
                  </a:lnTo>
                  <a:lnTo>
                    <a:pt x="0" y="281324"/>
                  </a:lnTo>
                  <a:lnTo>
                    <a:pt x="0" y="33292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074735" y="5103686"/>
              <a:ext cx="211475" cy="255320"/>
            </a:xfrm>
            <a:custGeom>
              <a:avLst/>
              <a:gdLst/>
              <a:ahLst/>
              <a:cxnLst/>
              <a:rect l="0" t="0" r="0" b="0"/>
              <a:pathLst>
                <a:path w="211475" h="255320">
                  <a:moveTo>
                    <a:pt x="0" y="160562"/>
                  </a:moveTo>
                  <a:lnTo>
                    <a:pt x="19129" y="97134"/>
                  </a:lnTo>
                  <a:lnTo>
                    <a:pt x="56599" y="41434"/>
                  </a:lnTo>
                  <a:lnTo>
                    <a:pt x="78512" y="14520"/>
                  </a:lnTo>
                  <a:lnTo>
                    <a:pt x="96895" y="2848"/>
                  </a:lnTo>
                  <a:lnTo>
                    <a:pt x="116764" y="0"/>
                  </a:lnTo>
                  <a:lnTo>
                    <a:pt x="158116" y="7703"/>
                  </a:lnTo>
                  <a:lnTo>
                    <a:pt x="175949" y="23215"/>
                  </a:lnTo>
                  <a:lnTo>
                    <a:pt x="206461" y="71301"/>
                  </a:lnTo>
                  <a:lnTo>
                    <a:pt x="211474" y="101393"/>
                  </a:lnTo>
                  <a:lnTo>
                    <a:pt x="205160" y="157194"/>
                  </a:lnTo>
                  <a:lnTo>
                    <a:pt x="190380" y="191150"/>
                  </a:lnTo>
                  <a:lnTo>
                    <a:pt x="171183" y="217848"/>
                  </a:lnTo>
                  <a:lnTo>
                    <a:pt x="145088" y="234988"/>
                  </a:lnTo>
                  <a:lnTo>
                    <a:pt x="94757" y="255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184200" y="5474818"/>
              <a:ext cx="125408" cy="154473"/>
            </a:xfrm>
            <a:custGeom>
              <a:avLst/>
              <a:gdLst/>
              <a:ahLst/>
              <a:cxnLst/>
              <a:rect l="0" t="0" r="0" b="0"/>
              <a:pathLst>
                <a:path w="125408" h="154473">
                  <a:moveTo>
                    <a:pt x="69520" y="0"/>
                  </a:moveTo>
                  <a:lnTo>
                    <a:pt x="45473" y="9575"/>
                  </a:lnTo>
                  <a:lnTo>
                    <a:pt x="31147" y="20244"/>
                  </a:lnTo>
                  <a:lnTo>
                    <a:pt x="9927" y="50582"/>
                  </a:lnTo>
                  <a:lnTo>
                    <a:pt x="0" y="89207"/>
                  </a:lnTo>
                  <a:lnTo>
                    <a:pt x="2648" y="124698"/>
                  </a:lnTo>
                  <a:lnTo>
                    <a:pt x="7391" y="133435"/>
                  </a:lnTo>
                  <a:lnTo>
                    <a:pt x="22020" y="146262"/>
                  </a:lnTo>
                  <a:lnTo>
                    <a:pt x="43339" y="152743"/>
                  </a:lnTo>
                  <a:lnTo>
                    <a:pt x="55576" y="154472"/>
                  </a:lnTo>
                  <a:lnTo>
                    <a:pt x="75411" y="150152"/>
                  </a:lnTo>
                  <a:lnTo>
                    <a:pt x="83976" y="145725"/>
                  </a:lnTo>
                  <a:lnTo>
                    <a:pt x="107208" y="117137"/>
                  </a:lnTo>
                  <a:lnTo>
                    <a:pt x="123320" y="84620"/>
                  </a:lnTo>
                  <a:lnTo>
                    <a:pt x="125407" y="63346"/>
                  </a:lnTo>
                  <a:lnTo>
                    <a:pt x="124325" y="52759"/>
                  </a:lnTo>
                  <a:lnTo>
                    <a:pt x="121265" y="44531"/>
                  </a:lnTo>
                  <a:lnTo>
                    <a:pt x="10110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369534" y="5180021"/>
              <a:ext cx="10529" cy="421140"/>
            </a:xfrm>
            <a:custGeom>
              <a:avLst/>
              <a:gdLst/>
              <a:ahLst/>
              <a:cxnLst/>
              <a:rect l="0" t="0" r="0" b="0"/>
              <a:pathLst>
                <a:path w="10529" h="421140">
                  <a:moveTo>
                    <a:pt x="10528" y="0"/>
                  </a:moveTo>
                  <a:lnTo>
                    <a:pt x="10528" y="60383"/>
                  </a:lnTo>
                  <a:lnTo>
                    <a:pt x="10528" y="118107"/>
                  </a:lnTo>
                  <a:lnTo>
                    <a:pt x="7409" y="170305"/>
                  </a:lnTo>
                  <a:lnTo>
                    <a:pt x="1463" y="224973"/>
                  </a:lnTo>
                  <a:lnTo>
                    <a:pt x="433" y="278008"/>
                  </a:lnTo>
                  <a:lnTo>
                    <a:pt x="128" y="332587"/>
                  </a:lnTo>
                  <a:lnTo>
                    <a:pt x="25" y="391516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455087" y="5411647"/>
              <a:ext cx="251359" cy="239838"/>
            </a:xfrm>
            <a:custGeom>
              <a:avLst/>
              <a:gdLst/>
              <a:ahLst/>
              <a:cxnLst/>
              <a:rect l="0" t="0" r="0" b="0"/>
              <a:pathLst>
                <a:path w="251359" h="239838">
                  <a:moveTo>
                    <a:pt x="61846" y="147399"/>
                  </a:moveTo>
                  <a:lnTo>
                    <a:pt x="70910" y="88783"/>
                  </a:lnTo>
                  <a:lnTo>
                    <a:pt x="65484" y="68315"/>
                  </a:lnTo>
                  <a:lnTo>
                    <a:pt x="60762" y="59581"/>
                  </a:lnTo>
                  <a:lnTo>
                    <a:pt x="54104" y="54929"/>
                  </a:lnTo>
                  <a:lnTo>
                    <a:pt x="46156" y="52997"/>
                  </a:lnTo>
                  <a:lnTo>
                    <a:pt x="37348" y="52879"/>
                  </a:lnTo>
                  <a:lnTo>
                    <a:pt x="29136" y="56310"/>
                  </a:lnTo>
                  <a:lnTo>
                    <a:pt x="13772" y="69480"/>
                  </a:lnTo>
                  <a:lnTo>
                    <a:pt x="5385" y="90152"/>
                  </a:lnTo>
                  <a:lnTo>
                    <a:pt x="0" y="141551"/>
                  </a:lnTo>
                  <a:lnTo>
                    <a:pt x="106" y="202830"/>
                  </a:lnTo>
                  <a:lnTo>
                    <a:pt x="4380" y="228187"/>
                  </a:lnTo>
                  <a:lnTo>
                    <a:pt x="10667" y="235183"/>
                  </a:lnTo>
                  <a:lnTo>
                    <a:pt x="19538" y="238677"/>
                  </a:lnTo>
                  <a:lnTo>
                    <a:pt x="30131" y="239837"/>
                  </a:lnTo>
                  <a:lnTo>
                    <a:pt x="39532" y="235930"/>
                  </a:lnTo>
                  <a:lnTo>
                    <a:pt x="56218" y="219112"/>
                  </a:lnTo>
                  <a:lnTo>
                    <a:pt x="81699" y="168194"/>
                  </a:lnTo>
                  <a:lnTo>
                    <a:pt x="85610" y="157753"/>
                  </a:lnTo>
                  <a:lnTo>
                    <a:pt x="89386" y="154302"/>
                  </a:lnTo>
                  <a:lnTo>
                    <a:pt x="93074" y="155510"/>
                  </a:lnTo>
                  <a:lnTo>
                    <a:pt x="100291" y="166212"/>
                  </a:lnTo>
                  <a:lnTo>
                    <a:pt x="107399" y="182667"/>
                  </a:lnTo>
                  <a:lnTo>
                    <a:pt x="113271" y="187289"/>
                  </a:lnTo>
                  <a:lnTo>
                    <a:pt x="120696" y="189200"/>
                  </a:lnTo>
                  <a:lnTo>
                    <a:pt x="129155" y="189304"/>
                  </a:lnTo>
                  <a:lnTo>
                    <a:pt x="135964" y="185865"/>
                  </a:lnTo>
                  <a:lnTo>
                    <a:pt x="146650" y="172684"/>
                  </a:lnTo>
                  <a:lnTo>
                    <a:pt x="159242" y="145533"/>
                  </a:lnTo>
                  <a:lnTo>
                    <a:pt x="163041" y="143815"/>
                  </a:lnTo>
                  <a:lnTo>
                    <a:pt x="166744" y="147350"/>
                  </a:lnTo>
                  <a:lnTo>
                    <a:pt x="172808" y="163755"/>
                  </a:lnTo>
                  <a:lnTo>
                    <a:pt x="183299" y="222872"/>
                  </a:lnTo>
                  <a:lnTo>
                    <a:pt x="171072" y="160635"/>
                  </a:lnTo>
                  <a:lnTo>
                    <a:pt x="168298" y="112196"/>
                  </a:lnTo>
                  <a:lnTo>
                    <a:pt x="169816" y="68859"/>
                  </a:lnTo>
                  <a:lnTo>
                    <a:pt x="178462" y="44642"/>
                  </a:lnTo>
                  <a:lnTo>
                    <a:pt x="193224" y="25300"/>
                  </a:lnTo>
                  <a:lnTo>
                    <a:pt x="211483" y="11245"/>
                  </a:lnTo>
                  <a:lnTo>
                    <a:pt x="2513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959130" y="5316891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4939" y="58617"/>
                  </a:lnTo>
                  <a:lnTo>
                    <a:pt x="8211" y="107895"/>
                  </a:lnTo>
                  <a:lnTo>
                    <a:pt x="9841" y="161820"/>
                  </a:lnTo>
                  <a:lnTo>
                    <a:pt x="10325" y="222252"/>
                  </a:lnTo>
                  <a:lnTo>
                    <a:pt x="10468" y="282271"/>
                  </a:lnTo>
                  <a:lnTo>
                    <a:pt x="7396" y="34253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864373" y="5266659"/>
              <a:ext cx="273742" cy="439787"/>
            </a:xfrm>
            <a:custGeom>
              <a:avLst/>
              <a:gdLst/>
              <a:ahLst/>
              <a:cxnLst/>
              <a:rect l="0" t="0" r="0" b="0"/>
              <a:pathLst>
                <a:path w="273742" h="439787">
                  <a:moveTo>
                    <a:pt x="0" y="60760"/>
                  </a:moveTo>
                  <a:lnTo>
                    <a:pt x="5590" y="38404"/>
                  </a:lnTo>
                  <a:lnTo>
                    <a:pt x="10745" y="30648"/>
                  </a:lnTo>
                  <a:lnTo>
                    <a:pt x="25833" y="18911"/>
                  </a:lnTo>
                  <a:lnTo>
                    <a:pt x="54057" y="5727"/>
                  </a:lnTo>
                  <a:lnTo>
                    <a:pt x="90237" y="0"/>
                  </a:lnTo>
                  <a:lnTo>
                    <a:pt x="113805" y="4900"/>
                  </a:lnTo>
                  <a:lnTo>
                    <a:pt x="143685" y="20812"/>
                  </a:lnTo>
                  <a:lnTo>
                    <a:pt x="174742" y="47150"/>
                  </a:lnTo>
                  <a:lnTo>
                    <a:pt x="190726" y="73496"/>
                  </a:lnTo>
                  <a:lnTo>
                    <a:pt x="202870" y="103528"/>
                  </a:lnTo>
                  <a:lnTo>
                    <a:pt x="202699" y="140243"/>
                  </a:lnTo>
                  <a:lnTo>
                    <a:pt x="195240" y="175168"/>
                  </a:lnTo>
                  <a:lnTo>
                    <a:pt x="189822" y="183825"/>
                  </a:lnTo>
                  <a:lnTo>
                    <a:pt x="174442" y="196564"/>
                  </a:lnTo>
                  <a:lnTo>
                    <a:pt x="121004" y="227385"/>
                  </a:lnTo>
                  <a:lnTo>
                    <a:pt x="118104" y="233844"/>
                  </a:lnTo>
                  <a:lnTo>
                    <a:pt x="118510" y="240491"/>
                  </a:lnTo>
                  <a:lnTo>
                    <a:pt x="125201" y="254114"/>
                  </a:lnTo>
                  <a:lnTo>
                    <a:pt x="168800" y="314388"/>
                  </a:lnTo>
                  <a:lnTo>
                    <a:pt x="210600" y="376698"/>
                  </a:lnTo>
                  <a:lnTo>
                    <a:pt x="238652" y="413157"/>
                  </a:lnTo>
                  <a:lnTo>
                    <a:pt x="273741" y="439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114955" y="5452023"/>
              <a:ext cx="128445" cy="212309"/>
            </a:xfrm>
            <a:custGeom>
              <a:avLst/>
              <a:gdLst/>
              <a:ahLst/>
              <a:cxnLst/>
              <a:rect l="0" t="0" r="0" b="0"/>
              <a:pathLst>
                <a:path w="128445" h="212309">
                  <a:moveTo>
                    <a:pt x="12630" y="149137"/>
                  </a:moveTo>
                  <a:lnTo>
                    <a:pt x="30611" y="125091"/>
                  </a:lnTo>
                  <a:lnTo>
                    <a:pt x="83474" y="80163"/>
                  </a:lnTo>
                  <a:lnTo>
                    <a:pt x="90910" y="57261"/>
                  </a:lnTo>
                  <a:lnTo>
                    <a:pt x="89506" y="23649"/>
                  </a:lnTo>
                  <a:lnTo>
                    <a:pt x="84938" y="15175"/>
                  </a:lnTo>
                  <a:lnTo>
                    <a:pt x="70503" y="2641"/>
                  </a:lnTo>
                  <a:lnTo>
                    <a:pt x="61741" y="0"/>
                  </a:lnTo>
                  <a:lnTo>
                    <a:pt x="42646" y="186"/>
                  </a:lnTo>
                  <a:lnTo>
                    <a:pt x="25581" y="7288"/>
                  </a:lnTo>
                  <a:lnTo>
                    <a:pt x="17754" y="12457"/>
                  </a:lnTo>
                  <a:lnTo>
                    <a:pt x="5939" y="30679"/>
                  </a:lnTo>
                  <a:lnTo>
                    <a:pt x="1150" y="42089"/>
                  </a:lnTo>
                  <a:lnTo>
                    <a:pt x="0" y="86094"/>
                  </a:lnTo>
                  <a:lnTo>
                    <a:pt x="13278" y="147768"/>
                  </a:lnTo>
                  <a:lnTo>
                    <a:pt x="21107" y="168416"/>
                  </a:lnTo>
                  <a:lnTo>
                    <a:pt x="39838" y="193194"/>
                  </a:lnTo>
                  <a:lnTo>
                    <a:pt x="57478" y="208102"/>
                  </a:lnTo>
                  <a:lnTo>
                    <a:pt x="67095" y="211844"/>
                  </a:lnTo>
                  <a:lnTo>
                    <a:pt x="128444" y="2123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211813" y="5494591"/>
              <a:ext cx="194490" cy="359254"/>
            </a:xfrm>
            <a:custGeom>
              <a:avLst/>
              <a:gdLst/>
              <a:ahLst/>
              <a:cxnLst/>
              <a:rect l="0" t="0" r="0" b="0"/>
              <a:pathLst>
                <a:path w="194490" h="359254">
                  <a:moveTo>
                    <a:pt x="147399" y="148683"/>
                  </a:moveTo>
                  <a:lnTo>
                    <a:pt x="158578" y="131916"/>
                  </a:lnTo>
                  <a:lnTo>
                    <a:pt x="165529" y="93542"/>
                  </a:lnTo>
                  <a:lnTo>
                    <a:pt x="162000" y="50717"/>
                  </a:lnTo>
                  <a:lnTo>
                    <a:pt x="153499" y="28714"/>
                  </a:lnTo>
                  <a:lnTo>
                    <a:pt x="147956" y="19571"/>
                  </a:lnTo>
                  <a:lnTo>
                    <a:pt x="132439" y="6292"/>
                  </a:lnTo>
                  <a:lnTo>
                    <a:pt x="123387" y="1113"/>
                  </a:lnTo>
                  <a:lnTo>
                    <a:pt x="113844" y="0"/>
                  </a:lnTo>
                  <a:lnTo>
                    <a:pt x="93881" y="5003"/>
                  </a:lnTo>
                  <a:lnTo>
                    <a:pt x="68501" y="20973"/>
                  </a:lnTo>
                  <a:lnTo>
                    <a:pt x="59691" y="40061"/>
                  </a:lnTo>
                  <a:lnTo>
                    <a:pt x="54035" y="90442"/>
                  </a:lnTo>
                  <a:lnTo>
                    <a:pt x="58645" y="125967"/>
                  </a:lnTo>
                  <a:lnTo>
                    <a:pt x="73009" y="153131"/>
                  </a:lnTo>
                  <a:lnTo>
                    <a:pt x="80258" y="157498"/>
                  </a:lnTo>
                  <a:lnTo>
                    <a:pt x="97672" y="159230"/>
                  </a:lnTo>
                  <a:lnTo>
                    <a:pt x="113990" y="152981"/>
                  </a:lnTo>
                  <a:lnTo>
                    <a:pt x="121617" y="148039"/>
                  </a:lnTo>
                  <a:lnTo>
                    <a:pt x="133210" y="133189"/>
                  </a:lnTo>
                  <a:lnTo>
                    <a:pt x="150186" y="95060"/>
                  </a:lnTo>
                  <a:lnTo>
                    <a:pt x="152766" y="93047"/>
                  </a:lnTo>
                  <a:lnTo>
                    <a:pt x="154487" y="96385"/>
                  </a:lnTo>
                  <a:lnTo>
                    <a:pt x="165880" y="147992"/>
                  </a:lnTo>
                  <a:lnTo>
                    <a:pt x="176049" y="201882"/>
                  </a:lnTo>
                  <a:lnTo>
                    <a:pt x="187003" y="263184"/>
                  </a:lnTo>
                  <a:lnTo>
                    <a:pt x="194489" y="295693"/>
                  </a:lnTo>
                  <a:lnTo>
                    <a:pt x="192504" y="316966"/>
                  </a:lnTo>
                  <a:lnTo>
                    <a:pt x="187997" y="325213"/>
                  </a:lnTo>
                  <a:lnTo>
                    <a:pt x="173632" y="337495"/>
                  </a:lnTo>
                  <a:lnTo>
                    <a:pt x="152429" y="343733"/>
                  </a:lnTo>
                  <a:lnTo>
                    <a:pt x="100690" y="347739"/>
                  </a:lnTo>
                  <a:lnTo>
                    <a:pt x="39776" y="356928"/>
                  </a:lnTo>
                  <a:lnTo>
                    <a:pt x="0" y="359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453969" y="5537989"/>
              <a:ext cx="2" cy="105286"/>
            </a:xfrm>
            <a:custGeom>
              <a:avLst/>
              <a:gdLst/>
              <a:ahLst/>
              <a:cxnLst/>
              <a:rect l="0" t="0" r="0" b="0"/>
              <a:pathLst>
                <a:path w="2" h="105286">
                  <a:moveTo>
                    <a:pt x="0" y="0"/>
                  </a:moveTo>
                  <a:lnTo>
                    <a:pt x="1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443440" y="5369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520120" y="5516933"/>
              <a:ext cx="109470" cy="178597"/>
            </a:xfrm>
            <a:custGeom>
              <a:avLst/>
              <a:gdLst/>
              <a:ahLst/>
              <a:cxnLst/>
              <a:rect l="0" t="0" r="0" b="0"/>
              <a:pathLst>
                <a:path w="109470" h="178597">
                  <a:moveTo>
                    <a:pt x="60191" y="10528"/>
                  </a:moveTo>
                  <a:lnTo>
                    <a:pt x="43423" y="16117"/>
                  </a:lnTo>
                  <a:lnTo>
                    <a:pt x="28952" y="28220"/>
                  </a:lnTo>
                  <a:lnTo>
                    <a:pt x="10771" y="54765"/>
                  </a:lnTo>
                  <a:lnTo>
                    <a:pt x="3131" y="75812"/>
                  </a:lnTo>
                  <a:lnTo>
                    <a:pt x="0" y="113969"/>
                  </a:lnTo>
                  <a:lnTo>
                    <a:pt x="7131" y="152572"/>
                  </a:lnTo>
                  <a:lnTo>
                    <a:pt x="17501" y="171534"/>
                  </a:lnTo>
                  <a:lnTo>
                    <a:pt x="25882" y="176357"/>
                  </a:lnTo>
                  <a:lnTo>
                    <a:pt x="47672" y="178596"/>
                  </a:lnTo>
                  <a:lnTo>
                    <a:pt x="69835" y="172572"/>
                  </a:lnTo>
                  <a:lnTo>
                    <a:pt x="80658" y="167690"/>
                  </a:lnTo>
                  <a:lnTo>
                    <a:pt x="89044" y="158587"/>
                  </a:lnTo>
                  <a:lnTo>
                    <a:pt x="101479" y="132874"/>
                  </a:lnTo>
                  <a:lnTo>
                    <a:pt x="109469" y="85513"/>
                  </a:lnTo>
                  <a:lnTo>
                    <a:pt x="105098" y="57893"/>
                  </a:lnTo>
                  <a:lnTo>
                    <a:pt x="89484" y="25732"/>
                  </a:lnTo>
                  <a:lnTo>
                    <a:pt x="707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643482" y="5450432"/>
              <a:ext cx="144710" cy="190359"/>
            </a:xfrm>
            <a:custGeom>
              <a:avLst/>
              <a:gdLst/>
              <a:ahLst/>
              <a:cxnLst/>
              <a:rect l="0" t="0" r="0" b="0"/>
              <a:pathLst>
                <a:path w="144710" h="190359">
                  <a:moveTo>
                    <a:pt x="0" y="34915"/>
                  </a:moveTo>
                  <a:lnTo>
                    <a:pt x="19785" y="83846"/>
                  </a:lnTo>
                  <a:lnTo>
                    <a:pt x="34843" y="142976"/>
                  </a:lnTo>
                  <a:lnTo>
                    <a:pt x="39959" y="185606"/>
                  </a:lnTo>
                  <a:lnTo>
                    <a:pt x="39507" y="190358"/>
                  </a:lnTo>
                  <a:lnTo>
                    <a:pt x="38036" y="188846"/>
                  </a:lnTo>
                  <a:lnTo>
                    <a:pt x="34453" y="173519"/>
                  </a:lnTo>
                  <a:lnTo>
                    <a:pt x="32151" y="119139"/>
                  </a:lnTo>
                  <a:lnTo>
                    <a:pt x="31697" y="57401"/>
                  </a:lnTo>
                  <a:lnTo>
                    <a:pt x="37207" y="17401"/>
                  </a:lnTo>
                  <a:lnTo>
                    <a:pt x="43522" y="9201"/>
                  </a:lnTo>
                  <a:lnTo>
                    <a:pt x="63017" y="90"/>
                  </a:lnTo>
                  <a:lnTo>
                    <a:pt x="72427" y="0"/>
                  </a:lnTo>
                  <a:lnTo>
                    <a:pt x="89121" y="6139"/>
                  </a:lnTo>
                  <a:lnTo>
                    <a:pt x="111674" y="22749"/>
                  </a:lnTo>
                  <a:lnTo>
                    <a:pt x="127585" y="48078"/>
                  </a:lnTo>
                  <a:lnTo>
                    <a:pt x="142272" y="89248"/>
                  </a:lnTo>
                  <a:lnTo>
                    <a:pt x="144709" y="127703"/>
                  </a:lnTo>
                  <a:lnTo>
                    <a:pt x="136870" y="182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840496" y="5435631"/>
              <a:ext cx="110033" cy="239230"/>
            </a:xfrm>
            <a:custGeom>
              <a:avLst/>
              <a:gdLst/>
              <a:ahLst/>
              <a:cxnLst/>
              <a:rect l="0" t="0" r="0" b="0"/>
              <a:pathLst>
                <a:path w="110033" h="239230">
                  <a:moveTo>
                    <a:pt x="87255" y="18130"/>
                  </a:moveTo>
                  <a:lnTo>
                    <a:pt x="76077" y="6952"/>
                  </a:lnTo>
                  <a:lnTo>
                    <a:pt x="58110" y="1464"/>
                  </a:lnTo>
                  <a:lnTo>
                    <a:pt x="46768" y="0"/>
                  </a:lnTo>
                  <a:lnTo>
                    <a:pt x="27926" y="4613"/>
                  </a:lnTo>
                  <a:lnTo>
                    <a:pt x="19627" y="9119"/>
                  </a:lnTo>
                  <a:lnTo>
                    <a:pt x="7286" y="23484"/>
                  </a:lnTo>
                  <a:lnTo>
                    <a:pt x="2356" y="32228"/>
                  </a:lnTo>
                  <a:lnTo>
                    <a:pt x="0" y="51302"/>
                  </a:lnTo>
                  <a:lnTo>
                    <a:pt x="4021" y="70308"/>
                  </a:lnTo>
                  <a:lnTo>
                    <a:pt x="13608" y="86554"/>
                  </a:lnTo>
                  <a:lnTo>
                    <a:pt x="21778" y="91822"/>
                  </a:lnTo>
                  <a:lnTo>
                    <a:pt x="81781" y="106560"/>
                  </a:lnTo>
                  <a:lnTo>
                    <a:pt x="91794" y="112178"/>
                  </a:lnTo>
                  <a:lnTo>
                    <a:pt x="106041" y="127780"/>
                  </a:lnTo>
                  <a:lnTo>
                    <a:pt x="110032" y="149532"/>
                  </a:lnTo>
                  <a:lnTo>
                    <a:pt x="106737" y="172457"/>
                  </a:lnTo>
                  <a:lnTo>
                    <a:pt x="91728" y="198518"/>
                  </a:lnTo>
                  <a:lnTo>
                    <a:pt x="79104" y="213726"/>
                  </a:lnTo>
                  <a:lnTo>
                    <a:pt x="34613" y="239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001450" y="5643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033036" y="5274777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63171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096207" y="5359005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526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7" name="Freeform 186"/>
          <p:cNvSpPr/>
          <p:nvPr/>
        </p:nvSpPr>
        <p:spPr>
          <a:xfrm>
            <a:off x="5085264" y="5672543"/>
            <a:ext cx="1842488" cy="117061"/>
          </a:xfrm>
          <a:custGeom>
            <a:avLst/>
            <a:gdLst/>
            <a:ahLst/>
            <a:cxnLst/>
            <a:rect l="0" t="0" r="0" b="0"/>
            <a:pathLst>
              <a:path w="1842488" h="117061">
                <a:moveTo>
                  <a:pt x="1842487" y="12846"/>
                </a:moveTo>
                <a:lnTo>
                  <a:pt x="1824528" y="66721"/>
                </a:lnTo>
                <a:lnTo>
                  <a:pt x="1817738" y="87093"/>
                </a:lnTo>
                <a:lnTo>
                  <a:pt x="1810780" y="92759"/>
                </a:lnTo>
                <a:lnTo>
                  <a:pt x="1790571" y="95936"/>
                </a:lnTo>
                <a:lnTo>
                  <a:pt x="1772230" y="90329"/>
                </a:lnTo>
                <a:lnTo>
                  <a:pt x="1756280" y="78868"/>
                </a:lnTo>
                <a:lnTo>
                  <a:pt x="1719856" y="38481"/>
                </a:lnTo>
                <a:lnTo>
                  <a:pt x="1711600" y="35785"/>
                </a:lnTo>
                <a:lnTo>
                  <a:pt x="1693068" y="39028"/>
                </a:lnTo>
                <a:lnTo>
                  <a:pt x="1647394" y="60386"/>
                </a:lnTo>
                <a:lnTo>
                  <a:pt x="1635215" y="62086"/>
                </a:lnTo>
                <a:lnTo>
                  <a:pt x="1624758" y="59711"/>
                </a:lnTo>
                <a:lnTo>
                  <a:pt x="1578100" y="32405"/>
                </a:lnTo>
                <a:lnTo>
                  <a:pt x="1569133" y="31734"/>
                </a:lnTo>
                <a:lnTo>
                  <a:pt x="1552930" y="37229"/>
                </a:lnTo>
                <a:lnTo>
                  <a:pt x="1509237" y="82172"/>
                </a:lnTo>
                <a:lnTo>
                  <a:pt x="1500998" y="85969"/>
                </a:lnTo>
                <a:lnTo>
                  <a:pt x="1482483" y="87069"/>
                </a:lnTo>
                <a:lnTo>
                  <a:pt x="1465676" y="80539"/>
                </a:lnTo>
                <a:lnTo>
                  <a:pt x="1410089" y="47023"/>
                </a:lnTo>
                <a:lnTo>
                  <a:pt x="1399804" y="42650"/>
                </a:lnTo>
                <a:lnTo>
                  <a:pt x="1389437" y="43243"/>
                </a:lnTo>
                <a:lnTo>
                  <a:pt x="1368560" y="53262"/>
                </a:lnTo>
                <a:lnTo>
                  <a:pt x="1334968" y="88289"/>
                </a:lnTo>
                <a:lnTo>
                  <a:pt x="1320176" y="108377"/>
                </a:lnTo>
                <a:lnTo>
                  <a:pt x="1311785" y="113968"/>
                </a:lnTo>
                <a:lnTo>
                  <a:pt x="1293104" y="117060"/>
                </a:lnTo>
                <a:lnTo>
                  <a:pt x="1273104" y="111415"/>
                </a:lnTo>
                <a:lnTo>
                  <a:pt x="1253686" y="99938"/>
                </a:lnTo>
                <a:lnTo>
                  <a:pt x="1227260" y="76085"/>
                </a:lnTo>
                <a:lnTo>
                  <a:pt x="1203675" y="65128"/>
                </a:lnTo>
                <a:lnTo>
                  <a:pt x="1180714" y="62598"/>
                </a:lnTo>
                <a:lnTo>
                  <a:pt x="1159981" y="66543"/>
                </a:lnTo>
                <a:lnTo>
                  <a:pt x="1135155" y="81918"/>
                </a:lnTo>
                <a:lnTo>
                  <a:pt x="1120235" y="94627"/>
                </a:lnTo>
                <a:lnTo>
                  <a:pt x="1096447" y="98716"/>
                </a:lnTo>
                <a:lnTo>
                  <a:pt x="1068717" y="95464"/>
                </a:lnTo>
                <a:lnTo>
                  <a:pt x="1011439" y="67861"/>
                </a:lnTo>
                <a:lnTo>
                  <a:pt x="979358" y="53193"/>
                </a:lnTo>
                <a:lnTo>
                  <a:pt x="969930" y="52612"/>
                </a:lnTo>
                <a:lnTo>
                  <a:pt x="953215" y="58206"/>
                </a:lnTo>
                <a:lnTo>
                  <a:pt x="891321" y="104704"/>
                </a:lnTo>
                <a:lnTo>
                  <a:pt x="862126" y="107094"/>
                </a:lnTo>
                <a:lnTo>
                  <a:pt x="835893" y="101137"/>
                </a:lnTo>
                <a:lnTo>
                  <a:pt x="779654" y="72825"/>
                </a:lnTo>
                <a:lnTo>
                  <a:pt x="758295" y="63680"/>
                </a:lnTo>
                <a:lnTo>
                  <a:pt x="737103" y="61955"/>
                </a:lnTo>
                <a:lnTo>
                  <a:pt x="717155" y="66257"/>
                </a:lnTo>
                <a:lnTo>
                  <a:pt x="691602" y="83003"/>
                </a:lnTo>
                <a:lnTo>
                  <a:pt x="672367" y="100179"/>
                </a:lnTo>
                <a:lnTo>
                  <a:pt x="648999" y="110151"/>
                </a:lnTo>
                <a:lnTo>
                  <a:pt x="636217" y="112811"/>
                </a:lnTo>
                <a:lnTo>
                  <a:pt x="609537" y="109527"/>
                </a:lnTo>
                <a:lnTo>
                  <a:pt x="584420" y="100268"/>
                </a:lnTo>
                <a:lnTo>
                  <a:pt x="523477" y="63982"/>
                </a:lnTo>
                <a:lnTo>
                  <a:pt x="493919" y="58969"/>
                </a:lnTo>
                <a:lnTo>
                  <a:pt x="470644" y="62981"/>
                </a:lnTo>
                <a:lnTo>
                  <a:pt x="410336" y="97778"/>
                </a:lnTo>
                <a:lnTo>
                  <a:pt x="399899" y="104562"/>
                </a:lnTo>
                <a:lnTo>
                  <a:pt x="388262" y="106745"/>
                </a:lnTo>
                <a:lnTo>
                  <a:pt x="362854" y="102931"/>
                </a:lnTo>
                <a:lnTo>
                  <a:pt x="333420" y="87631"/>
                </a:lnTo>
                <a:lnTo>
                  <a:pt x="278627" y="41949"/>
                </a:lnTo>
                <a:lnTo>
                  <a:pt x="255635" y="32410"/>
                </a:lnTo>
                <a:lnTo>
                  <a:pt x="229819" y="33629"/>
                </a:lnTo>
                <a:lnTo>
                  <a:pt x="168435" y="49074"/>
                </a:lnTo>
                <a:lnTo>
                  <a:pt x="142320" y="47274"/>
                </a:lnTo>
                <a:lnTo>
                  <a:pt x="121355" y="39456"/>
                </a:lnTo>
                <a:lnTo>
                  <a:pt x="61416" y="596"/>
                </a:lnTo>
                <a:lnTo>
                  <a:pt x="51472" y="0"/>
                </a:lnTo>
                <a:lnTo>
                  <a:pt x="31065" y="5577"/>
                </a:lnTo>
                <a:lnTo>
                  <a:pt x="16536" y="15854"/>
                </a:lnTo>
                <a:lnTo>
                  <a:pt x="0" y="3390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322021" y="363928"/>
            <a:ext cx="4662734" cy="4662734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684974" y="2705823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>
            <a:off x="3711887" y="389554"/>
            <a:ext cx="0" cy="462201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 rot="16200000">
            <a:off x="2103863" y="2197978"/>
            <a:ext cx="2453134" cy="581977"/>
            <a:chOff x="2103863" y="2197978"/>
            <a:chExt cx="2453134" cy="581977"/>
          </a:xfrm>
        </p:grpSpPr>
        <p:sp>
          <p:nvSpPr>
            <p:cNvPr id="5" name="Freeform 4"/>
            <p:cNvSpPr/>
            <p:nvPr/>
          </p:nvSpPr>
          <p:spPr>
            <a:xfrm>
              <a:off x="2316628" y="2260139"/>
              <a:ext cx="18159" cy="431669"/>
            </a:xfrm>
            <a:custGeom>
              <a:avLst/>
              <a:gdLst/>
              <a:ahLst/>
              <a:cxnLst/>
              <a:rect l="0" t="0" r="0" b="0"/>
              <a:pathLst>
                <a:path w="18159" h="431669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6331" y="162570"/>
                  </a:lnTo>
                  <a:lnTo>
                    <a:pt x="10859" y="220524"/>
                  </a:lnTo>
                  <a:lnTo>
                    <a:pt x="16490" y="269281"/>
                  </a:lnTo>
                  <a:lnTo>
                    <a:pt x="18158" y="325062"/>
                  </a:lnTo>
                  <a:lnTo>
                    <a:pt x="15533" y="375515"/>
                  </a:lnTo>
                  <a:lnTo>
                    <a:pt x="8333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03863" y="2197978"/>
              <a:ext cx="397800" cy="314849"/>
            </a:xfrm>
            <a:custGeom>
              <a:avLst/>
              <a:gdLst/>
              <a:ahLst/>
              <a:cxnLst/>
              <a:rect l="0" t="0" r="0" b="0"/>
              <a:pathLst>
                <a:path w="397800" h="314849">
                  <a:moveTo>
                    <a:pt x="0" y="146392"/>
                  </a:moveTo>
                  <a:lnTo>
                    <a:pt x="37086" y="93687"/>
                  </a:lnTo>
                  <a:lnTo>
                    <a:pt x="96409" y="48429"/>
                  </a:lnTo>
                  <a:lnTo>
                    <a:pt x="156527" y="18660"/>
                  </a:lnTo>
                  <a:lnTo>
                    <a:pt x="202104" y="4091"/>
                  </a:lnTo>
                  <a:lnTo>
                    <a:pt x="261887" y="0"/>
                  </a:lnTo>
                  <a:lnTo>
                    <a:pt x="313513" y="4781"/>
                  </a:lnTo>
                  <a:lnTo>
                    <a:pt x="332752" y="16774"/>
                  </a:lnTo>
                  <a:lnTo>
                    <a:pt x="364166" y="53068"/>
                  </a:lnTo>
                  <a:lnTo>
                    <a:pt x="392375" y="114932"/>
                  </a:lnTo>
                  <a:lnTo>
                    <a:pt x="397799" y="157608"/>
                  </a:lnTo>
                  <a:lnTo>
                    <a:pt x="393816" y="196119"/>
                  </a:lnTo>
                  <a:lnTo>
                    <a:pt x="367210" y="251293"/>
                  </a:lnTo>
                  <a:lnTo>
                    <a:pt x="351547" y="271394"/>
                  </a:lnTo>
                  <a:lnTo>
                    <a:pt x="306484" y="300242"/>
                  </a:lnTo>
                  <a:lnTo>
                    <a:pt x="273741" y="314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40775" y="2512823"/>
              <a:ext cx="63172" cy="188669"/>
            </a:xfrm>
            <a:custGeom>
              <a:avLst/>
              <a:gdLst/>
              <a:ahLst/>
              <a:cxnLst/>
              <a:rect l="0" t="0" r="0" b="0"/>
              <a:pathLst>
                <a:path w="63172" h="188669">
                  <a:moveTo>
                    <a:pt x="0" y="73700"/>
                  </a:moveTo>
                  <a:lnTo>
                    <a:pt x="17958" y="127574"/>
                  </a:lnTo>
                  <a:lnTo>
                    <a:pt x="28547" y="171819"/>
                  </a:lnTo>
                  <a:lnTo>
                    <a:pt x="29065" y="188668"/>
                  </a:lnTo>
                  <a:lnTo>
                    <a:pt x="27566" y="186610"/>
                  </a:lnTo>
                  <a:lnTo>
                    <a:pt x="10175" y="127358"/>
                  </a:lnTo>
                  <a:lnTo>
                    <a:pt x="3015" y="91938"/>
                  </a:lnTo>
                  <a:lnTo>
                    <a:pt x="3680" y="66598"/>
                  </a:lnTo>
                  <a:lnTo>
                    <a:pt x="11773" y="43637"/>
                  </a:lnTo>
                  <a:lnTo>
                    <a:pt x="26290" y="24853"/>
                  </a:lnTo>
                  <a:lnTo>
                    <a:pt x="47954" y="736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19754" y="256546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09226" y="24391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93456" y="2556783"/>
              <a:ext cx="252684" cy="159535"/>
            </a:xfrm>
            <a:custGeom>
              <a:avLst/>
              <a:gdLst/>
              <a:ahLst/>
              <a:cxnLst/>
              <a:rect l="0" t="0" r="0" b="0"/>
              <a:pathLst>
                <a:path w="252684" h="159535">
                  <a:moveTo>
                    <a:pt x="0" y="8679"/>
                  </a:moveTo>
                  <a:lnTo>
                    <a:pt x="8332" y="46157"/>
                  </a:lnTo>
                  <a:lnTo>
                    <a:pt x="11892" y="69790"/>
                  </a:lnTo>
                  <a:lnTo>
                    <a:pt x="34118" y="124221"/>
                  </a:lnTo>
                  <a:lnTo>
                    <a:pt x="46600" y="159534"/>
                  </a:lnTo>
                  <a:lnTo>
                    <a:pt x="34145" y="106078"/>
                  </a:lnTo>
                  <a:lnTo>
                    <a:pt x="32090" y="47806"/>
                  </a:lnTo>
                  <a:lnTo>
                    <a:pt x="38048" y="25679"/>
                  </a:lnTo>
                  <a:lnTo>
                    <a:pt x="42913" y="16503"/>
                  </a:lnTo>
                  <a:lnTo>
                    <a:pt x="48496" y="12725"/>
                  </a:lnTo>
                  <a:lnTo>
                    <a:pt x="54558" y="12546"/>
                  </a:lnTo>
                  <a:lnTo>
                    <a:pt x="67531" y="18586"/>
                  </a:lnTo>
                  <a:lnTo>
                    <a:pt x="87989" y="36311"/>
                  </a:lnTo>
                  <a:lnTo>
                    <a:pt x="126363" y="86465"/>
                  </a:lnTo>
                  <a:lnTo>
                    <a:pt x="127526" y="85103"/>
                  </a:lnTo>
                  <a:lnTo>
                    <a:pt x="128038" y="71891"/>
                  </a:lnTo>
                  <a:lnTo>
                    <a:pt x="141065" y="10533"/>
                  </a:lnTo>
                  <a:lnTo>
                    <a:pt x="147855" y="4066"/>
                  </a:lnTo>
                  <a:lnTo>
                    <a:pt x="157061" y="924"/>
                  </a:lnTo>
                  <a:lnTo>
                    <a:pt x="167879" y="0"/>
                  </a:lnTo>
                  <a:lnTo>
                    <a:pt x="186136" y="5211"/>
                  </a:lnTo>
                  <a:lnTo>
                    <a:pt x="194280" y="9877"/>
                  </a:lnTo>
                  <a:lnTo>
                    <a:pt x="206449" y="30658"/>
                  </a:lnTo>
                  <a:lnTo>
                    <a:pt x="234810" y="91642"/>
                  </a:lnTo>
                  <a:lnTo>
                    <a:pt x="248807" y="131652"/>
                  </a:lnTo>
                  <a:lnTo>
                    <a:pt x="252683" y="156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70028" y="2521959"/>
              <a:ext cx="102454" cy="190904"/>
            </a:xfrm>
            <a:custGeom>
              <a:avLst/>
              <a:gdLst/>
              <a:ahLst/>
              <a:cxnLst/>
              <a:rect l="0" t="0" r="0" b="0"/>
              <a:pathLst>
                <a:path w="102454" h="190904">
                  <a:moveTo>
                    <a:pt x="7697" y="117204"/>
                  </a:moveTo>
                  <a:lnTo>
                    <a:pt x="25678" y="101563"/>
                  </a:lnTo>
                  <a:lnTo>
                    <a:pt x="66260" y="76771"/>
                  </a:lnTo>
                  <a:lnTo>
                    <a:pt x="88090" y="57001"/>
                  </a:lnTo>
                  <a:lnTo>
                    <a:pt x="91708" y="47822"/>
                  </a:lnTo>
                  <a:lnTo>
                    <a:pt x="92608" y="25146"/>
                  </a:lnTo>
                  <a:lnTo>
                    <a:pt x="88871" y="16058"/>
                  </a:lnTo>
                  <a:lnTo>
                    <a:pt x="75359" y="2840"/>
                  </a:lnTo>
                  <a:lnTo>
                    <a:pt x="66843" y="17"/>
                  </a:lnTo>
                  <a:lnTo>
                    <a:pt x="48022" y="0"/>
                  </a:lnTo>
                  <a:lnTo>
                    <a:pt x="31078" y="10131"/>
                  </a:lnTo>
                  <a:lnTo>
                    <a:pt x="16919" y="26332"/>
                  </a:lnTo>
                  <a:lnTo>
                    <a:pt x="6726" y="45231"/>
                  </a:lnTo>
                  <a:lnTo>
                    <a:pt x="0" y="81191"/>
                  </a:lnTo>
                  <a:lnTo>
                    <a:pt x="3596" y="121481"/>
                  </a:lnTo>
                  <a:lnTo>
                    <a:pt x="17661" y="157466"/>
                  </a:lnTo>
                  <a:lnTo>
                    <a:pt x="42234" y="184765"/>
                  </a:lnTo>
                  <a:lnTo>
                    <a:pt x="52949" y="189151"/>
                  </a:lnTo>
                  <a:lnTo>
                    <a:pt x="102453" y="190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72649" y="2376970"/>
              <a:ext cx="157799" cy="378006"/>
            </a:xfrm>
            <a:custGeom>
              <a:avLst/>
              <a:gdLst/>
              <a:ahLst/>
              <a:cxnLst/>
              <a:rect l="0" t="0" r="0" b="0"/>
              <a:pathLst>
                <a:path w="157799" h="378006">
                  <a:moveTo>
                    <a:pt x="31456" y="356948"/>
                  </a:moveTo>
                  <a:lnTo>
                    <a:pt x="20277" y="345769"/>
                  </a:lnTo>
                  <a:lnTo>
                    <a:pt x="14789" y="324683"/>
                  </a:lnTo>
                  <a:lnTo>
                    <a:pt x="11266" y="269076"/>
                  </a:lnTo>
                  <a:lnTo>
                    <a:pt x="9401" y="206966"/>
                  </a:lnTo>
                  <a:lnTo>
                    <a:pt x="2099" y="152237"/>
                  </a:lnTo>
                  <a:lnTo>
                    <a:pt x="310" y="91383"/>
                  </a:lnTo>
                  <a:lnTo>
                    <a:pt x="0" y="48455"/>
                  </a:lnTo>
                  <a:lnTo>
                    <a:pt x="1127" y="44831"/>
                  </a:lnTo>
                  <a:lnTo>
                    <a:pt x="21206" y="104893"/>
                  </a:lnTo>
                  <a:lnTo>
                    <a:pt x="29240" y="124431"/>
                  </a:lnTo>
                  <a:lnTo>
                    <a:pt x="60164" y="163346"/>
                  </a:lnTo>
                  <a:lnTo>
                    <a:pt x="66972" y="165879"/>
                  </a:lnTo>
                  <a:lnTo>
                    <a:pt x="73851" y="165227"/>
                  </a:lnTo>
                  <a:lnTo>
                    <a:pt x="87732" y="158265"/>
                  </a:lnTo>
                  <a:lnTo>
                    <a:pt x="101701" y="147372"/>
                  </a:lnTo>
                  <a:lnTo>
                    <a:pt x="117130" y="122496"/>
                  </a:lnTo>
                  <a:lnTo>
                    <a:pt x="132823" y="73073"/>
                  </a:lnTo>
                  <a:lnTo>
                    <a:pt x="147188" y="14438"/>
                  </a:lnTo>
                  <a:lnTo>
                    <a:pt x="150725" y="2266"/>
                  </a:lnTo>
                  <a:lnTo>
                    <a:pt x="153082" y="0"/>
                  </a:lnTo>
                  <a:lnTo>
                    <a:pt x="154654" y="4339"/>
                  </a:lnTo>
                  <a:lnTo>
                    <a:pt x="157177" y="53330"/>
                  </a:lnTo>
                  <a:lnTo>
                    <a:pt x="157614" y="102300"/>
                  </a:lnTo>
                  <a:lnTo>
                    <a:pt x="157743" y="153855"/>
                  </a:lnTo>
                  <a:lnTo>
                    <a:pt x="157782" y="206175"/>
                  </a:lnTo>
                  <a:lnTo>
                    <a:pt x="157794" y="258722"/>
                  </a:lnTo>
                  <a:lnTo>
                    <a:pt x="157797" y="311336"/>
                  </a:lnTo>
                  <a:lnTo>
                    <a:pt x="157798" y="340185"/>
                  </a:lnTo>
                  <a:lnTo>
                    <a:pt x="157798" y="378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66520" y="2550874"/>
              <a:ext cx="111326" cy="206965"/>
            </a:xfrm>
            <a:custGeom>
              <a:avLst/>
              <a:gdLst/>
              <a:ahLst/>
              <a:cxnLst/>
              <a:rect l="0" t="0" r="0" b="0"/>
              <a:pathLst>
                <a:path w="111326" h="206965">
                  <a:moveTo>
                    <a:pt x="6040" y="119873"/>
                  </a:moveTo>
                  <a:lnTo>
                    <a:pt x="50004" y="99629"/>
                  </a:lnTo>
                  <a:lnTo>
                    <a:pt x="80288" y="80470"/>
                  </a:lnTo>
                  <a:lnTo>
                    <a:pt x="94802" y="60636"/>
                  </a:lnTo>
                  <a:lnTo>
                    <a:pt x="100309" y="48796"/>
                  </a:lnTo>
                  <a:lnTo>
                    <a:pt x="101642" y="37393"/>
                  </a:lnTo>
                  <a:lnTo>
                    <a:pt x="96883" y="15365"/>
                  </a:lnTo>
                  <a:lnTo>
                    <a:pt x="88829" y="8087"/>
                  </a:lnTo>
                  <a:lnTo>
                    <a:pt x="64283" y="0"/>
                  </a:lnTo>
                  <a:lnTo>
                    <a:pt x="53057" y="183"/>
                  </a:lnTo>
                  <a:lnTo>
                    <a:pt x="34346" y="6626"/>
                  </a:lnTo>
                  <a:lnTo>
                    <a:pt x="18231" y="23527"/>
                  </a:lnTo>
                  <a:lnTo>
                    <a:pt x="10659" y="34586"/>
                  </a:lnTo>
                  <a:lnTo>
                    <a:pt x="0" y="78095"/>
                  </a:lnTo>
                  <a:lnTo>
                    <a:pt x="2431" y="116853"/>
                  </a:lnTo>
                  <a:lnTo>
                    <a:pt x="22139" y="167456"/>
                  </a:lnTo>
                  <a:lnTo>
                    <a:pt x="35032" y="186255"/>
                  </a:lnTo>
                  <a:lnTo>
                    <a:pt x="51681" y="199289"/>
                  </a:lnTo>
                  <a:lnTo>
                    <a:pt x="61034" y="204402"/>
                  </a:lnTo>
                  <a:lnTo>
                    <a:pt x="80785" y="206964"/>
                  </a:lnTo>
                  <a:lnTo>
                    <a:pt x="111325" y="204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12860" y="2594194"/>
              <a:ext cx="133443" cy="152575"/>
            </a:xfrm>
            <a:custGeom>
              <a:avLst/>
              <a:gdLst/>
              <a:ahLst/>
              <a:cxnLst/>
              <a:rect l="0" t="0" r="0" b="0"/>
              <a:pathLst>
                <a:path w="133443" h="152575">
                  <a:moveTo>
                    <a:pt x="7100" y="44968"/>
                  </a:moveTo>
                  <a:lnTo>
                    <a:pt x="9439" y="85826"/>
                  </a:lnTo>
                  <a:lnTo>
                    <a:pt x="30819" y="148470"/>
                  </a:lnTo>
                  <a:lnTo>
                    <a:pt x="32271" y="152574"/>
                  </a:lnTo>
                  <a:lnTo>
                    <a:pt x="8143" y="90880"/>
                  </a:lnTo>
                  <a:lnTo>
                    <a:pt x="0" y="51033"/>
                  </a:lnTo>
                  <a:lnTo>
                    <a:pt x="4334" y="29726"/>
                  </a:lnTo>
                  <a:lnTo>
                    <a:pt x="8765" y="20769"/>
                  </a:lnTo>
                  <a:lnTo>
                    <a:pt x="23048" y="7697"/>
                  </a:lnTo>
                  <a:lnTo>
                    <a:pt x="31770" y="2573"/>
                  </a:lnTo>
                  <a:lnTo>
                    <a:pt x="53939" y="0"/>
                  </a:lnTo>
                  <a:lnTo>
                    <a:pt x="116165" y="10937"/>
                  </a:lnTo>
                  <a:lnTo>
                    <a:pt x="133442" y="13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90611" y="2628634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98944" y="248123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85972" y="2367380"/>
              <a:ext cx="134071" cy="406753"/>
            </a:xfrm>
            <a:custGeom>
              <a:avLst/>
              <a:gdLst/>
              <a:ahLst/>
              <a:cxnLst/>
              <a:rect l="0" t="0" r="0" b="0"/>
              <a:pathLst>
                <a:path w="134071" h="406753">
                  <a:moveTo>
                    <a:pt x="81428" y="303363"/>
                  </a:moveTo>
                  <a:lnTo>
                    <a:pt x="87018" y="286596"/>
                  </a:lnTo>
                  <a:lnTo>
                    <a:pt x="86642" y="269005"/>
                  </a:lnTo>
                  <a:lnTo>
                    <a:pt x="81405" y="249488"/>
                  </a:lnTo>
                  <a:lnTo>
                    <a:pt x="71279" y="229116"/>
                  </a:lnTo>
                  <a:lnTo>
                    <a:pt x="64134" y="223450"/>
                  </a:lnTo>
                  <a:lnTo>
                    <a:pt x="55861" y="220842"/>
                  </a:lnTo>
                  <a:lnTo>
                    <a:pt x="46836" y="220273"/>
                  </a:lnTo>
                  <a:lnTo>
                    <a:pt x="38479" y="224573"/>
                  </a:lnTo>
                  <a:lnTo>
                    <a:pt x="22955" y="241829"/>
                  </a:lnTo>
                  <a:lnTo>
                    <a:pt x="6651" y="277852"/>
                  </a:lnTo>
                  <a:lnTo>
                    <a:pt x="0" y="318161"/>
                  </a:lnTo>
                  <a:lnTo>
                    <a:pt x="3619" y="359740"/>
                  </a:lnTo>
                  <a:lnTo>
                    <a:pt x="17689" y="396107"/>
                  </a:lnTo>
                  <a:lnTo>
                    <a:pt x="24897" y="402627"/>
                  </a:lnTo>
                  <a:lnTo>
                    <a:pt x="33212" y="405804"/>
                  </a:lnTo>
                  <a:lnTo>
                    <a:pt x="42265" y="406752"/>
                  </a:lnTo>
                  <a:lnTo>
                    <a:pt x="50640" y="403875"/>
                  </a:lnTo>
                  <a:lnTo>
                    <a:pt x="66185" y="391319"/>
                  </a:lnTo>
                  <a:lnTo>
                    <a:pt x="88090" y="358930"/>
                  </a:lnTo>
                  <a:lnTo>
                    <a:pt x="103809" y="319698"/>
                  </a:lnTo>
                  <a:lnTo>
                    <a:pt x="112366" y="258453"/>
                  </a:lnTo>
                  <a:lnTo>
                    <a:pt x="120988" y="203895"/>
                  </a:lnTo>
                  <a:lnTo>
                    <a:pt x="125905" y="154568"/>
                  </a:lnTo>
                  <a:lnTo>
                    <a:pt x="132458" y="91088"/>
                  </a:lnTo>
                  <a:lnTo>
                    <a:pt x="132582" y="34658"/>
                  </a:lnTo>
                  <a:lnTo>
                    <a:pt x="128340" y="10803"/>
                  </a:lnTo>
                  <a:lnTo>
                    <a:pt x="123232" y="4208"/>
                  </a:lnTo>
                  <a:lnTo>
                    <a:pt x="116316" y="981"/>
                  </a:lnTo>
                  <a:lnTo>
                    <a:pt x="108196" y="0"/>
                  </a:lnTo>
                  <a:lnTo>
                    <a:pt x="102783" y="5195"/>
                  </a:lnTo>
                  <a:lnTo>
                    <a:pt x="96768" y="26564"/>
                  </a:lnTo>
                  <a:lnTo>
                    <a:pt x="92907" y="86773"/>
                  </a:lnTo>
                  <a:lnTo>
                    <a:pt x="95264" y="148059"/>
                  </a:lnTo>
                  <a:lnTo>
                    <a:pt x="101059" y="210555"/>
                  </a:lnTo>
                  <a:lnTo>
                    <a:pt x="103373" y="266790"/>
                  </a:lnTo>
                  <a:lnTo>
                    <a:pt x="117103" y="329353"/>
                  </a:lnTo>
                  <a:lnTo>
                    <a:pt x="134070" y="366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75978" y="2639162"/>
              <a:ext cx="7237" cy="126343"/>
            </a:xfrm>
            <a:custGeom>
              <a:avLst/>
              <a:gdLst/>
              <a:ahLst/>
              <a:cxnLst/>
              <a:rect l="0" t="0" r="0" b="0"/>
              <a:pathLst>
                <a:path w="7237" h="12634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3742" y="2502284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79182" y="2588997"/>
              <a:ext cx="156717" cy="190958"/>
            </a:xfrm>
            <a:custGeom>
              <a:avLst/>
              <a:gdLst/>
              <a:ahLst/>
              <a:cxnLst/>
              <a:rect l="0" t="0" r="0" b="0"/>
              <a:pathLst>
                <a:path w="156717" h="190958">
                  <a:moveTo>
                    <a:pt x="72487" y="81747"/>
                  </a:moveTo>
                  <a:lnTo>
                    <a:pt x="69368" y="39056"/>
                  </a:lnTo>
                  <a:lnTo>
                    <a:pt x="62913" y="19489"/>
                  </a:lnTo>
                  <a:lnTo>
                    <a:pt x="52244" y="2994"/>
                  </a:lnTo>
                  <a:lnTo>
                    <a:pt x="46124" y="0"/>
                  </a:lnTo>
                  <a:lnTo>
                    <a:pt x="39704" y="343"/>
                  </a:lnTo>
                  <a:lnTo>
                    <a:pt x="33084" y="2911"/>
                  </a:lnTo>
                  <a:lnTo>
                    <a:pt x="12590" y="23293"/>
                  </a:lnTo>
                  <a:lnTo>
                    <a:pt x="4923" y="44849"/>
                  </a:lnTo>
                  <a:lnTo>
                    <a:pt x="0" y="96815"/>
                  </a:lnTo>
                  <a:lnTo>
                    <a:pt x="8603" y="158207"/>
                  </a:lnTo>
                  <a:lnTo>
                    <a:pt x="19138" y="183579"/>
                  </a:lnTo>
                  <a:lnTo>
                    <a:pt x="26393" y="189410"/>
                  </a:lnTo>
                  <a:lnTo>
                    <a:pt x="34739" y="190957"/>
                  </a:lnTo>
                  <a:lnTo>
                    <a:pt x="43812" y="189649"/>
                  </a:lnTo>
                  <a:lnTo>
                    <a:pt x="51031" y="184097"/>
                  </a:lnTo>
                  <a:lnTo>
                    <a:pt x="66780" y="155097"/>
                  </a:lnTo>
                  <a:lnTo>
                    <a:pt x="77686" y="121418"/>
                  </a:lnTo>
                  <a:lnTo>
                    <a:pt x="80647" y="91580"/>
                  </a:lnTo>
                  <a:lnTo>
                    <a:pt x="83777" y="85962"/>
                  </a:lnTo>
                  <a:lnTo>
                    <a:pt x="88203" y="86897"/>
                  </a:lnTo>
                  <a:lnTo>
                    <a:pt x="98189" y="99244"/>
                  </a:lnTo>
                  <a:lnTo>
                    <a:pt x="129817" y="153719"/>
                  </a:lnTo>
                  <a:lnTo>
                    <a:pt x="156716" y="176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70114" y="2552298"/>
              <a:ext cx="186883" cy="223728"/>
            </a:xfrm>
            <a:custGeom>
              <a:avLst/>
              <a:gdLst/>
              <a:ahLst/>
              <a:cxnLst/>
              <a:rect l="0" t="0" r="0" b="0"/>
              <a:pathLst>
                <a:path w="186883" h="223728">
                  <a:moveTo>
                    <a:pt x="7897" y="55271"/>
                  </a:moveTo>
                  <a:lnTo>
                    <a:pt x="11017" y="97962"/>
                  </a:lnTo>
                  <a:lnTo>
                    <a:pt x="18621" y="157339"/>
                  </a:lnTo>
                  <a:lnTo>
                    <a:pt x="23582" y="180183"/>
                  </a:lnTo>
                  <a:lnTo>
                    <a:pt x="23033" y="184169"/>
                  </a:lnTo>
                  <a:lnTo>
                    <a:pt x="20328" y="183317"/>
                  </a:lnTo>
                  <a:lnTo>
                    <a:pt x="16184" y="179239"/>
                  </a:lnTo>
                  <a:lnTo>
                    <a:pt x="4764" y="145555"/>
                  </a:lnTo>
                  <a:lnTo>
                    <a:pt x="0" y="89006"/>
                  </a:lnTo>
                  <a:lnTo>
                    <a:pt x="7377" y="43299"/>
                  </a:lnTo>
                  <a:lnTo>
                    <a:pt x="17804" y="22264"/>
                  </a:lnTo>
                  <a:lnTo>
                    <a:pt x="36478" y="8236"/>
                  </a:lnTo>
                  <a:lnTo>
                    <a:pt x="48008" y="2857"/>
                  </a:lnTo>
                  <a:lnTo>
                    <a:pt x="73298" y="0"/>
                  </a:lnTo>
                  <a:lnTo>
                    <a:pt x="97796" y="3800"/>
                  </a:lnTo>
                  <a:lnTo>
                    <a:pt x="116483" y="13288"/>
                  </a:lnTo>
                  <a:lnTo>
                    <a:pt x="161989" y="75800"/>
                  </a:lnTo>
                  <a:lnTo>
                    <a:pt x="177687" y="113346"/>
                  </a:lnTo>
                  <a:lnTo>
                    <a:pt x="185066" y="174020"/>
                  </a:lnTo>
                  <a:lnTo>
                    <a:pt x="186882" y="223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3737616" y="400082"/>
            <a:ext cx="705405" cy="4600955"/>
          </a:xfrm>
          <a:custGeom>
            <a:avLst/>
            <a:gdLst/>
            <a:ahLst/>
            <a:cxnLst/>
            <a:rect l="0" t="0" r="0" b="0"/>
            <a:pathLst>
              <a:path w="705405" h="4600955">
                <a:moveTo>
                  <a:pt x="10529" y="0"/>
                </a:moveTo>
                <a:lnTo>
                  <a:pt x="34575" y="9576"/>
                </a:lnTo>
                <a:lnTo>
                  <a:pt x="96816" y="54309"/>
                </a:lnTo>
                <a:lnTo>
                  <a:pt x="157734" y="115365"/>
                </a:lnTo>
                <a:lnTo>
                  <a:pt x="191827" y="152020"/>
                </a:lnTo>
                <a:lnTo>
                  <a:pt x="232276" y="213036"/>
                </a:lnTo>
                <a:lnTo>
                  <a:pt x="273798" y="270838"/>
                </a:lnTo>
                <a:lnTo>
                  <a:pt x="315860" y="327053"/>
                </a:lnTo>
                <a:lnTo>
                  <a:pt x="343715" y="380284"/>
                </a:lnTo>
                <a:lnTo>
                  <a:pt x="375951" y="440745"/>
                </a:lnTo>
                <a:lnTo>
                  <a:pt x="402336" y="497768"/>
                </a:lnTo>
                <a:lnTo>
                  <a:pt x="427069" y="557010"/>
                </a:lnTo>
                <a:lnTo>
                  <a:pt x="445563" y="610522"/>
                </a:lnTo>
                <a:lnTo>
                  <a:pt x="475816" y="673813"/>
                </a:lnTo>
                <a:lnTo>
                  <a:pt x="491038" y="724342"/>
                </a:lnTo>
                <a:lnTo>
                  <a:pt x="505311" y="779383"/>
                </a:lnTo>
                <a:lnTo>
                  <a:pt x="522908" y="840930"/>
                </a:lnTo>
                <a:lnTo>
                  <a:pt x="540462" y="894745"/>
                </a:lnTo>
                <a:lnTo>
                  <a:pt x="558010" y="953781"/>
                </a:lnTo>
                <a:lnTo>
                  <a:pt x="572049" y="1013394"/>
                </a:lnTo>
                <a:lnTo>
                  <a:pt x="584917" y="1064164"/>
                </a:lnTo>
                <a:lnTo>
                  <a:pt x="591791" y="1124972"/>
                </a:lnTo>
                <a:lnTo>
                  <a:pt x="604068" y="1176801"/>
                </a:lnTo>
                <a:lnTo>
                  <a:pt x="616588" y="1230409"/>
                </a:lnTo>
                <a:lnTo>
                  <a:pt x="623394" y="1289871"/>
                </a:lnTo>
                <a:lnTo>
                  <a:pt x="630067" y="1341695"/>
                </a:lnTo>
                <a:lnTo>
                  <a:pt x="639791" y="1398161"/>
                </a:lnTo>
                <a:lnTo>
                  <a:pt x="649857" y="1461308"/>
                </a:lnTo>
                <a:lnTo>
                  <a:pt x="652192" y="1519188"/>
                </a:lnTo>
                <a:lnTo>
                  <a:pt x="659889" y="1576851"/>
                </a:lnTo>
                <a:lnTo>
                  <a:pt x="662623" y="1640234"/>
                </a:lnTo>
                <a:lnTo>
                  <a:pt x="666215" y="1687024"/>
                </a:lnTo>
                <a:lnTo>
                  <a:pt x="672321" y="1749648"/>
                </a:lnTo>
                <a:lnTo>
                  <a:pt x="680763" y="1807078"/>
                </a:lnTo>
                <a:lnTo>
                  <a:pt x="683644" y="1866602"/>
                </a:lnTo>
                <a:lnTo>
                  <a:pt x="684212" y="1928749"/>
                </a:lnTo>
                <a:lnTo>
                  <a:pt x="689900" y="1977491"/>
                </a:lnTo>
                <a:lnTo>
                  <a:pt x="693405" y="2028978"/>
                </a:lnTo>
                <a:lnTo>
                  <a:pt x="694590" y="2090372"/>
                </a:lnTo>
                <a:lnTo>
                  <a:pt x="694824" y="2150679"/>
                </a:lnTo>
                <a:lnTo>
                  <a:pt x="694864" y="2201305"/>
                </a:lnTo>
                <a:lnTo>
                  <a:pt x="697996" y="2250231"/>
                </a:lnTo>
                <a:lnTo>
                  <a:pt x="703213" y="2297483"/>
                </a:lnTo>
                <a:lnTo>
                  <a:pt x="704759" y="2348528"/>
                </a:lnTo>
                <a:lnTo>
                  <a:pt x="705217" y="2400697"/>
                </a:lnTo>
                <a:lnTo>
                  <a:pt x="705352" y="2453200"/>
                </a:lnTo>
                <a:lnTo>
                  <a:pt x="705393" y="2502681"/>
                </a:lnTo>
                <a:lnTo>
                  <a:pt x="705404" y="2550098"/>
                </a:lnTo>
                <a:lnTo>
                  <a:pt x="699820" y="2612932"/>
                </a:lnTo>
                <a:lnTo>
                  <a:pt x="695857" y="2671574"/>
                </a:lnTo>
                <a:lnTo>
                  <a:pt x="694001" y="2719983"/>
                </a:lnTo>
                <a:lnTo>
                  <a:pt x="686605" y="2778854"/>
                </a:lnTo>
                <a:lnTo>
                  <a:pt x="679208" y="2829954"/>
                </a:lnTo>
                <a:lnTo>
                  <a:pt x="673717" y="2883419"/>
                </a:lnTo>
                <a:lnTo>
                  <a:pt x="665734" y="2932100"/>
                </a:lnTo>
                <a:lnTo>
                  <a:pt x="652555" y="2994713"/>
                </a:lnTo>
                <a:lnTo>
                  <a:pt x="638687" y="3052747"/>
                </a:lnTo>
                <a:lnTo>
                  <a:pt x="624683" y="3104895"/>
                </a:lnTo>
                <a:lnTo>
                  <a:pt x="610651" y="3159043"/>
                </a:lnTo>
                <a:lnTo>
                  <a:pt x="593106" y="3220399"/>
                </a:lnTo>
                <a:lnTo>
                  <a:pt x="575558" y="3274189"/>
                </a:lnTo>
                <a:lnTo>
                  <a:pt x="558011" y="3335316"/>
                </a:lnTo>
                <a:lnTo>
                  <a:pt x="540463" y="3397120"/>
                </a:lnTo>
                <a:lnTo>
                  <a:pt x="522916" y="3458465"/>
                </a:lnTo>
                <a:lnTo>
                  <a:pt x="505368" y="3515806"/>
                </a:lnTo>
                <a:lnTo>
                  <a:pt x="487821" y="3576303"/>
                </a:lnTo>
                <a:lnTo>
                  <a:pt x="470273" y="3631886"/>
                </a:lnTo>
                <a:lnTo>
                  <a:pt x="449606" y="3693249"/>
                </a:lnTo>
                <a:lnTo>
                  <a:pt x="425626" y="3755084"/>
                </a:lnTo>
                <a:lnTo>
                  <a:pt x="407231" y="3816433"/>
                </a:lnTo>
                <a:lnTo>
                  <a:pt x="389572" y="3876895"/>
                </a:lnTo>
                <a:lnTo>
                  <a:pt x="372009" y="3936589"/>
                </a:lnTo>
                <a:lnTo>
                  <a:pt x="354460" y="3990160"/>
                </a:lnTo>
                <a:lnTo>
                  <a:pt x="333403" y="4053460"/>
                </a:lnTo>
                <a:lnTo>
                  <a:pt x="312346" y="4116642"/>
                </a:lnTo>
                <a:lnTo>
                  <a:pt x="291289" y="4179814"/>
                </a:lnTo>
                <a:lnTo>
                  <a:pt x="270232" y="4242985"/>
                </a:lnTo>
                <a:lnTo>
                  <a:pt x="240110" y="4306156"/>
                </a:lnTo>
                <a:lnTo>
                  <a:pt x="203064" y="4369327"/>
                </a:lnTo>
                <a:lnTo>
                  <a:pt x="161625" y="4432304"/>
                </a:lnTo>
                <a:lnTo>
                  <a:pt x="108665" y="4492015"/>
                </a:lnTo>
                <a:lnTo>
                  <a:pt x="45620" y="4555327"/>
                </a:lnTo>
                <a:lnTo>
                  <a:pt x="0" y="46009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727088" y="400082"/>
            <a:ext cx="1284213" cy="4579898"/>
          </a:xfrm>
          <a:custGeom>
            <a:avLst/>
            <a:gdLst/>
            <a:ahLst/>
            <a:cxnLst/>
            <a:rect l="0" t="0" r="0" b="0"/>
            <a:pathLst>
              <a:path w="1284213" h="4579898">
                <a:moveTo>
                  <a:pt x="21057" y="0"/>
                </a:moveTo>
                <a:lnTo>
                  <a:pt x="63748" y="3120"/>
                </a:lnTo>
                <a:lnTo>
                  <a:pt x="126393" y="21331"/>
                </a:lnTo>
                <a:lnTo>
                  <a:pt x="189517" y="50472"/>
                </a:lnTo>
                <a:lnTo>
                  <a:pt x="209402" y="61037"/>
                </a:lnTo>
                <a:lnTo>
                  <a:pt x="244351" y="90176"/>
                </a:lnTo>
                <a:lnTo>
                  <a:pt x="305519" y="123745"/>
                </a:lnTo>
                <a:lnTo>
                  <a:pt x="333849" y="139221"/>
                </a:lnTo>
                <a:lnTo>
                  <a:pt x="390209" y="179191"/>
                </a:lnTo>
                <a:lnTo>
                  <a:pt x="452782" y="221117"/>
                </a:lnTo>
                <a:lnTo>
                  <a:pt x="512781" y="263214"/>
                </a:lnTo>
                <a:lnTo>
                  <a:pt x="573912" y="317935"/>
                </a:lnTo>
                <a:lnTo>
                  <a:pt x="631645" y="378834"/>
                </a:lnTo>
                <a:lnTo>
                  <a:pt x="680839" y="433737"/>
                </a:lnTo>
                <a:lnTo>
                  <a:pt x="722956" y="489432"/>
                </a:lnTo>
                <a:lnTo>
                  <a:pt x="765071" y="547932"/>
                </a:lnTo>
                <a:lnTo>
                  <a:pt x="813034" y="604420"/>
                </a:lnTo>
                <a:lnTo>
                  <a:pt x="846765" y="663673"/>
                </a:lnTo>
                <a:lnTo>
                  <a:pt x="886819" y="726500"/>
                </a:lnTo>
                <a:lnTo>
                  <a:pt x="919302" y="789641"/>
                </a:lnTo>
                <a:lnTo>
                  <a:pt x="944900" y="852809"/>
                </a:lnTo>
                <a:lnTo>
                  <a:pt x="970625" y="911040"/>
                </a:lnTo>
                <a:lnTo>
                  <a:pt x="997813" y="967972"/>
                </a:lnTo>
                <a:lnTo>
                  <a:pt x="1018609" y="1022349"/>
                </a:lnTo>
                <a:lnTo>
                  <a:pt x="1040064" y="1074815"/>
                </a:lnTo>
                <a:lnTo>
                  <a:pt x="1059571" y="1136981"/>
                </a:lnTo>
                <a:lnTo>
                  <a:pt x="1082966" y="1198619"/>
                </a:lnTo>
                <a:lnTo>
                  <a:pt x="1104836" y="1261010"/>
                </a:lnTo>
                <a:lnTo>
                  <a:pt x="1122953" y="1322981"/>
                </a:lnTo>
                <a:lnTo>
                  <a:pt x="1140576" y="1384347"/>
                </a:lnTo>
                <a:lnTo>
                  <a:pt x="1154623" y="1438042"/>
                </a:lnTo>
                <a:lnTo>
                  <a:pt x="1172172" y="1494473"/>
                </a:lnTo>
                <a:lnTo>
                  <a:pt x="1186210" y="1545453"/>
                </a:lnTo>
                <a:lnTo>
                  <a:pt x="1200249" y="1600584"/>
                </a:lnTo>
                <a:lnTo>
                  <a:pt x="1214287" y="1662123"/>
                </a:lnTo>
                <a:lnTo>
                  <a:pt x="1227154" y="1722199"/>
                </a:lnTo>
                <a:lnTo>
                  <a:pt x="1234029" y="1779126"/>
                </a:lnTo>
                <a:lnTo>
                  <a:pt x="1246306" y="1835431"/>
                </a:lnTo>
                <a:lnTo>
                  <a:pt x="1250940" y="1883160"/>
                </a:lnTo>
                <a:lnTo>
                  <a:pt x="1252313" y="1934347"/>
                </a:lnTo>
                <a:lnTo>
                  <a:pt x="1260012" y="1995640"/>
                </a:lnTo>
                <a:lnTo>
                  <a:pt x="1265866" y="2052808"/>
                </a:lnTo>
                <a:lnTo>
                  <a:pt x="1272352" y="2109160"/>
                </a:lnTo>
                <a:lnTo>
                  <a:pt x="1273633" y="2165352"/>
                </a:lnTo>
                <a:lnTo>
                  <a:pt x="1277005" y="2221512"/>
                </a:lnTo>
                <a:lnTo>
                  <a:pt x="1283001" y="2277665"/>
                </a:lnTo>
                <a:lnTo>
                  <a:pt x="1283015" y="2333817"/>
                </a:lnTo>
                <a:lnTo>
                  <a:pt x="1276086" y="2389969"/>
                </a:lnTo>
                <a:lnTo>
                  <a:pt x="1279959" y="2451711"/>
                </a:lnTo>
                <a:lnTo>
                  <a:pt x="1283584" y="2512996"/>
                </a:lnTo>
                <a:lnTo>
                  <a:pt x="1284212" y="2561862"/>
                </a:lnTo>
                <a:lnTo>
                  <a:pt x="1281305" y="2620889"/>
                </a:lnTo>
                <a:lnTo>
                  <a:pt x="1275402" y="2683198"/>
                </a:lnTo>
                <a:lnTo>
                  <a:pt x="1266999" y="2743425"/>
                </a:lnTo>
                <a:lnTo>
                  <a:pt x="1261007" y="2797263"/>
                </a:lnTo>
                <a:lnTo>
                  <a:pt x="1254494" y="2847629"/>
                </a:lnTo>
                <a:lnTo>
                  <a:pt x="1244802" y="2903807"/>
                </a:lnTo>
                <a:lnTo>
                  <a:pt x="1235026" y="2952959"/>
                </a:lnTo>
                <a:lnTo>
                  <a:pt x="1224721" y="3004567"/>
                </a:lnTo>
                <a:lnTo>
                  <a:pt x="1214259" y="3055733"/>
                </a:lnTo>
                <a:lnTo>
                  <a:pt x="1200243" y="3118656"/>
                </a:lnTo>
                <a:lnTo>
                  <a:pt x="1186209" y="3175886"/>
                </a:lnTo>
                <a:lnTo>
                  <a:pt x="1172173" y="3228221"/>
                </a:lnTo>
                <a:lnTo>
                  <a:pt x="1149036" y="3284361"/>
                </a:lnTo>
                <a:lnTo>
                  <a:pt x="1124080" y="3345798"/>
                </a:lnTo>
                <a:lnTo>
                  <a:pt x="1099534" y="3400407"/>
                </a:lnTo>
                <a:lnTo>
                  <a:pt x="1069104" y="3463850"/>
                </a:lnTo>
                <a:lnTo>
                  <a:pt x="1028169" y="3520979"/>
                </a:lnTo>
                <a:lnTo>
                  <a:pt x="993173" y="3578660"/>
                </a:lnTo>
                <a:lnTo>
                  <a:pt x="951073" y="3633705"/>
                </a:lnTo>
                <a:lnTo>
                  <a:pt x="908960" y="3695624"/>
                </a:lnTo>
                <a:lnTo>
                  <a:pt x="866846" y="3758685"/>
                </a:lnTo>
                <a:lnTo>
                  <a:pt x="824732" y="3812781"/>
                </a:lnTo>
                <a:lnTo>
                  <a:pt x="782618" y="3869027"/>
                </a:lnTo>
                <a:lnTo>
                  <a:pt x="740504" y="3927575"/>
                </a:lnTo>
                <a:lnTo>
                  <a:pt x="684136" y="3990133"/>
                </a:lnTo>
                <a:lnTo>
                  <a:pt x="639018" y="4044007"/>
                </a:lnTo>
                <a:lnTo>
                  <a:pt x="595470" y="4098972"/>
                </a:lnTo>
                <a:lnTo>
                  <a:pt x="537605" y="4158031"/>
                </a:lnTo>
                <a:lnTo>
                  <a:pt x="482269" y="4213437"/>
                </a:lnTo>
                <a:lnTo>
                  <a:pt x="427280" y="4268430"/>
                </a:lnTo>
                <a:lnTo>
                  <a:pt x="369165" y="4326545"/>
                </a:lnTo>
                <a:lnTo>
                  <a:pt x="310339" y="4376307"/>
                </a:lnTo>
                <a:lnTo>
                  <a:pt x="250238" y="4425477"/>
                </a:lnTo>
                <a:lnTo>
                  <a:pt x="227262" y="4445366"/>
                </a:lnTo>
                <a:lnTo>
                  <a:pt x="168073" y="4479097"/>
                </a:lnTo>
                <a:lnTo>
                  <a:pt x="105251" y="4513085"/>
                </a:lnTo>
                <a:lnTo>
                  <a:pt x="47049" y="4545247"/>
                </a:lnTo>
                <a:lnTo>
                  <a:pt x="0" y="45798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790259" y="4910200"/>
            <a:ext cx="64274" cy="17137"/>
          </a:xfrm>
          <a:custGeom>
            <a:avLst/>
            <a:gdLst/>
            <a:ahLst/>
            <a:cxnLst/>
            <a:rect l="0" t="0" r="0" b="0"/>
            <a:pathLst>
              <a:path w="64274" h="17137">
                <a:moveTo>
                  <a:pt x="64273" y="0"/>
                </a:moveTo>
                <a:lnTo>
                  <a:pt x="16848" y="14091"/>
                </a:lnTo>
                <a:lnTo>
                  <a:pt x="0" y="1713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3800787" y="389554"/>
            <a:ext cx="113322" cy="11156"/>
          </a:xfrm>
          <a:custGeom>
            <a:avLst/>
            <a:gdLst/>
            <a:ahLst/>
            <a:cxnLst/>
            <a:rect l="0" t="0" r="0" b="0"/>
            <a:pathLst>
              <a:path w="113322" h="11156">
                <a:moveTo>
                  <a:pt x="0" y="0"/>
                </a:moveTo>
                <a:lnTo>
                  <a:pt x="58617" y="5589"/>
                </a:lnTo>
                <a:lnTo>
                  <a:pt x="111621" y="10723"/>
                </a:lnTo>
                <a:lnTo>
                  <a:pt x="113321" y="111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005936" y="419536"/>
            <a:ext cx="691170" cy="4624418"/>
          </a:xfrm>
          <a:custGeom>
            <a:avLst/>
            <a:gdLst/>
            <a:ahLst/>
            <a:cxnLst/>
            <a:rect l="0" t="0" r="0" b="0"/>
            <a:pathLst>
              <a:path w="691170" h="4624418">
                <a:moveTo>
                  <a:pt x="679038" y="12132"/>
                </a:moveTo>
                <a:lnTo>
                  <a:pt x="691169" y="0"/>
                </a:lnTo>
                <a:lnTo>
                  <a:pt x="629721" y="61449"/>
                </a:lnTo>
                <a:lnTo>
                  <a:pt x="566729" y="124441"/>
                </a:lnTo>
                <a:lnTo>
                  <a:pt x="527153" y="183122"/>
                </a:lnTo>
                <a:lnTo>
                  <a:pt x="478939" y="241507"/>
                </a:lnTo>
                <a:lnTo>
                  <a:pt x="466103" y="257966"/>
                </a:lnTo>
                <a:lnTo>
                  <a:pt x="425702" y="319869"/>
                </a:lnTo>
                <a:lnTo>
                  <a:pt x="384183" y="380841"/>
                </a:lnTo>
                <a:lnTo>
                  <a:pt x="342121" y="443819"/>
                </a:lnTo>
                <a:lnTo>
                  <a:pt x="308345" y="506973"/>
                </a:lnTo>
                <a:lnTo>
                  <a:pt x="276567" y="570142"/>
                </a:lnTo>
                <a:lnTo>
                  <a:pt x="248084" y="633313"/>
                </a:lnTo>
                <a:lnTo>
                  <a:pt x="228746" y="687126"/>
                </a:lnTo>
                <a:lnTo>
                  <a:pt x="203222" y="747663"/>
                </a:lnTo>
                <a:lnTo>
                  <a:pt x="184393" y="804696"/>
                </a:lnTo>
                <a:lnTo>
                  <a:pt x="170199" y="858499"/>
                </a:lnTo>
                <a:lnTo>
                  <a:pt x="156130" y="914187"/>
                </a:lnTo>
                <a:lnTo>
                  <a:pt x="142086" y="970248"/>
                </a:lnTo>
                <a:lnTo>
                  <a:pt x="124537" y="1032013"/>
                </a:lnTo>
                <a:lnTo>
                  <a:pt x="113618" y="1081476"/>
                </a:lnTo>
                <a:lnTo>
                  <a:pt x="105526" y="1135700"/>
                </a:lnTo>
                <a:lnTo>
                  <a:pt x="92369" y="1194051"/>
                </a:lnTo>
                <a:lnTo>
                  <a:pt x="81422" y="1255807"/>
                </a:lnTo>
                <a:lnTo>
                  <a:pt x="72768" y="1302587"/>
                </a:lnTo>
                <a:lnTo>
                  <a:pt x="66131" y="1364557"/>
                </a:lnTo>
                <a:lnTo>
                  <a:pt x="59491" y="1422464"/>
                </a:lnTo>
                <a:lnTo>
                  <a:pt x="50944" y="1474587"/>
                </a:lnTo>
                <a:lnTo>
                  <a:pt x="42215" y="1537014"/>
                </a:lnTo>
                <a:lnTo>
                  <a:pt x="36699" y="1588938"/>
                </a:lnTo>
                <a:lnTo>
                  <a:pt x="28677" y="1644255"/>
                </a:lnTo>
                <a:lnTo>
                  <a:pt x="26746" y="1700241"/>
                </a:lnTo>
                <a:lnTo>
                  <a:pt x="18000" y="1762063"/>
                </a:lnTo>
                <a:lnTo>
                  <a:pt x="16188" y="1822038"/>
                </a:lnTo>
                <a:lnTo>
                  <a:pt x="8595" y="1875739"/>
                </a:lnTo>
                <a:lnTo>
                  <a:pt x="5882" y="1937126"/>
                </a:lnTo>
                <a:lnTo>
                  <a:pt x="5346" y="2000248"/>
                </a:lnTo>
                <a:lnTo>
                  <a:pt x="5240" y="2060637"/>
                </a:lnTo>
                <a:lnTo>
                  <a:pt x="5219" y="2117625"/>
                </a:lnTo>
                <a:lnTo>
                  <a:pt x="5215" y="2179532"/>
                </a:lnTo>
                <a:lnTo>
                  <a:pt x="5214" y="2230740"/>
                </a:lnTo>
                <a:lnTo>
                  <a:pt x="5214" y="2292039"/>
                </a:lnTo>
                <a:lnTo>
                  <a:pt x="5214" y="2349208"/>
                </a:lnTo>
                <a:lnTo>
                  <a:pt x="5214" y="2405561"/>
                </a:lnTo>
                <a:lnTo>
                  <a:pt x="0" y="2467461"/>
                </a:lnTo>
                <a:lnTo>
                  <a:pt x="4184" y="2521856"/>
                </a:lnTo>
                <a:lnTo>
                  <a:pt x="6180" y="2584897"/>
                </a:lnTo>
                <a:lnTo>
                  <a:pt x="13507" y="2646742"/>
                </a:lnTo>
                <a:lnTo>
                  <a:pt x="20890" y="2709348"/>
                </a:lnTo>
                <a:lnTo>
                  <a:pt x="26378" y="2772841"/>
                </a:lnTo>
                <a:lnTo>
                  <a:pt x="34394" y="2824724"/>
                </a:lnTo>
                <a:lnTo>
                  <a:pt x="41913" y="2879686"/>
                </a:lnTo>
                <a:lnTo>
                  <a:pt x="47428" y="2934433"/>
                </a:lnTo>
                <a:lnTo>
                  <a:pt x="58570" y="2986494"/>
                </a:lnTo>
                <a:lnTo>
                  <a:pt x="66446" y="3046821"/>
                </a:lnTo>
                <a:lnTo>
                  <a:pt x="79582" y="3106451"/>
                </a:lnTo>
                <a:lnTo>
                  <a:pt x="93083" y="3160593"/>
                </a:lnTo>
                <a:lnTo>
                  <a:pt x="110516" y="3221995"/>
                </a:lnTo>
                <a:lnTo>
                  <a:pt x="128049" y="3275791"/>
                </a:lnTo>
                <a:lnTo>
                  <a:pt x="142085" y="3324285"/>
                </a:lnTo>
                <a:lnTo>
                  <a:pt x="156122" y="3378317"/>
                </a:lnTo>
                <a:lnTo>
                  <a:pt x="173670" y="3433507"/>
                </a:lnTo>
                <a:lnTo>
                  <a:pt x="191217" y="3487655"/>
                </a:lnTo>
                <a:lnTo>
                  <a:pt x="208765" y="3548237"/>
                </a:lnTo>
                <a:lnTo>
                  <a:pt x="222803" y="3606002"/>
                </a:lnTo>
                <a:lnTo>
                  <a:pt x="240350" y="3664615"/>
                </a:lnTo>
                <a:lnTo>
                  <a:pt x="254389" y="3721927"/>
                </a:lnTo>
                <a:lnTo>
                  <a:pt x="271936" y="3780443"/>
                </a:lnTo>
                <a:lnTo>
                  <a:pt x="285974" y="3837744"/>
                </a:lnTo>
                <a:lnTo>
                  <a:pt x="300012" y="3888403"/>
                </a:lnTo>
                <a:lnTo>
                  <a:pt x="317559" y="3949808"/>
                </a:lnTo>
                <a:lnTo>
                  <a:pt x="335107" y="4011346"/>
                </a:lnTo>
                <a:lnTo>
                  <a:pt x="352654" y="4065391"/>
                </a:lnTo>
                <a:lnTo>
                  <a:pt x="376831" y="4128756"/>
                </a:lnTo>
                <a:lnTo>
                  <a:pt x="400812" y="4182585"/>
                </a:lnTo>
                <a:lnTo>
                  <a:pt x="424796" y="4243124"/>
                </a:lnTo>
                <a:lnTo>
                  <a:pt x="449863" y="4297038"/>
                </a:lnTo>
                <a:lnTo>
                  <a:pt x="475593" y="4355913"/>
                </a:lnTo>
                <a:lnTo>
                  <a:pt x="513239" y="4413728"/>
                </a:lnTo>
                <a:lnTo>
                  <a:pt x="545511" y="4469039"/>
                </a:lnTo>
                <a:lnTo>
                  <a:pt x="578326" y="4529152"/>
                </a:lnTo>
                <a:lnTo>
                  <a:pt x="619470" y="4592054"/>
                </a:lnTo>
                <a:lnTo>
                  <a:pt x="641009" y="462441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505935" y="400082"/>
            <a:ext cx="1200097" cy="4590426"/>
          </a:xfrm>
          <a:custGeom>
            <a:avLst/>
            <a:gdLst/>
            <a:ahLst/>
            <a:cxnLst/>
            <a:rect l="0" t="0" r="0" b="0"/>
            <a:pathLst>
              <a:path w="1200097" h="4590426">
                <a:moveTo>
                  <a:pt x="1200096" y="0"/>
                </a:moveTo>
                <a:lnTo>
                  <a:pt x="1177739" y="0"/>
                </a:lnTo>
                <a:lnTo>
                  <a:pt x="1115754" y="23720"/>
                </a:lnTo>
                <a:lnTo>
                  <a:pt x="1074901" y="39607"/>
                </a:lnTo>
                <a:lnTo>
                  <a:pt x="1020133" y="70370"/>
                </a:lnTo>
                <a:lnTo>
                  <a:pt x="957854" y="101883"/>
                </a:lnTo>
                <a:lnTo>
                  <a:pt x="899697" y="128248"/>
                </a:lnTo>
                <a:lnTo>
                  <a:pt x="841096" y="159833"/>
                </a:lnTo>
                <a:lnTo>
                  <a:pt x="778866" y="187943"/>
                </a:lnTo>
                <a:lnTo>
                  <a:pt x="715777" y="228288"/>
                </a:lnTo>
                <a:lnTo>
                  <a:pt x="658873" y="276091"/>
                </a:lnTo>
                <a:lnTo>
                  <a:pt x="597526" y="316506"/>
                </a:lnTo>
                <a:lnTo>
                  <a:pt x="539705" y="358027"/>
                </a:lnTo>
                <a:lnTo>
                  <a:pt x="480762" y="414124"/>
                </a:lnTo>
                <a:lnTo>
                  <a:pt x="423189" y="463254"/>
                </a:lnTo>
                <a:lnTo>
                  <a:pt x="393346" y="496919"/>
                </a:lnTo>
                <a:lnTo>
                  <a:pt x="359900" y="552604"/>
                </a:lnTo>
                <a:lnTo>
                  <a:pt x="319086" y="611103"/>
                </a:lnTo>
                <a:lnTo>
                  <a:pt x="286151" y="668275"/>
                </a:lnTo>
                <a:lnTo>
                  <a:pt x="254447" y="726904"/>
                </a:lnTo>
                <a:lnTo>
                  <a:pt x="228441" y="789676"/>
                </a:lnTo>
                <a:lnTo>
                  <a:pt x="197884" y="852812"/>
                </a:lnTo>
                <a:lnTo>
                  <a:pt x="175454" y="915980"/>
                </a:lnTo>
                <a:lnTo>
                  <a:pt x="157792" y="971742"/>
                </a:lnTo>
                <a:lnTo>
                  <a:pt x="140229" y="1030818"/>
                </a:lnTo>
                <a:lnTo>
                  <a:pt x="122680" y="1084307"/>
                </a:lnTo>
                <a:lnTo>
                  <a:pt x="101622" y="1147596"/>
                </a:lnTo>
                <a:lnTo>
                  <a:pt x="88754" y="1205360"/>
                </a:lnTo>
                <a:lnTo>
                  <a:pt x="81880" y="1259924"/>
                </a:lnTo>
                <a:lnTo>
                  <a:pt x="73474" y="1322838"/>
                </a:lnTo>
                <a:lnTo>
                  <a:pt x="62310" y="1374203"/>
                </a:lnTo>
                <a:lnTo>
                  <a:pt x="55399" y="1422977"/>
                </a:lnTo>
                <a:lnTo>
                  <a:pt x="47475" y="1480681"/>
                </a:lnTo>
                <a:lnTo>
                  <a:pt x="43050" y="1534280"/>
                </a:lnTo>
                <a:lnTo>
                  <a:pt x="39057" y="1589928"/>
                </a:lnTo>
                <a:lnTo>
                  <a:pt x="32938" y="1645980"/>
                </a:lnTo>
                <a:lnTo>
                  <a:pt x="30560" y="1700943"/>
                </a:lnTo>
                <a:lnTo>
                  <a:pt x="20038" y="1753047"/>
                </a:lnTo>
                <a:lnTo>
                  <a:pt x="13239" y="1801948"/>
                </a:lnTo>
                <a:lnTo>
                  <a:pt x="10941" y="1865285"/>
                </a:lnTo>
                <a:lnTo>
                  <a:pt x="9317" y="1921687"/>
                </a:lnTo>
                <a:lnTo>
                  <a:pt x="4343" y="1957981"/>
                </a:lnTo>
                <a:lnTo>
                  <a:pt x="5718" y="2008454"/>
                </a:lnTo>
                <a:lnTo>
                  <a:pt x="620" y="2071664"/>
                </a:lnTo>
                <a:lnTo>
                  <a:pt x="0" y="2126966"/>
                </a:lnTo>
                <a:lnTo>
                  <a:pt x="7103" y="2189739"/>
                </a:lnTo>
                <a:lnTo>
                  <a:pt x="9729" y="2243226"/>
                </a:lnTo>
                <a:lnTo>
                  <a:pt x="10248" y="2304441"/>
                </a:lnTo>
                <a:lnTo>
                  <a:pt x="15927" y="2355529"/>
                </a:lnTo>
                <a:lnTo>
                  <a:pt x="19921" y="2417958"/>
                </a:lnTo>
                <a:lnTo>
                  <a:pt x="20613" y="2467023"/>
                </a:lnTo>
                <a:lnTo>
                  <a:pt x="23966" y="2526116"/>
                </a:lnTo>
                <a:lnTo>
                  <a:pt x="29958" y="2582849"/>
                </a:lnTo>
                <a:lnTo>
                  <a:pt x="38377" y="2640285"/>
                </a:lnTo>
                <a:lnTo>
                  <a:pt x="41253" y="2703624"/>
                </a:lnTo>
                <a:lnTo>
                  <a:pt x="47410" y="2755952"/>
                </a:lnTo>
                <a:lnTo>
                  <a:pt x="51486" y="2808490"/>
                </a:lnTo>
                <a:lnTo>
                  <a:pt x="55411" y="2860808"/>
                </a:lnTo>
                <a:lnTo>
                  <a:pt x="67105" y="2910874"/>
                </a:lnTo>
                <a:lnTo>
                  <a:pt x="79510" y="2973059"/>
                </a:lnTo>
                <a:lnTo>
                  <a:pt x="86293" y="3028496"/>
                </a:lnTo>
                <a:lnTo>
                  <a:pt x="92962" y="3079178"/>
                </a:lnTo>
                <a:lnTo>
                  <a:pt x="102685" y="3133079"/>
                </a:lnTo>
                <a:lnTo>
                  <a:pt x="119310" y="3189554"/>
                </a:lnTo>
                <a:lnTo>
                  <a:pt x="133616" y="3245821"/>
                </a:lnTo>
                <a:lnTo>
                  <a:pt x="144715" y="3304963"/>
                </a:lnTo>
                <a:lnTo>
                  <a:pt x="161413" y="3358462"/>
                </a:lnTo>
                <a:lnTo>
                  <a:pt x="178848" y="3414336"/>
                </a:lnTo>
                <a:lnTo>
                  <a:pt x="192873" y="3467998"/>
                </a:lnTo>
                <a:lnTo>
                  <a:pt x="214144" y="3522489"/>
                </a:lnTo>
                <a:lnTo>
                  <a:pt x="234550" y="3579089"/>
                </a:lnTo>
                <a:lnTo>
                  <a:pt x="260807" y="3632253"/>
                </a:lnTo>
                <a:lnTo>
                  <a:pt x="292252" y="3695496"/>
                </a:lnTo>
                <a:lnTo>
                  <a:pt x="323825" y="3758674"/>
                </a:lnTo>
                <a:lnTo>
                  <a:pt x="358529" y="3821845"/>
                </a:lnTo>
                <a:lnTo>
                  <a:pt x="396873" y="3876683"/>
                </a:lnTo>
                <a:lnTo>
                  <a:pt x="412672" y="3903604"/>
                </a:lnTo>
                <a:lnTo>
                  <a:pt x="459721" y="3960651"/>
                </a:lnTo>
                <a:lnTo>
                  <a:pt x="501717" y="4022056"/>
                </a:lnTo>
                <a:lnTo>
                  <a:pt x="550839" y="4084874"/>
                </a:lnTo>
                <a:lnTo>
                  <a:pt x="599971" y="4145817"/>
                </a:lnTo>
                <a:lnTo>
                  <a:pt x="649104" y="4202809"/>
                </a:lnTo>
                <a:lnTo>
                  <a:pt x="698237" y="4266278"/>
                </a:lnTo>
                <a:lnTo>
                  <a:pt x="754389" y="4323654"/>
                </a:lnTo>
                <a:lnTo>
                  <a:pt x="814245" y="4372834"/>
                </a:lnTo>
                <a:lnTo>
                  <a:pt x="876124" y="4421969"/>
                </a:lnTo>
                <a:lnTo>
                  <a:pt x="938488" y="4465513"/>
                </a:lnTo>
                <a:lnTo>
                  <a:pt x="994606" y="4503122"/>
                </a:lnTo>
                <a:lnTo>
                  <a:pt x="1056287" y="4541124"/>
                </a:lnTo>
                <a:lnTo>
                  <a:pt x="1116183" y="4572772"/>
                </a:lnTo>
                <a:lnTo>
                  <a:pt x="1154924" y="4586591"/>
                </a:lnTo>
                <a:lnTo>
                  <a:pt x="1179039" y="45904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1993468" y="400082"/>
            <a:ext cx="1702035" cy="4548313"/>
          </a:xfrm>
          <a:custGeom>
            <a:avLst/>
            <a:gdLst/>
            <a:ahLst/>
            <a:cxnLst/>
            <a:rect l="0" t="0" r="0" b="0"/>
            <a:pathLst>
              <a:path w="1702035" h="4548313">
                <a:moveTo>
                  <a:pt x="1702034" y="0"/>
                </a:moveTo>
                <a:lnTo>
                  <a:pt x="1643417" y="0"/>
                </a:lnTo>
                <a:lnTo>
                  <a:pt x="1589243" y="7236"/>
                </a:lnTo>
                <a:lnTo>
                  <a:pt x="1536602" y="12998"/>
                </a:lnTo>
                <a:lnTo>
                  <a:pt x="1480164" y="27232"/>
                </a:lnTo>
                <a:lnTo>
                  <a:pt x="1427447" y="33845"/>
                </a:lnTo>
                <a:lnTo>
                  <a:pt x="1371974" y="40481"/>
                </a:lnTo>
                <a:lnTo>
                  <a:pt x="1313382" y="53352"/>
                </a:lnTo>
                <a:lnTo>
                  <a:pt x="1259956" y="70284"/>
                </a:lnTo>
                <a:lnTo>
                  <a:pt x="1207210" y="87750"/>
                </a:lnTo>
                <a:lnTo>
                  <a:pt x="1146221" y="105287"/>
                </a:lnTo>
                <a:lnTo>
                  <a:pt x="1092841" y="124003"/>
                </a:lnTo>
                <a:lnTo>
                  <a:pt x="1037789" y="153443"/>
                </a:lnTo>
                <a:lnTo>
                  <a:pt x="999557" y="171383"/>
                </a:lnTo>
                <a:lnTo>
                  <a:pt x="973317" y="187261"/>
                </a:lnTo>
                <a:lnTo>
                  <a:pt x="946435" y="202494"/>
                </a:lnTo>
                <a:lnTo>
                  <a:pt x="890631" y="239252"/>
                </a:lnTo>
                <a:lnTo>
                  <a:pt x="862664" y="254943"/>
                </a:lnTo>
                <a:lnTo>
                  <a:pt x="805203" y="301950"/>
                </a:lnTo>
                <a:lnTo>
                  <a:pt x="749362" y="343943"/>
                </a:lnTo>
                <a:lnTo>
                  <a:pt x="687707" y="393065"/>
                </a:lnTo>
                <a:lnTo>
                  <a:pt x="628842" y="442197"/>
                </a:lnTo>
                <a:lnTo>
                  <a:pt x="572003" y="498349"/>
                </a:lnTo>
                <a:lnTo>
                  <a:pt x="514511" y="547482"/>
                </a:lnTo>
                <a:lnTo>
                  <a:pt x="456248" y="604804"/>
                </a:lnTo>
                <a:lnTo>
                  <a:pt x="410154" y="665765"/>
                </a:lnTo>
                <a:lnTo>
                  <a:pt x="394307" y="692493"/>
                </a:lnTo>
                <a:lnTo>
                  <a:pt x="377913" y="718350"/>
                </a:lnTo>
                <a:lnTo>
                  <a:pt x="343151" y="779321"/>
                </a:lnTo>
                <a:lnTo>
                  <a:pt x="310015" y="842299"/>
                </a:lnTo>
                <a:lnTo>
                  <a:pt x="281413" y="905453"/>
                </a:lnTo>
                <a:lnTo>
                  <a:pt x="259694" y="968623"/>
                </a:lnTo>
                <a:lnTo>
                  <a:pt x="238579" y="1031793"/>
                </a:lnTo>
                <a:lnTo>
                  <a:pt x="231166" y="1066498"/>
                </a:lnTo>
                <a:lnTo>
                  <a:pt x="220050" y="1125574"/>
                </a:lnTo>
                <a:lnTo>
                  <a:pt x="203350" y="1179064"/>
                </a:lnTo>
                <a:lnTo>
                  <a:pt x="196651" y="1229686"/>
                </a:lnTo>
                <a:lnTo>
                  <a:pt x="185275" y="1284746"/>
                </a:lnTo>
                <a:lnTo>
                  <a:pt x="171763" y="1340682"/>
                </a:lnTo>
                <a:lnTo>
                  <a:pt x="157829" y="1395622"/>
                </a:lnTo>
                <a:lnTo>
                  <a:pt x="140304" y="1457908"/>
                </a:lnTo>
                <a:lnTo>
                  <a:pt x="126268" y="1520120"/>
                </a:lnTo>
                <a:lnTo>
                  <a:pt x="112231" y="1578682"/>
                </a:lnTo>
                <a:lnTo>
                  <a:pt x="103782" y="1640899"/>
                </a:lnTo>
                <a:lnTo>
                  <a:pt x="90523" y="1704027"/>
                </a:lnTo>
                <a:lnTo>
                  <a:pt x="74711" y="1759220"/>
                </a:lnTo>
                <a:lnTo>
                  <a:pt x="67905" y="1811785"/>
                </a:lnTo>
                <a:lnTo>
                  <a:pt x="53448" y="1875143"/>
                </a:lnTo>
                <a:lnTo>
                  <a:pt x="46807" y="1932603"/>
                </a:lnTo>
                <a:lnTo>
                  <a:pt x="34577" y="1989620"/>
                </a:lnTo>
                <a:lnTo>
                  <a:pt x="29951" y="2039980"/>
                </a:lnTo>
                <a:lnTo>
                  <a:pt x="27218" y="2102164"/>
                </a:lnTo>
                <a:lnTo>
                  <a:pt x="20882" y="2151186"/>
                </a:lnTo>
                <a:lnTo>
                  <a:pt x="18148" y="2210264"/>
                </a:lnTo>
                <a:lnTo>
                  <a:pt x="17608" y="2272584"/>
                </a:lnTo>
                <a:lnTo>
                  <a:pt x="16331" y="2331644"/>
                </a:lnTo>
                <a:lnTo>
                  <a:pt x="8413" y="2394810"/>
                </a:lnTo>
                <a:lnTo>
                  <a:pt x="0" y="2449894"/>
                </a:lnTo>
                <a:lnTo>
                  <a:pt x="245" y="2502715"/>
                </a:lnTo>
                <a:lnTo>
                  <a:pt x="5622" y="2558469"/>
                </a:lnTo>
                <a:lnTo>
                  <a:pt x="7854" y="2616232"/>
                </a:lnTo>
                <a:lnTo>
                  <a:pt x="15228" y="2668890"/>
                </a:lnTo>
                <a:lnTo>
                  <a:pt x="22620" y="2729334"/>
                </a:lnTo>
                <a:lnTo>
                  <a:pt x="26408" y="2777781"/>
                </a:lnTo>
                <a:lnTo>
                  <a:pt x="36093" y="2836978"/>
                </a:lnTo>
                <a:lnTo>
                  <a:pt x="47121" y="2900174"/>
                </a:lnTo>
                <a:lnTo>
                  <a:pt x="57083" y="2954091"/>
                </a:lnTo>
                <a:lnTo>
                  <a:pt x="70315" y="3005989"/>
                </a:lnTo>
                <a:lnTo>
                  <a:pt x="84194" y="3060694"/>
                </a:lnTo>
                <a:lnTo>
                  <a:pt x="101708" y="3119147"/>
                </a:lnTo>
                <a:lnTo>
                  <a:pt x="120420" y="3179747"/>
                </a:lnTo>
                <a:lnTo>
                  <a:pt x="145863" y="3241179"/>
                </a:lnTo>
                <a:lnTo>
                  <a:pt x="167800" y="3292090"/>
                </a:lnTo>
                <a:lnTo>
                  <a:pt x="183678" y="3318610"/>
                </a:lnTo>
                <a:lnTo>
                  <a:pt x="209909" y="3379835"/>
                </a:lnTo>
                <a:lnTo>
                  <a:pt x="241025" y="3442836"/>
                </a:lnTo>
                <a:lnTo>
                  <a:pt x="272569" y="3505991"/>
                </a:lnTo>
                <a:lnTo>
                  <a:pt x="309365" y="3569161"/>
                </a:lnTo>
                <a:lnTo>
                  <a:pt x="337842" y="3620634"/>
                </a:lnTo>
                <a:lnTo>
                  <a:pt x="361994" y="3655584"/>
                </a:lnTo>
                <a:lnTo>
                  <a:pt x="394049" y="3716753"/>
                </a:lnTo>
                <a:lnTo>
                  <a:pt x="409422" y="3745083"/>
                </a:lnTo>
                <a:lnTo>
                  <a:pt x="456302" y="3802688"/>
                </a:lnTo>
                <a:lnTo>
                  <a:pt x="505303" y="3857810"/>
                </a:lnTo>
                <a:lnTo>
                  <a:pt x="547410" y="3915816"/>
                </a:lnTo>
                <a:lnTo>
                  <a:pt x="596542" y="3977326"/>
                </a:lnTo>
                <a:lnTo>
                  <a:pt x="645675" y="4034351"/>
                </a:lnTo>
                <a:lnTo>
                  <a:pt x="685984" y="4076979"/>
                </a:lnTo>
                <a:lnTo>
                  <a:pt x="709876" y="4111537"/>
                </a:lnTo>
                <a:lnTo>
                  <a:pt x="765038" y="4169223"/>
                </a:lnTo>
                <a:lnTo>
                  <a:pt x="828387" y="4225435"/>
                </a:lnTo>
                <a:lnTo>
                  <a:pt x="881909" y="4266382"/>
                </a:lnTo>
                <a:lnTo>
                  <a:pt x="936843" y="4298943"/>
                </a:lnTo>
                <a:lnTo>
                  <a:pt x="996922" y="4330614"/>
                </a:lnTo>
                <a:lnTo>
                  <a:pt x="1054896" y="4351303"/>
                </a:lnTo>
                <a:lnTo>
                  <a:pt x="1111793" y="4369264"/>
                </a:lnTo>
                <a:lnTo>
                  <a:pt x="1166166" y="4394102"/>
                </a:lnTo>
                <a:lnTo>
                  <a:pt x="1226777" y="4414516"/>
                </a:lnTo>
                <a:lnTo>
                  <a:pt x="1289033" y="4440774"/>
                </a:lnTo>
                <a:lnTo>
                  <a:pt x="1319180" y="4456007"/>
                </a:lnTo>
                <a:lnTo>
                  <a:pt x="1346051" y="4472219"/>
                </a:lnTo>
                <a:lnTo>
                  <a:pt x="1407411" y="4495459"/>
                </a:lnTo>
                <a:lnTo>
                  <a:pt x="1470422" y="4516707"/>
                </a:lnTo>
                <a:lnTo>
                  <a:pt x="1533580" y="4537782"/>
                </a:lnTo>
                <a:lnTo>
                  <a:pt x="1568284" y="4545192"/>
                </a:lnTo>
                <a:lnTo>
                  <a:pt x="1607278" y="45483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5632746" y="168455"/>
            <a:ext cx="3387195" cy="757366"/>
            <a:chOff x="5632746" y="168455"/>
            <a:chExt cx="3387195" cy="757366"/>
          </a:xfrm>
        </p:grpSpPr>
        <p:sp>
          <p:nvSpPr>
            <p:cNvPr id="30" name="Freeform 29"/>
            <p:cNvSpPr/>
            <p:nvPr/>
          </p:nvSpPr>
          <p:spPr>
            <a:xfrm>
              <a:off x="5853844" y="305326"/>
              <a:ext cx="18671" cy="305327"/>
            </a:xfrm>
            <a:custGeom>
              <a:avLst/>
              <a:gdLst/>
              <a:ahLst/>
              <a:cxnLst/>
              <a:rect l="0" t="0" r="0" b="0"/>
              <a:pathLst>
                <a:path w="18671" h="305327">
                  <a:moveTo>
                    <a:pt x="0" y="0"/>
                  </a:moveTo>
                  <a:lnTo>
                    <a:pt x="1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8670" y="234023"/>
                  </a:lnTo>
                  <a:lnTo>
                    <a:pt x="17230" y="271331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27502" y="234598"/>
              <a:ext cx="298065" cy="239185"/>
            </a:xfrm>
            <a:custGeom>
              <a:avLst/>
              <a:gdLst/>
              <a:ahLst/>
              <a:cxnLst/>
              <a:rect l="0" t="0" r="0" b="0"/>
              <a:pathLst>
                <a:path w="298065" h="239185">
                  <a:moveTo>
                    <a:pt x="0" y="81256"/>
                  </a:moveTo>
                  <a:lnTo>
                    <a:pt x="5589" y="64489"/>
                  </a:lnTo>
                  <a:lnTo>
                    <a:pt x="17692" y="50018"/>
                  </a:lnTo>
                  <a:lnTo>
                    <a:pt x="64115" y="15791"/>
                  </a:lnTo>
                  <a:lnTo>
                    <a:pt x="96206" y="3108"/>
                  </a:lnTo>
                  <a:lnTo>
                    <a:pt x="133661" y="0"/>
                  </a:lnTo>
                  <a:lnTo>
                    <a:pt x="194679" y="6331"/>
                  </a:lnTo>
                  <a:lnTo>
                    <a:pt x="230039" y="18372"/>
                  </a:lnTo>
                  <a:lnTo>
                    <a:pt x="257153" y="36758"/>
                  </a:lnTo>
                  <a:lnTo>
                    <a:pt x="280005" y="62612"/>
                  </a:lnTo>
                  <a:lnTo>
                    <a:pt x="296004" y="92500"/>
                  </a:lnTo>
                  <a:lnTo>
                    <a:pt x="298064" y="116279"/>
                  </a:lnTo>
                  <a:lnTo>
                    <a:pt x="289854" y="164084"/>
                  </a:lnTo>
                  <a:lnTo>
                    <a:pt x="274746" y="191066"/>
                  </a:lnTo>
                  <a:lnTo>
                    <a:pt x="255451" y="213878"/>
                  </a:lnTo>
                  <a:lnTo>
                    <a:pt x="229328" y="229866"/>
                  </a:lnTo>
                  <a:lnTo>
                    <a:pt x="176588" y="237957"/>
                  </a:lnTo>
                  <a:lnTo>
                    <a:pt x="157928" y="239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01243" y="484310"/>
              <a:ext cx="73701" cy="191877"/>
            </a:xfrm>
            <a:custGeom>
              <a:avLst/>
              <a:gdLst/>
              <a:ahLst/>
              <a:cxnLst/>
              <a:rect l="0" t="0" r="0" b="0"/>
              <a:pathLst>
                <a:path w="73701" h="191877">
                  <a:moveTo>
                    <a:pt x="0" y="73700"/>
                  </a:moveTo>
                  <a:lnTo>
                    <a:pt x="17958" y="137128"/>
                  </a:lnTo>
                  <a:lnTo>
                    <a:pt x="36301" y="191876"/>
                  </a:lnTo>
                  <a:lnTo>
                    <a:pt x="20511" y="132760"/>
                  </a:lnTo>
                  <a:lnTo>
                    <a:pt x="5777" y="74545"/>
                  </a:lnTo>
                  <a:lnTo>
                    <a:pt x="7637" y="53019"/>
                  </a:lnTo>
                  <a:lnTo>
                    <a:pt x="18602" y="34872"/>
                  </a:lnTo>
                  <a:lnTo>
                    <a:pt x="35174" y="2017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59171" y="515896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38114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44862" y="483644"/>
              <a:ext cx="358242" cy="203977"/>
            </a:xfrm>
            <a:custGeom>
              <a:avLst/>
              <a:gdLst/>
              <a:ahLst/>
              <a:cxnLst/>
              <a:rect l="0" t="0" r="0" b="0"/>
              <a:pathLst>
                <a:path w="358242" h="203977">
                  <a:moveTo>
                    <a:pt x="9065" y="53309"/>
                  </a:moveTo>
                  <a:lnTo>
                    <a:pt x="9065" y="111926"/>
                  </a:lnTo>
                  <a:lnTo>
                    <a:pt x="7895" y="116953"/>
                  </a:lnTo>
                  <a:lnTo>
                    <a:pt x="5945" y="116795"/>
                  </a:lnTo>
                  <a:lnTo>
                    <a:pt x="3476" y="113181"/>
                  </a:lnTo>
                  <a:lnTo>
                    <a:pt x="0" y="80147"/>
                  </a:lnTo>
                  <a:lnTo>
                    <a:pt x="4559" y="38904"/>
                  </a:lnTo>
                  <a:lnTo>
                    <a:pt x="9570" y="28498"/>
                  </a:lnTo>
                  <a:lnTo>
                    <a:pt x="24497" y="13816"/>
                  </a:lnTo>
                  <a:lnTo>
                    <a:pt x="33391" y="11772"/>
                  </a:lnTo>
                  <a:lnTo>
                    <a:pt x="52632" y="15741"/>
                  </a:lnTo>
                  <a:lnTo>
                    <a:pt x="69763" y="28423"/>
                  </a:lnTo>
                  <a:lnTo>
                    <a:pt x="84005" y="45758"/>
                  </a:lnTo>
                  <a:lnTo>
                    <a:pt x="96261" y="68229"/>
                  </a:lnTo>
                  <a:lnTo>
                    <a:pt x="96442" y="66765"/>
                  </a:lnTo>
                  <a:lnTo>
                    <a:pt x="95392" y="62280"/>
                  </a:lnTo>
                  <a:lnTo>
                    <a:pt x="99504" y="39199"/>
                  </a:lnTo>
                  <a:lnTo>
                    <a:pt x="113721" y="15723"/>
                  </a:lnTo>
                  <a:lnTo>
                    <a:pt x="132398" y="7358"/>
                  </a:lnTo>
                  <a:lnTo>
                    <a:pt x="143929" y="5128"/>
                  </a:lnTo>
                  <a:lnTo>
                    <a:pt x="153957" y="5980"/>
                  </a:lnTo>
                  <a:lnTo>
                    <a:pt x="171337" y="13167"/>
                  </a:lnTo>
                  <a:lnTo>
                    <a:pt x="194277" y="35956"/>
                  </a:lnTo>
                  <a:lnTo>
                    <a:pt x="218607" y="85382"/>
                  </a:lnTo>
                  <a:lnTo>
                    <a:pt x="226739" y="119744"/>
                  </a:lnTo>
                  <a:lnTo>
                    <a:pt x="227880" y="132694"/>
                  </a:lnTo>
                  <a:lnTo>
                    <a:pt x="229811" y="137818"/>
                  </a:lnTo>
                  <a:lnTo>
                    <a:pt x="232268" y="137724"/>
                  </a:lnTo>
                  <a:lnTo>
                    <a:pt x="240458" y="129431"/>
                  </a:lnTo>
                  <a:lnTo>
                    <a:pt x="274311" y="108163"/>
                  </a:lnTo>
                  <a:lnTo>
                    <a:pt x="332508" y="81969"/>
                  </a:lnTo>
                  <a:lnTo>
                    <a:pt x="347010" y="68386"/>
                  </a:lnTo>
                  <a:lnTo>
                    <a:pt x="357355" y="50651"/>
                  </a:lnTo>
                  <a:lnTo>
                    <a:pt x="358241" y="42179"/>
                  </a:lnTo>
                  <a:lnTo>
                    <a:pt x="352987" y="26525"/>
                  </a:lnTo>
                  <a:lnTo>
                    <a:pt x="336876" y="4559"/>
                  </a:lnTo>
                  <a:lnTo>
                    <a:pt x="328211" y="922"/>
                  </a:lnTo>
                  <a:lnTo>
                    <a:pt x="306106" y="0"/>
                  </a:lnTo>
                  <a:lnTo>
                    <a:pt x="286923" y="6609"/>
                  </a:lnTo>
                  <a:lnTo>
                    <a:pt x="278532" y="11647"/>
                  </a:lnTo>
                  <a:lnTo>
                    <a:pt x="266088" y="26604"/>
                  </a:lnTo>
                  <a:lnTo>
                    <a:pt x="248568" y="64801"/>
                  </a:lnTo>
                  <a:lnTo>
                    <a:pt x="243026" y="101298"/>
                  </a:lnTo>
                  <a:lnTo>
                    <a:pt x="246973" y="136158"/>
                  </a:lnTo>
                  <a:lnTo>
                    <a:pt x="255572" y="154861"/>
                  </a:lnTo>
                  <a:lnTo>
                    <a:pt x="280156" y="185933"/>
                  </a:lnTo>
                  <a:lnTo>
                    <a:pt x="306197" y="201919"/>
                  </a:lnTo>
                  <a:lnTo>
                    <a:pt x="313608" y="203855"/>
                  </a:lnTo>
                  <a:lnTo>
                    <a:pt x="319719" y="203976"/>
                  </a:lnTo>
                  <a:lnTo>
                    <a:pt x="335449" y="200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64930" y="315945"/>
              <a:ext cx="215465" cy="410522"/>
            </a:xfrm>
            <a:custGeom>
              <a:avLst/>
              <a:gdLst/>
              <a:ahLst/>
              <a:cxnLst/>
              <a:rect l="0" t="0" r="0" b="0"/>
              <a:pathLst>
                <a:path w="215465" h="410522">
                  <a:moveTo>
                    <a:pt x="15422" y="378935"/>
                  </a:moveTo>
                  <a:lnTo>
                    <a:pt x="6357" y="320319"/>
                  </a:lnTo>
                  <a:lnTo>
                    <a:pt x="5328" y="274350"/>
                  </a:lnTo>
                  <a:lnTo>
                    <a:pt x="5022" y="218096"/>
                  </a:lnTo>
                  <a:lnTo>
                    <a:pt x="4931" y="156974"/>
                  </a:lnTo>
                  <a:lnTo>
                    <a:pt x="4905" y="105589"/>
                  </a:lnTo>
                  <a:lnTo>
                    <a:pt x="0" y="60559"/>
                  </a:lnTo>
                  <a:lnTo>
                    <a:pt x="2801" y="59060"/>
                  </a:lnTo>
                  <a:lnTo>
                    <a:pt x="7008" y="60400"/>
                  </a:lnTo>
                  <a:lnTo>
                    <a:pt x="14802" y="74367"/>
                  </a:lnTo>
                  <a:lnTo>
                    <a:pt x="47878" y="136846"/>
                  </a:lnTo>
                  <a:lnTo>
                    <a:pt x="62602" y="155527"/>
                  </a:lnTo>
                  <a:lnTo>
                    <a:pt x="80845" y="167729"/>
                  </a:lnTo>
                  <a:lnTo>
                    <a:pt x="100650" y="170812"/>
                  </a:lnTo>
                  <a:lnTo>
                    <a:pt x="110846" y="169996"/>
                  </a:lnTo>
                  <a:lnTo>
                    <a:pt x="119982" y="164773"/>
                  </a:lnTo>
                  <a:lnTo>
                    <a:pt x="136372" y="146492"/>
                  </a:lnTo>
                  <a:lnTo>
                    <a:pt x="153164" y="115481"/>
                  </a:lnTo>
                  <a:lnTo>
                    <a:pt x="162083" y="65156"/>
                  </a:lnTo>
                  <a:lnTo>
                    <a:pt x="177224" y="1800"/>
                  </a:lnTo>
                  <a:lnTo>
                    <a:pt x="179442" y="0"/>
                  </a:lnTo>
                  <a:lnTo>
                    <a:pt x="181907" y="13598"/>
                  </a:lnTo>
                  <a:lnTo>
                    <a:pt x="183489" y="72327"/>
                  </a:lnTo>
                  <a:lnTo>
                    <a:pt x="184933" y="132371"/>
                  </a:lnTo>
                  <a:lnTo>
                    <a:pt x="191080" y="179147"/>
                  </a:lnTo>
                  <a:lnTo>
                    <a:pt x="193422" y="240450"/>
                  </a:lnTo>
                  <a:lnTo>
                    <a:pt x="195284" y="295529"/>
                  </a:lnTo>
                  <a:lnTo>
                    <a:pt x="205801" y="353535"/>
                  </a:lnTo>
                  <a:lnTo>
                    <a:pt x="215464" y="410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93768" y="515033"/>
              <a:ext cx="103285" cy="203096"/>
            </a:xfrm>
            <a:custGeom>
              <a:avLst/>
              <a:gdLst/>
              <a:ahLst/>
              <a:cxnLst/>
              <a:rect l="0" t="0" r="0" b="0"/>
              <a:pathLst>
                <a:path w="103285" h="203096">
                  <a:moveTo>
                    <a:pt x="7682" y="158790"/>
                  </a:moveTo>
                  <a:lnTo>
                    <a:pt x="7682" y="136434"/>
                  </a:lnTo>
                  <a:lnTo>
                    <a:pt x="11192" y="128678"/>
                  </a:lnTo>
                  <a:lnTo>
                    <a:pt x="42041" y="104706"/>
                  </a:lnTo>
                  <a:lnTo>
                    <a:pt x="89936" y="69693"/>
                  </a:lnTo>
                  <a:lnTo>
                    <a:pt x="101951" y="51341"/>
                  </a:lnTo>
                  <a:lnTo>
                    <a:pt x="103284" y="41534"/>
                  </a:lnTo>
                  <a:lnTo>
                    <a:pt x="98525" y="21279"/>
                  </a:lnTo>
                  <a:lnTo>
                    <a:pt x="85492" y="6817"/>
                  </a:lnTo>
                  <a:lnTo>
                    <a:pt x="77103" y="1323"/>
                  </a:lnTo>
                  <a:lnTo>
                    <a:pt x="68000" y="0"/>
                  </a:lnTo>
                  <a:lnTo>
                    <a:pt x="48529" y="4769"/>
                  </a:lnTo>
                  <a:lnTo>
                    <a:pt x="31295" y="20926"/>
                  </a:lnTo>
                  <a:lnTo>
                    <a:pt x="6758" y="63838"/>
                  </a:lnTo>
                  <a:lnTo>
                    <a:pt x="0" y="101150"/>
                  </a:lnTo>
                  <a:lnTo>
                    <a:pt x="3587" y="141842"/>
                  </a:lnTo>
                  <a:lnTo>
                    <a:pt x="17647" y="177945"/>
                  </a:lnTo>
                  <a:lnTo>
                    <a:pt x="33168" y="193820"/>
                  </a:lnTo>
                  <a:lnTo>
                    <a:pt x="42221" y="199691"/>
                  </a:lnTo>
                  <a:lnTo>
                    <a:pt x="61637" y="203095"/>
                  </a:lnTo>
                  <a:lnTo>
                    <a:pt x="91911" y="200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27792" y="558010"/>
              <a:ext cx="42116" cy="174993"/>
            </a:xfrm>
            <a:custGeom>
              <a:avLst/>
              <a:gdLst/>
              <a:ahLst/>
              <a:cxnLst/>
              <a:rect l="0" t="0" r="0" b="0"/>
              <a:pathLst>
                <a:path w="42116" h="174993">
                  <a:moveTo>
                    <a:pt x="0" y="52642"/>
                  </a:moveTo>
                  <a:lnTo>
                    <a:pt x="5590" y="111259"/>
                  </a:lnTo>
                  <a:lnTo>
                    <a:pt x="19129" y="155858"/>
                  </a:lnTo>
                  <a:lnTo>
                    <a:pt x="30339" y="172995"/>
                  </a:lnTo>
                  <a:lnTo>
                    <a:pt x="33094" y="174992"/>
                  </a:lnTo>
                  <a:lnTo>
                    <a:pt x="33761" y="172813"/>
                  </a:lnTo>
                  <a:lnTo>
                    <a:pt x="30213" y="159864"/>
                  </a:lnTo>
                  <a:lnTo>
                    <a:pt x="7994" y="100182"/>
                  </a:lnTo>
                  <a:lnTo>
                    <a:pt x="2369" y="59189"/>
                  </a:lnTo>
                  <a:lnTo>
                    <a:pt x="6291" y="22997"/>
                  </a:lnTo>
                  <a:lnTo>
                    <a:pt x="11214" y="15331"/>
                  </a:lnTo>
                  <a:lnTo>
                    <a:pt x="18005" y="10221"/>
                  </a:lnTo>
                  <a:lnTo>
                    <a:pt x="421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87915" y="621181"/>
              <a:ext cx="8335" cy="136871"/>
            </a:xfrm>
            <a:custGeom>
              <a:avLst/>
              <a:gdLst/>
              <a:ahLst/>
              <a:cxnLst/>
              <a:rect l="0" t="0" r="0" b="0"/>
              <a:pathLst>
                <a:path w="8335" h="136871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8334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85720" y="515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73503" y="358639"/>
              <a:ext cx="143845" cy="439932"/>
            </a:xfrm>
            <a:custGeom>
              <a:avLst/>
              <a:gdLst/>
              <a:ahLst/>
              <a:cxnLst/>
              <a:rect l="0" t="0" r="0" b="0"/>
              <a:pathLst>
                <a:path w="143845" h="439932">
                  <a:moveTo>
                    <a:pt x="80673" y="336241"/>
                  </a:moveTo>
                  <a:lnTo>
                    <a:pt x="80673" y="277625"/>
                  </a:lnTo>
                  <a:lnTo>
                    <a:pt x="75084" y="242834"/>
                  </a:lnTo>
                  <a:lnTo>
                    <a:pt x="60430" y="215888"/>
                  </a:lnTo>
                  <a:lnTo>
                    <a:pt x="53139" y="212722"/>
                  </a:lnTo>
                  <a:lnTo>
                    <a:pt x="44769" y="212951"/>
                  </a:lnTo>
                  <a:lnTo>
                    <a:pt x="35681" y="215443"/>
                  </a:lnTo>
                  <a:lnTo>
                    <a:pt x="28451" y="221784"/>
                  </a:lnTo>
                  <a:lnTo>
                    <a:pt x="8443" y="262463"/>
                  </a:lnTo>
                  <a:lnTo>
                    <a:pt x="0" y="297224"/>
                  </a:lnTo>
                  <a:lnTo>
                    <a:pt x="2736" y="356480"/>
                  </a:lnTo>
                  <a:lnTo>
                    <a:pt x="15711" y="407699"/>
                  </a:lnTo>
                  <a:lnTo>
                    <a:pt x="26845" y="430002"/>
                  </a:lnTo>
                  <a:lnTo>
                    <a:pt x="34259" y="436183"/>
                  </a:lnTo>
                  <a:lnTo>
                    <a:pt x="42711" y="439134"/>
                  </a:lnTo>
                  <a:lnTo>
                    <a:pt x="51856" y="439931"/>
                  </a:lnTo>
                  <a:lnTo>
                    <a:pt x="60292" y="435784"/>
                  </a:lnTo>
                  <a:lnTo>
                    <a:pt x="75904" y="418697"/>
                  </a:lnTo>
                  <a:lnTo>
                    <a:pt x="92258" y="382770"/>
                  </a:lnTo>
                  <a:lnTo>
                    <a:pt x="98923" y="331310"/>
                  </a:lnTo>
                  <a:lnTo>
                    <a:pt x="100898" y="271609"/>
                  </a:lnTo>
                  <a:lnTo>
                    <a:pt x="101484" y="209466"/>
                  </a:lnTo>
                  <a:lnTo>
                    <a:pt x="101657" y="157779"/>
                  </a:lnTo>
                  <a:lnTo>
                    <a:pt x="101708" y="101649"/>
                  </a:lnTo>
                  <a:lnTo>
                    <a:pt x="96134" y="46154"/>
                  </a:lnTo>
                  <a:lnTo>
                    <a:pt x="87074" y="3845"/>
                  </a:lnTo>
                  <a:lnTo>
                    <a:pt x="83771" y="0"/>
                  </a:lnTo>
                  <a:lnTo>
                    <a:pt x="80398" y="2116"/>
                  </a:lnTo>
                  <a:lnTo>
                    <a:pt x="76980" y="8206"/>
                  </a:lnTo>
                  <a:lnTo>
                    <a:pt x="78731" y="61178"/>
                  </a:lnTo>
                  <a:lnTo>
                    <a:pt x="80097" y="117871"/>
                  </a:lnTo>
                  <a:lnTo>
                    <a:pt x="81672" y="179122"/>
                  </a:lnTo>
                  <a:lnTo>
                    <a:pt x="89028" y="240554"/>
                  </a:lnTo>
                  <a:lnTo>
                    <a:pt x="97447" y="296321"/>
                  </a:lnTo>
                  <a:lnTo>
                    <a:pt x="102801" y="348720"/>
                  </a:lnTo>
                  <a:lnTo>
                    <a:pt x="118165" y="390891"/>
                  </a:lnTo>
                  <a:lnTo>
                    <a:pt x="143844" y="420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74929" y="652766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2" y="90659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59461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66042" y="571216"/>
              <a:ext cx="167161" cy="206774"/>
            </a:xfrm>
            <a:custGeom>
              <a:avLst/>
              <a:gdLst/>
              <a:ahLst/>
              <a:cxnLst/>
              <a:rect l="0" t="0" r="0" b="0"/>
              <a:pathLst>
                <a:path w="167161" h="206774">
                  <a:moveTo>
                    <a:pt x="40818" y="113136"/>
                  </a:moveTo>
                  <a:lnTo>
                    <a:pt x="56459" y="95155"/>
                  </a:lnTo>
                  <a:lnTo>
                    <a:pt x="64538" y="78238"/>
                  </a:lnTo>
                  <a:lnTo>
                    <a:pt x="65788" y="59021"/>
                  </a:lnTo>
                  <a:lnTo>
                    <a:pt x="57059" y="12499"/>
                  </a:lnTo>
                  <a:lnTo>
                    <a:pt x="51645" y="5101"/>
                  </a:lnTo>
                  <a:lnTo>
                    <a:pt x="44527" y="1338"/>
                  </a:lnTo>
                  <a:lnTo>
                    <a:pt x="36272" y="0"/>
                  </a:lnTo>
                  <a:lnTo>
                    <a:pt x="28429" y="3786"/>
                  </a:lnTo>
                  <a:lnTo>
                    <a:pt x="13475" y="20472"/>
                  </a:lnTo>
                  <a:lnTo>
                    <a:pt x="5269" y="43486"/>
                  </a:lnTo>
                  <a:lnTo>
                    <a:pt x="0" y="96388"/>
                  </a:lnTo>
                  <a:lnTo>
                    <a:pt x="7366" y="157964"/>
                  </a:lnTo>
                  <a:lnTo>
                    <a:pt x="13472" y="183362"/>
                  </a:lnTo>
                  <a:lnTo>
                    <a:pt x="19078" y="192709"/>
                  </a:lnTo>
                  <a:lnTo>
                    <a:pt x="34665" y="206213"/>
                  </a:lnTo>
                  <a:lnTo>
                    <a:pt x="42565" y="206773"/>
                  </a:lnTo>
                  <a:lnTo>
                    <a:pt x="50172" y="203637"/>
                  </a:lnTo>
                  <a:lnTo>
                    <a:pt x="63693" y="190793"/>
                  </a:lnTo>
                  <a:lnTo>
                    <a:pt x="73601" y="173386"/>
                  </a:lnTo>
                  <a:lnTo>
                    <a:pt x="84823" y="114947"/>
                  </a:lnTo>
                  <a:lnTo>
                    <a:pt x="88452" y="99903"/>
                  </a:lnTo>
                  <a:lnTo>
                    <a:pt x="87782" y="100804"/>
                  </a:lnTo>
                  <a:lnTo>
                    <a:pt x="86165" y="104915"/>
                  </a:lnTo>
                  <a:lnTo>
                    <a:pt x="87427" y="109995"/>
                  </a:lnTo>
                  <a:lnTo>
                    <a:pt x="112972" y="155807"/>
                  </a:lnTo>
                  <a:lnTo>
                    <a:pt x="129038" y="171485"/>
                  </a:lnTo>
                  <a:lnTo>
                    <a:pt x="144758" y="180013"/>
                  </a:lnTo>
                  <a:lnTo>
                    <a:pt x="167160" y="1868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04577" y="515938"/>
              <a:ext cx="186554" cy="263171"/>
            </a:xfrm>
            <a:custGeom>
              <a:avLst/>
              <a:gdLst/>
              <a:ahLst/>
              <a:cxnLst/>
              <a:rect l="0" t="0" r="0" b="0"/>
              <a:pathLst>
                <a:path w="186554" h="263171">
                  <a:moveTo>
                    <a:pt x="7568" y="84186"/>
                  </a:moveTo>
                  <a:lnTo>
                    <a:pt x="1503" y="117808"/>
                  </a:lnTo>
                  <a:lnTo>
                    <a:pt x="9142" y="169509"/>
                  </a:lnTo>
                  <a:lnTo>
                    <a:pt x="22983" y="229389"/>
                  </a:lnTo>
                  <a:lnTo>
                    <a:pt x="7033" y="169351"/>
                  </a:lnTo>
                  <a:lnTo>
                    <a:pt x="0" y="130867"/>
                  </a:lnTo>
                  <a:lnTo>
                    <a:pt x="3213" y="71050"/>
                  </a:lnTo>
                  <a:lnTo>
                    <a:pt x="11867" y="33890"/>
                  </a:lnTo>
                  <a:lnTo>
                    <a:pt x="24686" y="14649"/>
                  </a:lnTo>
                  <a:lnTo>
                    <a:pt x="33019" y="6243"/>
                  </a:lnTo>
                  <a:lnTo>
                    <a:pt x="42082" y="1808"/>
                  </a:lnTo>
                  <a:lnTo>
                    <a:pt x="61512" y="0"/>
                  </a:lnTo>
                  <a:lnTo>
                    <a:pt x="70437" y="3496"/>
                  </a:lnTo>
                  <a:lnTo>
                    <a:pt x="108841" y="38335"/>
                  </a:lnTo>
                  <a:lnTo>
                    <a:pt x="144372" y="96533"/>
                  </a:lnTo>
                  <a:lnTo>
                    <a:pt x="156107" y="123599"/>
                  </a:lnTo>
                  <a:lnTo>
                    <a:pt x="166761" y="175982"/>
                  </a:lnTo>
                  <a:lnTo>
                    <a:pt x="183544" y="238734"/>
                  </a:lnTo>
                  <a:lnTo>
                    <a:pt x="186553" y="2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49057" y="62118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32746" y="800599"/>
              <a:ext cx="2358385" cy="94324"/>
            </a:xfrm>
            <a:custGeom>
              <a:avLst/>
              <a:gdLst/>
              <a:ahLst/>
              <a:cxnLst/>
              <a:rect l="0" t="0" r="0" b="0"/>
              <a:pathLst>
                <a:path w="2358385" h="94324">
                  <a:moveTo>
                    <a:pt x="2358384" y="94323"/>
                  </a:moveTo>
                  <a:lnTo>
                    <a:pt x="2304239" y="94323"/>
                  </a:lnTo>
                  <a:lnTo>
                    <a:pt x="2249292" y="94323"/>
                  </a:lnTo>
                  <a:lnTo>
                    <a:pt x="2196208" y="94323"/>
                  </a:lnTo>
                  <a:lnTo>
                    <a:pt x="2136027" y="88734"/>
                  </a:lnTo>
                  <a:lnTo>
                    <a:pt x="2076854" y="77534"/>
                  </a:lnTo>
                  <a:lnTo>
                    <a:pt x="2024439" y="70989"/>
                  </a:lnTo>
                  <a:lnTo>
                    <a:pt x="1974354" y="64367"/>
                  </a:lnTo>
                  <a:lnTo>
                    <a:pt x="1919401" y="61889"/>
                  </a:lnTo>
                  <a:lnTo>
                    <a:pt x="1863486" y="54468"/>
                  </a:lnTo>
                  <a:lnTo>
                    <a:pt x="1807381" y="52655"/>
                  </a:lnTo>
                  <a:lnTo>
                    <a:pt x="1751238" y="45061"/>
                  </a:lnTo>
                  <a:lnTo>
                    <a:pt x="1695088" y="42348"/>
                  </a:lnTo>
                  <a:lnTo>
                    <a:pt x="1638936" y="41812"/>
                  </a:lnTo>
                  <a:lnTo>
                    <a:pt x="1575548" y="41706"/>
                  </a:lnTo>
                  <a:lnTo>
                    <a:pt x="1516754" y="38566"/>
                  </a:lnTo>
                  <a:lnTo>
                    <a:pt x="1454491" y="32616"/>
                  </a:lnTo>
                  <a:lnTo>
                    <a:pt x="1394272" y="30271"/>
                  </a:lnTo>
                  <a:lnTo>
                    <a:pt x="1334197" y="22876"/>
                  </a:lnTo>
                  <a:lnTo>
                    <a:pt x="1271941" y="21068"/>
                  </a:lnTo>
                  <a:lnTo>
                    <a:pt x="1214584" y="13476"/>
                  </a:lnTo>
                  <a:lnTo>
                    <a:pt x="1158193" y="10763"/>
                  </a:lnTo>
                  <a:lnTo>
                    <a:pt x="1101994" y="10227"/>
                  </a:lnTo>
                  <a:lnTo>
                    <a:pt x="1038597" y="10121"/>
                  </a:lnTo>
                  <a:lnTo>
                    <a:pt x="979801" y="10100"/>
                  </a:lnTo>
                  <a:lnTo>
                    <a:pt x="923127" y="10096"/>
                  </a:lnTo>
                  <a:lnTo>
                    <a:pt x="861159" y="1762"/>
                  </a:lnTo>
                  <a:lnTo>
                    <a:pt x="806755" y="0"/>
                  </a:lnTo>
                  <a:lnTo>
                    <a:pt x="750948" y="6888"/>
                  </a:lnTo>
                  <a:lnTo>
                    <a:pt x="694864" y="9461"/>
                  </a:lnTo>
                  <a:lnTo>
                    <a:pt x="638725" y="9970"/>
                  </a:lnTo>
                  <a:lnTo>
                    <a:pt x="579846" y="10058"/>
                  </a:lnTo>
                  <a:lnTo>
                    <a:pt x="527306" y="10084"/>
                  </a:lnTo>
                  <a:lnTo>
                    <a:pt x="467631" y="10093"/>
                  </a:lnTo>
                  <a:lnTo>
                    <a:pt x="421397" y="10094"/>
                  </a:lnTo>
                  <a:lnTo>
                    <a:pt x="362074" y="11265"/>
                  </a:lnTo>
                  <a:lnTo>
                    <a:pt x="305097" y="18428"/>
                  </a:lnTo>
                  <a:lnTo>
                    <a:pt x="253786" y="19973"/>
                  </a:lnTo>
                  <a:lnTo>
                    <a:pt x="211060" y="20334"/>
                  </a:lnTo>
                  <a:lnTo>
                    <a:pt x="149883" y="21707"/>
                  </a:lnTo>
                  <a:lnTo>
                    <a:pt x="98742" y="27834"/>
                  </a:lnTo>
                  <a:lnTo>
                    <a:pt x="44855" y="30169"/>
                  </a:lnTo>
                  <a:lnTo>
                    <a:pt x="0" y="31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34775" y="294797"/>
              <a:ext cx="517995" cy="631024"/>
            </a:xfrm>
            <a:custGeom>
              <a:avLst/>
              <a:gdLst/>
              <a:ahLst/>
              <a:cxnLst/>
              <a:rect l="0" t="0" r="0" b="0"/>
              <a:pathLst>
                <a:path w="517995" h="631024">
                  <a:moveTo>
                    <a:pt x="314406" y="31586"/>
                  </a:moveTo>
                  <a:lnTo>
                    <a:pt x="303228" y="20408"/>
                  </a:lnTo>
                  <a:lnTo>
                    <a:pt x="285261" y="14919"/>
                  </a:lnTo>
                  <a:lnTo>
                    <a:pt x="230010" y="11396"/>
                  </a:lnTo>
                  <a:lnTo>
                    <a:pt x="203198" y="17154"/>
                  </a:lnTo>
                  <a:lnTo>
                    <a:pt x="146557" y="46496"/>
                  </a:lnTo>
                  <a:lnTo>
                    <a:pt x="115714" y="69279"/>
                  </a:lnTo>
                  <a:lnTo>
                    <a:pt x="76400" y="125529"/>
                  </a:lnTo>
                  <a:lnTo>
                    <a:pt x="41744" y="176701"/>
                  </a:lnTo>
                  <a:lnTo>
                    <a:pt x="21208" y="228750"/>
                  </a:lnTo>
                  <a:lnTo>
                    <a:pt x="5887" y="278762"/>
                  </a:lnTo>
                  <a:lnTo>
                    <a:pt x="0" y="342107"/>
                  </a:lnTo>
                  <a:lnTo>
                    <a:pt x="151" y="392394"/>
                  </a:lnTo>
                  <a:lnTo>
                    <a:pt x="10089" y="448781"/>
                  </a:lnTo>
                  <a:lnTo>
                    <a:pt x="35166" y="512084"/>
                  </a:lnTo>
                  <a:lnTo>
                    <a:pt x="68942" y="568037"/>
                  </a:lnTo>
                  <a:lnTo>
                    <a:pt x="95447" y="594387"/>
                  </a:lnTo>
                  <a:lnTo>
                    <a:pt x="146232" y="619964"/>
                  </a:lnTo>
                  <a:lnTo>
                    <a:pt x="180739" y="628230"/>
                  </a:lnTo>
                  <a:lnTo>
                    <a:pt x="234320" y="631023"/>
                  </a:lnTo>
                  <a:lnTo>
                    <a:pt x="295628" y="620167"/>
                  </a:lnTo>
                  <a:lnTo>
                    <a:pt x="321268" y="611372"/>
                  </a:lnTo>
                  <a:lnTo>
                    <a:pt x="377094" y="572837"/>
                  </a:lnTo>
                  <a:lnTo>
                    <a:pt x="430156" y="525605"/>
                  </a:lnTo>
                  <a:lnTo>
                    <a:pt x="458667" y="491477"/>
                  </a:lnTo>
                  <a:lnTo>
                    <a:pt x="489251" y="431443"/>
                  </a:lnTo>
                  <a:lnTo>
                    <a:pt x="511897" y="375169"/>
                  </a:lnTo>
                  <a:lnTo>
                    <a:pt x="517994" y="343387"/>
                  </a:lnTo>
                  <a:lnTo>
                    <a:pt x="515494" y="284856"/>
                  </a:lnTo>
                  <a:lnTo>
                    <a:pt x="514654" y="228234"/>
                  </a:lnTo>
                  <a:lnTo>
                    <a:pt x="503330" y="186038"/>
                  </a:lnTo>
                  <a:lnTo>
                    <a:pt x="474913" y="124152"/>
                  </a:lnTo>
                  <a:lnTo>
                    <a:pt x="464122" y="98463"/>
                  </a:lnTo>
                  <a:lnTo>
                    <a:pt x="438315" y="65439"/>
                  </a:lnTo>
                  <a:lnTo>
                    <a:pt x="377363" y="19225"/>
                  </a:lnTo>
                  <a:lnTo>
                    <a:pt x="356425" y="9325"/>
                  </a:lnTo>
                  <a:lnTo>
                    <a:pt x="293438" y="1228"/>
                  </a:lnTo>
                  <a:lnTo>
                    <a:pt x="2722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94089" y="168455"/>
              <a:ext cx="125852" cy="123362"/>
            </a:xfrm>
            <a:custGeom>
              <a:avLst/>
              <a:gdLst/>
              <a:ahLst/>
              <a:cxnLst/>
              <a:rect l="0" t="0" r="0" b="0"/>
              <a:pathLst>
                <a:path w="125852" h="123362">
                  <a:moveTo>
                    <a:pt x="76191" y="0"/>
                  </a:moveTo>
                  <a:lnTo>
                    <a:pt x="53834" y="0"/>
                  </a:lnTo>
                  <a:lnTo>
                    <a:pt x="23163" y="11179"/>
                  </a:lnTo>
                  <a:lnTo>
                    <a:pt x="8559" y="26026"/>
                  </a:lnTo>
                  <a:lnTo>
                    <a:pt x="3027" y="34898"/>
                  </a:lnTo>
                  <a:lnTo>
                    <a:pt x="0" y="57235"/>
                  </a:lnTo>
                  <a:lnTo>
                    <a:pt x="3724" y="80420"/>
                  </a:lnTo>
                  <a:lnTo>
                    <a:pt x="13178" y="98524"/>
                  </a:lnTo>
                  <a:lnTo>
                    <a:pt x="28298" y="111249"/>
                  </a:lnTo>
                  <a:lnTo>
                    <a:pt x="47886" y="119634"/>
                  </a:lnTo>
                  <a:lnTo>
                    <a:pt x="72190" y="123361"/>
                  </a:lnTo>
                  <a:lnTo>
                    <a:pt x="92350" y="118778"/>
                  </a:lnTo>
                  <a:lnTo>
                    <a:pt x="101001" y="114281"/>
                  </a:lnTo>
                  <a:lnTo>
                    <a:pt x="113734" y="99925"/>
                  </a:lnTo>
                  <a:lnTo>
                    <a:pt x="122123" y="80676"/>
                  </a:lnTo>
                  <a:lnTo>
                    <a:pt x="125851" y="56523"/>
                  </a:lnTo>
                  <a:lnTo>
                    <a:pt x="122166" y="45871"/>
                  </a:lnTo>
                  <a:lnTo>
                    <a:pt x="105593" y="27796"/>
                  </a:lnTo>
                  <a:lnTo>
                    <a:pt x="67570" y="6704"/>
                  </a:lnTo>
                  <a:lnTo>
                    <a:pt x="446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3758673" y="4956929"/>
            <a:ext cx="42885" cy="23051"/>
          </a:xfrm>
          <a:custGeom>
            <a:avLst/>
            <a:gdLst/>
            <a:ahLst/>
            <a:cxnLst/>
            <a:rect l="0" t="0" r="0" b="0"/>
            <a:pathLst>
              <a:path w="42885" h="23051">
                <a:moveTo>
                  <a:pt x="42884" y="0"/>
                </a:moveTo>
                <a:lnTo>
                  <a:pt x="14031" y="14755"/>
                </a:lnTo>
                <a:lnTo>
                  <a:pt x="0" y="2305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3927129" y="402278"/>
            <a:ext cx="1515452" cy="3687125"/>
          </a:xfrm>
          <a:custGeom>
            <a:avLst/>
            <a:gdLst/>
            <a:ahLst/>
            <a:cxnLst/>
            <a:rect l="0" t="0" r="0" b="0"/>
            <a:pathLst>
              <a:path w="1515452" h="3687125">
                <a:moveTo>
                  <a:pt x="0" y="8333"/>
                </a:moveTo>
                <a:lnTo>
                  <a:pt x="37478" y="0"/>
                </a:lnTo>
                <a:lnTo>
                  <a:pt x="72326" y="1574"/>
                </a:lnTo>
                <a:lnTo>
                  <a:pt x="92976" y="7669"/>
                </a:lnTo>
                <a:lnTo>
                  <a:pt x="148321" y="35580"/>
                </a:lnTo>
                <a:lnTo>
                  <a:pt x="210651" y="64629"/>
                </a:lnTo>
                <a:lnTo>
                  <a:pt x="273748" y="89926"/>
                </a:lnTo>
                <a:lnTo>
                  <a:pt x="335743" y="120805"/>
                </a:lnTo>
                <a:lnTo>
                  <a:pt x="390530" y="152329"/>
                </a:lnTo>
                <a:lnTo>
                  <a:pt x="445576" y="189974"/>
                </a:lnTo>
                <a:lnTo>
                  <a:pt x="505665" y="223416"/>
                </a:lnTo>
                <a:lnTo>
                  <a:pt x="567395" y="264614"/>
                </a:lnTo>
                <a:lnTo>
                  <a:pt x="622159" y="306648"/>
                </a:lnTo>
                <a:lnTo>
                  <a:pt x="683486" y="355774"/>
                </a:lnTo>
                <a:lnTo>
                  <a:pt x="740471" y="411925"/>
                </a:lnTo>
                <a:lnTo>
                  <a:pt x="796655" y="468077"/>
                </a:lnTo>
                <a:lnTo>
                  <a:pt x="838770" y="524845"/>
                </a:lnTo>
                <a:lnTo>
                  <a:pt x="880885" y="578389"/>
                </a:lnTo>
                <a:lnTo>
                  <a:pt x="922998" y="640176"/>
                </a:lnTo>
                <a:lnTo>
                  <a:pt x="965113" y="694160"/>
                </a:lnTo>
                <a:lnTo>
                  <a:pt x="1007226" y="755986"/>
                </a:lnTo>
                <a:lnTo>
                  <a:pt x="1042321" y="811635"/>
                </a:lnTo>
                <a:lnTo>
                  <a:pt x="1076246" y="870696"/>
                </a:lnTo>
                <a:lnTo>
                  <a:pt x="1103446" y="924184"/>
                </a:lnTo>
                <a:lnTo>
                  <a:pt x="1137271" y="980057"/>
                </a:lnTo>
                <a:lnTo>
                  <a:pt x="1164963" y="1039148"/>
                </a:lnTo>
                <a:lnTo>
                  <a:pt x="1191587" y="1098229"/>
                </a:lnTo>
                <a:lnTo>
                  <a:pt x="1218894" y="1158391"/>
                </a:lnTo>
                <a:lnTo>
                  <a:pt x="1239706" y="1219217"/>
                </a:lnTo>
                <a:lnTo>
                  <a:pt x="1265424" y="1280677"/>
                </a:lnTo>
                <a:lnTo>
                  <a:pt x="1280670" y="1332484"/>
                </a:lnTo>
                <a:lnTo>
                  <a:pt x="1294947" y="1387777"/>
                </a:lnTo>
                <a:lnTo>
                  <a:pt x="1313715" y="1450548"/>
                </a:lnTo>
                <a:lnTo>
                  <a:pt x="1334923" y="1504035"/>
                </a:lnTo>
                <a:lnTo>
                  <a:pt x="1350724" y="1559661"/>
                </a:lnTo>
                <a:lnTo>
                  <a:pt x="1365110" y="1614539"/>
                </a:lnTo>
                <a:lnTo>
                  <a:pt x="1377142" y="1676812"/>
                </a:lnTo>
                <a:lnTo>
                  <a:pt x="1387226" y="1731787"/>
                </a:lnTo>
                <a:lnTo>
                  <a:pt x="1400483" y="1787706"/>
                </a:lnTo>
                <a:lnTo>
                  <a:pt x="1416694" y="1850611"/>
                </a:lnTo>
                <a:lnTo>
                  <a:pt x="1426324" y="1912346"/>
                </a:lnTo>
                <a:lnTo>
                  <a:pt x="1438015" y="1964186"/>
                </a:lnTo>
                <a:lnTo>
                  <a:pt x="1444657" y="2019486"/>
                </a:lnTo>
                <a:lnTo>
                  <a:pt x="1459079" y="2082258"/>
                </a:lnTo>
                <a:lnTo>
                  <a:pt x="1468473" y="2143975"/>
                </a:lnTo>
                <a:lnTo>
                  <a:pt x="1476383" y="2206377"/>
                </a:lnTo>
                <a:lnTo>
                  <a:pt x="1488501" y="2256016"/>
                </a:lnTo>
                <a:lnTo>
                  <a:pt x="1494924" y="2319287"/>
                </a:lnTo>
                <a:lnTo>
                  <a:pt x="1501900" y="2369561"/>
                </a:lnTo>
                <a:lnTo>
                  <a:pt x="1504849" y="2432182"/>
                </a:lnTo>
                <a:lnTo>
                  <a:pt x="1505432" y="2494942"/>
                </a:lnTo>
                <a:lnTo>
                  <a:pt x="1505533" y="2543789"/>
                </a:lnTo>
                <a:lnTo>
                  <a:pt x="1512802" y="2604291"/>
                </a:lnTo>
                <a:lnTo>
                  <a:pt x="1515451" y="2664422"/>
                </a:lnTo>
                <a:lnTo>
                  <a:pt x="1510386" y="2726690"/>
                </a:lnTo>
                <a:lnTo>
                  <a:pt x="1505356" y="2782880"/>
                </a:lnTo>
                <a:lnTo>
                  <a:pt x="1496636" y="2845433"/>
                </a:lnTo>
                <a:lnTo>
                  <a:pt x="1486955" y="2900442"/>
                </a:lnTo>
                <a:lnTo>
                  <a:pt x="1473778" y="2956368"/>
                </a:lnTo>
                <a:lnTo>
                  <a:pt x="1456414" y="3019274"/>
                </a:lnTo>
                <a:lnTo>
                  <a:pt x="1438891" y="3081009"/>
                </a:lnTo>
                <a:lnTo>
                  <a:pt x="1421347" y="3138200"/>
                </a:lnTo>
                <a:lnTo>
                  <a:pt x="1402630" y="3197464"/>
                </a:lnTo>
                <a:lnTo>
                  <a:pt x="1377187" y="3250978"/>
                </a:lnTo>
                <a:lnTo>
                  <a:pt x="1345730" y="3314270"/>
                </a:lnTo>
                <a:lnTo>
                  <a:pt x="1317632" y="3377451"/>
                </a:lnTo>
                <a:lnTo>
                  <a:pt x="1277287" y="3440623"/>
                </a:lnTo>
                <a:lnTo>
                  <a:pt x="1244394" y="3503794"/>
                </a:lnTo>
                <a:lnTo>
                  <a:pt x="1210583" y="3561650"/>
                </a:lnTo>
                <a:lnTo>
                  <a:pt x="1171766" y="3611732"/>
                </a:lnTo>
                <a:lnTo>
                  <a:pt x="1155935" y="3638331"/>
                </a:lnTo>
                <a:lnTo>
                  <a:pt x="1113498" y="368712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3790259" y="4032414"/>
            <a:ext cx="1305534" cy="979152"/>
          </a:xfrm>
          <a:custGeom>
            <a:avLst/>
            <a:gdLst/>
            <a:ahLst/>
            <a:cxnLst/>
            <a:rect l="0" t="0" r="0" b="0"/>
            <a:pathLst>
              <a:path w="1305534" h="979152">
                <a:moveTo>
                  <a:pt x="1305533" y="0"/>
                </a:moveTo>
                <a:lnTo>
                  <a:pt x="1256036" y="55088"/>
                </a:lnTo>
                <a:lnTo>
                  <a:pt x="1200234" y="115635"/>
                </a:lnTo>
                <a:lnTo>
                  <a:pt x="1137077" y="178980"/>
                </a:lnTo>
                <a:lnTo>
                  <a:pt x="1079756" y="242372"/>
                </a:lnTo>
                <a:lnTo>
                  <a:pt x="1021914" y="294605"/>
                </a:lnTo>
                <a:lnTo>
                  <a:pt x="1006345" y="307581"/>
                </a:lnTo>
                <a:lnTo>
                  <a:pt x="955585" y="341390"/>
                </a:lnTo>
                <a:lnTo>
                  <a:pt x="932653" y="360596"/>
                </a:lnTo>
                <a:lnTo>
                  <a:pt x="881886" y="394065"/>
                </a:lnTo>
                <a:lnTo>
                  <a:pt x="830453" y="434096"/>
                </a:lnTo>
                <a:lnTo>
                  <a:pt x="784527" y="461220"/>
                </a:lnTo>
                <a:lnTo>
                  <a:pt x="726361" y="508964"/>
                </a:lnTo>
                <a:lnTo>
                  <a:pt x="670903" y="558016"/>
                </a:lnTo>
                <a:lnTo>
                  <a:pt x="614607" y="607144"/>
                </a:lnTo>
                <a:lnTo>
                  <a:pt x="557433" y="649257"/>
                </a:lnTo>
                <a:lnTo>
                  <a:pt x="494999" y="691155"/>
                </a:lnTo>
                <a:lnTo>
                  <a:pt x="441133" y="729095"/>
                </a:lnTo>
                <a:lnTo>
                  <a:pt x="386168" y="761393"/>
                </a:lnTo>
                <a:lnTo>
                  <a:pt x="326086" y="794211"/>
                </a:lnTo>
                <a:lnTo>
                  <a:pt x="264356" y="828119"/>
                </a:lnTo>
                <a:lnTo>
                  <a:pt x="202509" y="865731"/>
                </a:lnTo>
                <a:lnTo>
                  <a:pt x="176596" y="881984"/>
                </a:lnTo>
                <a:lnTo>
                  <a:pt x="149810" y="897328"/>
                </a:lnTo>
                <a:lnTo>
                  <a:pt x="123937" y="913573"/>
                </a:lnTo>
                <a:lnTo>
                  <a:pt x="97163" y="928914"/>
                </a:lnTo>
                <a:lnTo>
                  <a:pt x="71293" y="945158"/>
                </a:lnTo>
                <a:lnTo>
                  <a:pt x="44520" y="960500"/>
                </a:lnTo>
                <a:lnTo>
                  <a:pt x="29145" y="970861"/>
                </a:lnTo>
                <a:lnTo>
                  <a:pt x="0" y="97915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6002078" y="2326798"/>
            <a:ext cx="767746" cy="413686"/>
            <a:chOff x="6002078" y="2326798"/>
            <a:chExt cx="767746" cy="413686"/>
          </a:xfrm>
        </p:grpSpPr>
        <p:sp>
          <p:nvSpPr>
            <p:cNvPr id="54" name="Freeform 53"/>
            <p:cNvSpPr/>
            <p:nvPr/>
          </p:nvSpPr>
          <p:spPr>
            <a:xfrm>
              <a:off x="6002078" y="2368738"/>
              <a:ext cx="114980" cy="368672"/>
            </a:xfrm>
            <a:custGeom>
              <a:avLst/>
              <a:gdLst/>
              <a:ahLst/>
              <a:cxnLst/>
              <a:rect l="0" t="0" r="0" b="0"/>
              <a:pathLst>
                <a:path w="114980" h="368672">
                  <a:moveTo>
                    <a:pt x="114979" y="115987"/>
                  </a:moveTo>
                  <a:lnTo>
                    <a:pt x="111860" y="73295"/>
                  </a:lnTo>
                  <a:lnTo>
                    <a:pt x="100406" y="42116"/>
                  </a:lnTo>
                  <a:lnTo>
                    <a:pt x="75575" y="5729"/>
                  </a:lnTo>
                  <a:lnTo>
                    <a:pt x="67653" y="1537"/>
                  </a:lnTo>
                  <a:lnTo>
                    <a:pt x="49491" y="0"/>
                  </a:lnTo>
                  <a:lnTo>
                    <a:pt x="32841" y="6336"/>
                  </a:lnTo>
                  <a:lnTo>
                    <a:pt x="25125" y="11301"/>
                  </a:lnTo>
                  <a:lnTo>
                    <a:pt x="13432" y="26176"/>
                  </a:lnTo>
                  <a:lnTo>
                    <a:pt x="5506" y="45655"/>
                  </a:lnTo>
                  <a:lnTo>
                    <a:pt x="418" y="96289"/>
                  </a:lnTo>
                  <a:lnTo>
                    <a:pt x="0" y="109874"/>
                  </a:lnTo>
                  <a:lnTo>
                    <a:pt x="3232" y="120100"/>
                  </a:lnTo>
                  <a:lnTo>
                    <a:pt x="8895" y="128088"/>
                  </a:lnTo>
                  <a:lnTo>
                    <a:pt x="24547" y="140083"/>
                  </a:lnTo>
                  <a:lnTo>
                    <a:pt x="43201" y="149313"/>
                  </a:lnTo>
                  <a:lnTo>
                    <a:pt x="63190" y="151076"/>
                  </a:lnTo>
                  <a:lnTo>
                    <a:pt x="73434" y="149908"/>
                  </a:lnTo>
                  <a:lnTo>
                    <a:pt x="81434" y="145620"/>
                  </a:lnTo>
                  <a:lnTo>
                    <a:pt x="93441" y="131497"/>
                  </a:lnTo>
                  <a:lnTo>
                    <a:pt x="97111" y="131006"/>
                  </a:lnTo>
                  <a:lnTo>
                    <a:pt x="99557" y="135358"/>
                  </a:lnTo>
                  <a:lnTo>
                    <a:pt x="103806" y="188728"/>
                  </a:lnTo>
                  <a:lnTo>
                    <a:pt x="104323" y="242833"/>
                  </a:lnTo>
                  <a:lnTo>
                    <a:pt x="104425" y="304170"/>
                  </a:lnTo>
                  <a:lnTo>
                    <a:pt x="96114" y="357751"/>
                  </a:lnTo>
                  <a:lnTo>
                    <a:pt x="93922" y="368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29850" y="2474197"/>
              <a:ext cx="195500" cy="266287"/>
            </a:xfrm>
            <a:custGeom>
              <a:avLst/>
              <a:gdLst/>
              <a:ahLst/>
              <a:cxnLst/>
              <a:rect l="0" t="0" r="0" b="0"/>
              <a:pathLst>
                <a:path w="195500" h="266287">
                  <a:moveTo>
                    <a:pt x="92492" y="0"/>
                  </a:moveTo>
                  <a:lnTo>
                    <a:pt x="68445" y="9575"/>
                  </a:lnTo>
                  <a:lnTo>
                    <a:pt x="54118" y="20243"/>
                  </a:lnTo>
                  <a:lnTo>
                    <a:pt x="27027" y="61797"/>
                  </a:lnTo>
                  <a:lnTo>
                    <a:pt x="5377" y="115632"/>
                  </a:lnTo>
                  <a:lnTo>
                    <a:pt x="0" y="152934"/>
                  </a:lnTo>
                  <a:lnTo>
                    <a:pt x="6588" y="199055"/>
                  </a:lnTo>
                  <a:lnTo>
                    <a:pt x="16996" y="230164"/>
                  </a:lnTo>
                  <a:lnTo>
                    <a:pt x="28133" y="246964"/>
                  </a:lnTo>
                  <a:lnTo>
                    <a:pt x="44001" y="259110"/>
                  </a:lnTo>
                  <a:lnTo>
                    <a:pt x="53145" y="263987"/>
                  </a:lnTo>
                  <a:lnTo>
                    <a:pt x="72664" y="266286"/>
                  </a:lnTo>
                  <a:lnTo>
                    <a:pt x="113792" y="258230"/>
                  </a:lnTo>
                  <a:lnTo>
                    <a:pt x="139617" y="243148"/>
                  </a:lnTo>
                  <a:lnTo>
                    <a:pt x="162087" y="218273"/>
                  </a:lnTo>
                  <a:lnTo>
                    <a:pt x="190089" y="157679"/>
                  </a:lnTo>
                  <a:lnTo>
                    <a:pt x="195499" y="120679"/>
                  </a:lnTo>
                  <a:lnTo>
                    <a:pt x="191513" y="80080"/>
                  </a:lnTo>
                  <a:lnTo>
                    <a:pt x="177334" y="44004"/>
                  </a:lnTo>
                  <a:lnTo>
                    <a:pt x="161785" y="28136"/>
                  </a:lnTo>
                  <a:lnTo>
                    <a:pt x="123207" y="8417"/>
                  </a:lnTo>
                  <a:lnTo>
                    <a:pt x="114138" y="7951"/>
                  </a:lnTo>
                  <a:lnTo>
                    <a:pt x="81963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04601" y="2326798"/>
              <a:ext cx="55138" cy="72691"/>
            </a:xfrm>
            <a:custGeom>
              <a:avLst/>
              <a:gdLst/>
              <a:ahLst/>
              <a:cxnLst/>
              <a:rect l="0" t="0" r="0" b="0"/>
              <a:pathLst>
                <a:path w="55138" h="72691">
                  <a:moveTo>
                    <a:pt x="33554" y="0"/>
                  </a:moveTo>
                  <a:lnTo>
                    <a:pt x="16786" y="11178"/>
                  </a:lnTo>
                  <a:lnTo>
                    <a:pt x="5435" y="26025"/>
                  </a:lnTo>
                  <a:lnTo>
                    <a:pt x="770" y="34897"/>
                  </a:lnTo>
                  <a:lnTo>
                    <a:pt x="0" y="44321"/>
                  </a:lnTo>
                  <a:lnTo>
                    <a:pt x="5383" y="64152"/>
                  </a:lnTo>
                  <a:lnTo>
                    <a:pt x="11264" y="69674"/>
                  </a:lnTo>
                  <a:lnTo>
                    <a:pt x="18694" y="72185"/>
                  </a:lnTo>
                  <a:lnTo>
                    <a:pt x="27157" y="72690"/>
                  </a:lnTo>
                  <a:lnTo>
                    <a:pt x="42799" y="67011"/>
                  </a:lnTo>
                  <a:lnTo>
                    <a:pt x="50246" y="62222"/>
                  </a:lnTo>
                  <a:lnTo>
                    <a:pt x="54041" y="55519"/>
                  </a:lnTo>
                  <a:lnTo>
                    <a:pt x="55137" y="38713"/>
                  </a:lnTo>
                  <a:lnTo>
                    <a:pt x="51452" y="31658"/>
                  </a:lnTo>
                  <a:lnTo>
                    <a:pt x="29681" y="11929"/>
                  </a:lnTo>
                  <a:lnTo>
                    <a:pt x="230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60857" y="2368911"/>
              <a:ext cx="177382" cy="329433"/>
            </a:xfrm>
            <a:custGeom>
              <a:avLst/>
              <a:gdLst/>
              <a:ahLst/>
              <a:cxnLst/>
              <a:rect l="0" t="0" r="0" b="0"/>
              <a:pathLst>
                <a:path w="177382" h="329433">
                  <a:moveTo>
                    <a:pt x="40511" y="0"/>
                  </a:moveTo>
                  <a:lnTo>
                    <a:pt x="32177" y="37479"/>
                  </a:lnTo>
                  <a:lnTo>
                    <a:pt x="30416" y="88902"/>
                  </a:lnTo>
                  <a:lnTo>
                    <a:pt x="22832" y="144120"/>
                  </a:lnTo>
                  <a:lnTo>
                    <a:pt x="17001" y="196968"/>
                  </a:lnTo>
                  <a:lnTo>
                    <a:pt x="8819" y="259515"/>
                  </a:lnTo>
                  <a:lnTo>
                    <a:pt x="0" y="320958"/>
                  </a:lnTo>
                  <a:lnTo>
                    <a:pt x="2975" y="327446"/>
                  </a:lnTo>
                  <a:lnTo>
                    <a:pt x="8468" y="329432"/>
                  </a:lnTo>
                  <a:lnTo>
                    <a:pt x="65571" y="318318"/>
                  </a:lnTo>
                  <a:lnTo>
                    <a:pt x="118511" y="316342"/>
                  </a:lnTo>
                  <a:lnTo>
                    <a:pt x="17738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59253" y="252683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22425" y="2368911"/>
              <a:ext cx="147399" cy="21059"/>
            </a:xfrm>
            <a:custGeom>
              <a:avLst/>
              <a:gdLst/>
              <a:ahLst/>
              <a:cxnLst/>
              <a:rect l="0" t="0" r="0" b="0"/>
              <a:pathLst>
                <a:path w="147399" h="21059">
                  <a:moveTo>
                    <a:pt x="147398" y="0"/>
                  </a:moveTo>
                  <a:lnTo>
                    <a:pt x="104707" y="3120"/>
                  </a:lnTo>
                  <a:lnTo>
                    <a:pt x="51396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19742" y="2147813"/>
            <a:ext cx="985792" cy="550104"/>
            <a:chOff x="319742" y="2147813"/>
            <a:chExt cx="985792" cy="550104"/>
          </a:xfrm>
        </p:grpSpPr>
        <p:sp>
          <p:nvSpPr>
            <p:cNvPr id="61" name="Freeform 60"/>
            <p:cNvSpPr/>
            <p:nvPr/>
          </p:nvSpPr>
          <p:spPr>
            <a:xfrm>
              <a:off x="319742" y="2215350"/>
              <a:ext cx="196155" cy="469417"/>
            </a:xfrm>
            <a:custGeom>
              <a:avLst/>
              <a:gdLst/>
              <a:ahLst/>
              <a:cxnLst/>
              <a:rect l="0" t="0" r="0" b="0"/>
              <a:pathLst>
                <a:path w="196155" h="469417">
                  <a:moveTo>
                    <a:pt x="196154" y="143033"/>
                  </a:moveTo>
                  <a:lnTo>
                    <a:pt x="187821" y="105555"/>
                  </a:lnTo>
                  <a:lnTo>
                    <a:pt x="180470" y="59721"/>
                  </a:lnTo>
                  <a:lnTo>
                    <a:pt x="165510" y="33080"/>
                  </a:lnTo>
                  <a:lnTo>
                    <a:pt x="146260" y="10369"/>
                  </a:lnTo>
                  <a:lnTo>
                    <a:pt x="123286" y="2183"/>
                  </a:lnTo>
                  <a:lnTo>
                    <a:pt x="108971" y="0"/>
                  </a:lnTo>
                  <a:lnTo>
                    <a:pt x="86826" y="3813"/>
                  </a:lnTo>
                  <a:lnTo>
                    <a:pt x="47956" y="25326"/>
                  </a:lnTo>
                  <a:lnTo>
                    <a:pt x="33582" y="41586"/>
                  </a:lnTo>
                  <a:lnTo>
                    <a:pt x="4860" y="84830"/>
                  </a:lnTo>
                  <a:lnTo>
                    <a:pt x="0" y="108196"/>
                  </a:lnTo>
                  <a:lnTo>
                    <a:pt x="2854" y="142070"/>
                  </a:lnTo>
                  <a:lnTo>
                    <a:pt x="16697" y="174333"/>
                  </a:lnTo>
                  <a:lnTo>
                    <a:pt x="35617" y="200530"/>
                  </a:lnTo>
                  <a:lnTo>
                    <a:pt x="61630" y="217521"/>
                  </a:lnTo>
                  <a:lnTo>
                    <a:pt x="81383" y="219813"/>
                  </a:lnTo>
                  <a:lnTo>
                    <a:pt x="122660" y="211752"/>
                  </a:lnTo>
                  <a:lnTo>
                    <a:pt x="148512" y="196669"/>
                  </a:lnTo>
                  <a:lnTo>
                    <a:pt x="170989" y="177383"/>
                  </a:lnTo>
                  <a:lnTo>
                    <a:pt x="186878" y="145672"/>
                  </a:lnTo>
                  <a:lnTo>
                    <a:pt x="189970" y="143622"/>
                  </a:lnTo>
                  <a:lnTo>
                    <a:pt x="192031" y="148105"/>
                  </a:lnTo>
                  <a:lnTo>
                    <a:pt x="195340" y="197327"/>
                  </a:lnTo>
                  <a:lnTo>
                    <a:pt x="188757" y="254970"/>
                  </a:lnTo>
                  <a:lnTo>
                    <a:pt x="186244" y="314536"/>
                  </a:lnTo>
                  <a:lnTo>
                    <a:pt x="185809" y="365034"/>
                  </a:lnTo>
                  <a:lnTo>
                    <a:pt x="185680" y="413922"/>
                  </a:lnTo>
                  <a:lnTo>
                    <a:pt x="185625" y="469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9602" y="2279094"/>
              <a:ext cx="270951" cy="418823"/>
            </a:xfrm>
            <a:custGeom>
              <a:avLst/>
              <a:gdLst/>
              <a:ahLst/>
              <a:cxnLst/>
              <a:rect l="0" t="0" r="0" b="0"/>
              <a:pathLst>
                <a:path w="270951" h="418823">
                  <a:moveTo>
                    <a:pt x="166864" y="5589"/>
                  </a:moveTo>
                  <a:lnTo>
                    <a:pt x="150096" y="0"/>
                  </a:lnTo>
                  <a:lnTo>
                    <a:pt x="132505" y="3495"/>
                  </a:lnTo>
                  <a:lnTo>
                    <a:pt x="92617" y="24803"/>
                  </a:lnTo>
                  <a:lnTo>
                    <a:pt x="59348" y="59948"/>
                  </a:lnTo>
                  <a:lnTo>
                    <a:pt x="28732" y="111100"/>
                  </a:lnTo>
                  <a:lnTo>
                    <a:pt x="9232" y="166666"/>
                  </a:lnTo>
                  <a:lnTo>
                    <a:pt x="546" y="220291"/>
                  </a:lnTo>
                  <a:lnTo>
                    <a:pt x="0" y="282010"/>
                  </a:lnTo>
                  <a:lnTo>
                    <a:pt x="13118" y="341468"/>
                  </a:lnTo>
                  <a:lnTo>
                    <a:pt x="48216" y="396517"/>
                  </a:lnTo>
                  <a:lnTo>
                    <a:pt x="64999" y="410572"/>
                  </a:lnTo>
                  <a:lnTo>
                    <a:pt x="74387" y="415958"/>
                  </a:lnTo>
                  <a:lnTo>
                    <a:pt x="94178" y="418822"/>
                  </a:lnTo>
                  <a:lnTo>
                    <a:pt x="114672" y="415026"/>
                  </a:lnTo>
                  <a:lnTo>
                    <a:pt x="144770" y="399735"/>
                  </a:lnTo>
                  <a:lnTo>
                    <a:pt x="169026" y="379217"/>
                  </a:lnTo>
                  <a:lnTo>
                    <a:pt x="219427" y="315814"/>
                  </a:lnTo>
                  <a:lnTo>
                    <a:pt x="253421" y="258919"/>
                  </a:lnTo>
                  <a:lnTo>
                    <a:pt x="266080" y="225709"/>
                  </a:lnTo>
                  <a:lnTo>
                    <a:pt x="270950" y="173159"/>
                  </a:lnTo>
                  <a:lnTo>
                    <a:pt x="266323" y="117719"/>
                  </a:lnTo>
                  <a:lnTo>
                    <a:pt x="252974" y="71282"/>
                  </a:lnTo>
                  <a:lnTo>
                    <a:pt x="234362" y="45981"/>
                  </a:lnTo>
                  <a:lnTo>
                    <a:pt x="207140" y="2483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4027" y="2147813"/>
              <a:ext cx="59960" cy="54518"/>
            </a:xfrm>
            <a:custGeom>
              <a:avLst/>
              <a:gdLst/>
              <a:ahLst/>
              <a:cxnLst/>
              <a:rect l="0" t="0" r="0" b="0"/>
              <a:pathLst>
                <a:path w="59960" h="54518">
                  <a:moveTo>
                    <a:pt x="27195" y="0"/>
                  </a:moveTo>
                  <a:lnTo>
                    <a:pt x="10428" y="5589"/>
                  </a:lnTo>
                  <a:lnTo>
                    <a:pt x="5488" y="11915"/>
                  </a:lnTo>
                  <a:lnTo>
                    <a:pt x="0" y="31422"/>
                  </a:lnTo>
                  <a:lnTo>
                    <a:pt x="2046" y="39665"/>
                  </a:lnTo>
                  <a:lnTo>
                    <a:pt x="6920" y="46331"/>
                  </a:lnTo>
                  <a:lnTo>
                    <a:pt x="13678" y="51944"/>
                  </a:lnTo>
                  <a:lnTo>
                    <a:pt x="21693" y="54517"/>
                  </a:lnTo>
                  <a:lnTo>
                    <a:pt x="39958" y="54255"/>
                  </a:lnTo>
                  <a:lnTo>
                    <a:pt x="47402" y="50208"/>
                  </a:lnTo>
                  <a:lnTo>
                    <a:pt x="58793" y="36353"/>
                  </a:lnTo>
                  <a:lnTo>
                    <a:pt x="59959" y="28914"/>
                  </a:lnTo>
                  <a:lnTo>
                    <a:pt x="58396" y="21616"/>
                  </a:lnTo>
                  <a:lnTo>
                    <a:pt x="55015" y="14411"/>
                  </a:lnTo>
                  <a:lnTo>
                    <a:pt x="51591" y="10777"/>
                  </a:lnTo>
                  <a:lnTo>
                    <a:pt x="48138" y="9524"/>
                  </a:lnTo>
                  <a:lnTo>
                    <a:pt x="3772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45903" y="2242570"/>
              <a:ext cx="259631" cy="379504"/>
            </a:xfrm>
            <a:custGeom>
              <a:avLst/>
              <a:gdLst/>
              <a:ahLst/>
              <a:cxnLst/>
              <a:rect l="0" t="0" r="0" b="0"/>
              <a:pathLst>
                <a:path w="259631" h="379504">
                  <a:moveTo>
                    <a:pt x="17475" y="0"/>
                  </a:moveTo>
                  <a:lnTo>
                    <a:pt x="9142" y="37478"/>
                  </a:lnTo>
                  <a:lnTo>
                    <a:pt x="0" y="96485"/>
                  </a:lnTo>
                  <a:lnTo>
                    <a:pt x="245" y="156535"/>
                  </a:lnTo>
                  <a:lnTo>
                    <a:pt x="5623" y="213804"/>
                  </a:lnTo>
                  <a:lnTo>
                    <a:pt x="18225" y="272780"/>
                  </a:lnTo>
                  <a:lnTo>
                    <a:pt x="31661" y="315665"/>
                  </a:lnTo>
                  <a:lnTo>
                    <a:pt x="37461" y="321577"/>
                  </a:lnTo>
                  <a:lnTo>
                    <a:pt x="44837" y="324349"/>
                  </a:lnTo>
                  <a:lnTo>
                    <a:pt x="53264" y="325027"/>
                  </a:lnTo>
                  <a:lnTo>
                    <a:pt x="60051" y="321969"/>
                  </a:lnTo>
                  <a:lnTo>
                    <a:pt x="70713" y="309213"/>
                  </a:lnTo>
                  <a:lnTo>
                    <a:pt x="83292" y="282301"/>
                  </a:lnTo>
                  <a:lnTo>
                    <a:pt x="88839" y="246511"/>
                  </a:lnTo>
                  <a:lnTo>
                    <a:pt x="90787" y="243889"/>
                  </a:lnTo>
                  <a:lnTo>
                    <a:pt x="93256" y="247990"/>
                  </a:lnTo>
                  <a:lnTo>
                    <a:pt x="112414" y="308958"/>
                  </a:lnTo>
                  <a:lnTo>
                    <a:pt x="120501" y="332677"/>
                  </a:lnTo>
                  <a:lnTo>
                    <a:pt x="151463" y="374496"/>
                  </a:lnTo>
                  <a:lnTo>
                    <a:pt x="159443" y="378345"/>
                  </a:lnTo>
                  <a:lnTo>
                    <a:pt x="177668" y="379503"/>
                  </a:lnTo>
                  <a:lnTo>
                    <a:pt x="194347" y="372999"/>
                  </a:lnTo>
                  <a:lnTo>
                    <a:pt x="202070" y="367989"/>
                  </a:lnTo>
                  <a:lnTo>
                    <a:pt x="213771" y="353063"/>
                  </a:lnTo>
                  <a:lnTo>
                    <a:pt x="241806" y="295105"/>
                  </a:lnTo>
                  <a:lnTo>
                    <a:pt x="253829" y="246015"/>
                  </a:lnTo>
                  <a:lnTo>
                    <a:pt x="257911" y="188707"/>
                  </a:lnTo>
                  <a:lnTo>
                    <a:pt x="259121" y="132992"/>
                  </a:lnTo>
                  <a:lnTo>
                    <a:pt x="259479" y="74890"/>
                  </a:lnTo>
                  <a:lnTo>
                    <a:pt x="259600" y="21508"/>
                  </a:lnTo>
                  <a:lnTo>
                    <a:pt x="2596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137699" y="1789844"/>
            <a:ext cx="431669" cy="692983"/>
            <a:chOff x="4137699" y="1789844"/>
            <a:chExt cx="431669" cy="692983"/>
          </a:xfrm>
        </p:grpSpPr>
        <p:sp>
          <p:nvSpPr>
            <p:cNvPr id="66" name="Freeform 65"/>
            <p:cNvSpPr/>
            <p:nvPr/>
          </p:nvSpPr>
          <p:spPr>
            <a:xfrm>
              <a:off x="4137699" y="2230741"/>
              <a:ext cx="168457" cy="252086"/>
            </a:xfrm>
            <a:custGeom>
              <a:avLst/>
              <a:gdLst/>
              <a:ahLst/>
              <a:cxnLst/>
              <a:rect l="0" t="0" r="0" b="0"/>
              <a:pathLst>
                <a:path w="168457" h="252086">
                  <a:moveTo>
                    <a:pt x="0" y="1300"/>
                  </a:moveTo>
                  <a:lnTo>
                    <a:pt x="16789" y="56345"/>
                  </a:lnTo>
                  <a:lnTo>
                    <a:pt x="19160" y="81137"/>
                  </a:lnTo>
                  <a:lnTo>
                    <a:pt x="18623" y="86110"/>
                  </a:lnTo>
                  <a:lnTo>
                    <a:pt x="17094" y="85916"/>
                  </a:lnTo>
                  <a:lnTo>
                    <a:pt x="6236" y="60388"/>
                  </a:lnTo>
                  <a:lnTo>
                    <a:pt x="1848" y="26087"/>
                  </a:lnTo>
                  <a:lnTo>
                    <a:pt x="4742" y="16655"/>
                  </a:lnTo>
                  <a:lnTo>
                    <a:pt x="10180" y="9197"/>
                  </a:lnTo>
                  <a:lnTo>
                    <a:pt x="17315" y="3055"/>
                  </a:lnTo>
                  <a:lnTo>
                    <a:pt x="25581" y="130"/>
                  </a:lnTo>
                  <a:lnTo>
                    <a:pt x="44125" y="0"/>
                  </a:lnTo>
                  <a:lnTo>
                    <a:pt x="74295" y="6504"/>
                  </a:lnTo>
                  <a:lnTo>
                    <a:pt x="82286" y="11788"/>
                  </a:lnTo>
                  <a:lnTo>
                    <a:pt x="94283" y="27019"/>
                  </a:lnTo>
                  <a:lnTo>
                    <a:pt x="124563" y="85937"/>
                  </a:lnTo>
                  <a:lnTo>
                    <a:pt x="133224" y="122824"/>
                  </a:lnTo>
                  <a:lnTo>
                    <a:pt x="134980" y="177210"/>
                  </a:lnTo>
                  <a:lnTo>
                    <a:pt x="127082" y="217848"/>
                  </a:lnTo>
                  <a:lnTo>
                    <a:pt x="116532" y="241433"/>
                  </a:lnTo>
                  <a:lnTo>
                    <a:pt x="109274" y="247956"/>
                  </a:lnTo>
                  <a:lnTo>
                    <a:pt x="100925" y="251135"/>
                  </a:lnTo>
                  <a:lnTo>
                    <a:pt x="91850" y="252085"/>
                  </a:lnTo>
                  <a:lnTo>
                    <a:pt x="84630" y="249208"/>
                  </a:lnTo>
                  <a:lnTo>
                    <a:pt x="73488" y="236654"/>
                  </a:lnTo>
                  <a:lnTo>
                    <a:pt x="71219" y="228393"/>
                  </a:lnTo>
                  <a:lnTo>
                    <a:pt x="73615" y="199998"/>
                  </a:lnTo>
                  <a:lnTo>
                    <a:pt x="82903" y="169358"/>
                  </a:lnTo>
                  <a:lnTo>
                    <a:pt x="101123" y="139222"/>
                  </a:lnTo>
                  <a:lnTo>
                    <a:pt x="154256" y="80581"/>
                  </a:lnTo>
                  <a:lnTo>
                    <a:pt x="168456" y="64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26390" y="2126756"/>
              <a:ext cx="170097" cy="184739"/>
            </a:xfrm>
            <a:custGeom>
              <a:avLst/>
              <a:gdLst/>
              <a:ahLst/>
              <a:cxnLst/>
              <a:rect l="0" t="0" r="0" b="0"/>
              <a:pathLst>
                <a:path w="170097" h="184739">
                  <a:moveTo>
                    <a:pt x="6065" y="0"/>
                  </a:moveTo>
                  <a:lnTo>
                    <a:pt x="0" y="32452"/>
                  </a:lnTo>
                  <a:lnTo>
                    <a:pt x="13785" y="94833"/>
                  </a:lnTo>
                  <a:lnTo>
                    <a:pt x="36314" y="147409"/>
                  </a:lnTo>
                  <a:lnTo>
                    <a:pt x="61431" y="173398"/>
                  </a:lnTo>
                  <a:lnTo>
                    <a:pt x="84095" y="182351"/>
                  </a:lnTo>
                  <a:lnTo>
                    <a:pt x="96690" y="184738"/>
                  </a:lnTo>
                  <a:lnTo>
                    <a:pt x="120043" y="181152"/>
                  </a:lnTo>
                  <a:lnTo>
                    <a:pt x="149801" y="165979"/>
                  </a:lnTo>
                  <a:lnTo>
                    <a:pt x="158041" y="159786"/>
                  </a:lnTo>
                  <a:lnTo>
                    <a:pt x="167197" y="140426"/>
                  </a:lnTo>
                  <a:lnTo>
                    <a:pt x="170096" y="117394"/>
                  </a:lnTo>
                  <a:lnTo>
                    <a:pt x="167485" y="95459"/>
                  </a:lnTo>
                  <a:lnTo>
                    <a:pt x="153849" y="63379"/>
                  </a:lnTo>
                  <a:lnTo>
                    <a:pt x="129402" y="37236"/>
                  </a:lnTo>
                  <a:lnTo>
                    <a:pt x="99932" y="20262"/>
                  </a:lnTo>
                  <a:lnTo>
                    <a:pt x="5870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21927" y="2010943"/>
              <a:ext cx="43910" cy="50344"/>
            </a:xfrm>
            <a:custGeom>
              <a:avLst/>
              <a:gdLst/>
              <a:ahLst/>
              <a:cxnLst/>
              <a:rect l="0" t="0" r="0" b="0"/>
              <a:pathLst>
                <a:path w="43910" h="50344">
                  <a:moveTo>
                    <a:pt x="0" y="0"/>
                  </a:moveTo>
                  <a:lnTo>
                    <a:pt x="0" y="22356"/>
                  </a:lnTo>
                  <a:lnTo>
                    <a:pt x="6239" y="39572"/>
                  </a:lnTo>
                  <a:lnTo>
                    <a:pt x="11178" y="47438"/>
                  </a:lnTo>
                  <a:lnTo>
                    <a:pt x="16811" y="50343"/>
                  </a:lnTo>
                  <a:lnTo>
                    <a:pt x="22906" y="49939"/>
                  </a:lnTo>
                  <a:lnTo>
                    <a:pt x="29309" y="47331"/>
                  </a:lnTo>
                  <a:lnTo>
                    <a:pt x="39542" y="35074"/>
                  </a:lnTo>
                  <a:lnTo>
                    <a:pt x="43909" y="26892"/>
                  </a:lnTo>
                  <a:lnTo>
                    <a:pt x="43311" y="20267"/>
                  </a:lnTo>
                  <a:lnTo>
                    <a:pt x="39402" y="14681"/>
                  </a:lnTo>
                  <a:lnTo>
                    <a:pt x="28041" y="6525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48269" y="1905658"/>
              <a:ext cx="221099" cy="232225"/>
            </a:xfrm>
            <a:custGeom>
              <a:avLst/>
              <a:gdLst/>
              <a:ahLst/>
              <a:cxnLst/>
              <a:rect l="0" t="0" r="0" b="0"/>
              <a:pathLst>
                <a:path w="221099" h="232225">
                  <a:moveTo>
                    <a:pt x="0" y="0"/>
                  </a:moveTo>
                  <a:lnTo>
                    <a:pt x="3119" y="42691"/>
                  </a:lnTo>
                  <a:lnTo>
                    <a:pt x="14573" y="73870"/>
                  </a:lnTo>
                  <a:lnTo>
                    <a:pt x="49878" y="136885"/>
                  </a:lnTo>
                  <a:lnTo>
                    <a:pt x="76576" y="196923"/>
                  </a:lnTo>
                  <a:lnTo>
                    <a:pt x="102344" y="227501"/>
                  </a:lnTo>
                  <a:lnTo>
                    <a:pt x="110343" y="231216"/>
                  </a:lnTo>
                  <a:lnTo>
                    <a:pt x="128590" y="232224"/>
                  </a:lnTo>
                  <a:lnTo>
                    <a:pt x="136030" y="228515"/>
                  </a:lnTo>
                  <a:lnTo>
                    <a:pt x="179449" y="167657"/>
                  </a:lnTo>
                  <a:lnTo>
                    <a:pt x="209686" y="111454"/>
                  </a:lnTo>
                  <a:lnTo>
                    <a:pt x="22109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00911" y="1905658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73700" y="0"/>
                  </a:moveTo>
                  <a:lnTo>
                    <a:pt x="24202" y="5856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69326" y="1789844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84228" y="0"/>
                  </a:moveTo>
                  <a:lnTo>
                    <a:pt x="21767" y="5522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674653" y="2347854"/>
            <a:ext cx="1094964" cy="1119105"/>
            <a:chOff x="4674653" y="2347854"/>
            <a:chExt cx="1094964" cy="1119105"/>
          </a:xfrm>
        </p:grpSpPr>
        <p:sp>
          <p:nvSpPr>
            <p:cNvPr id="73" name="Freeform 72"/>
            <p:cNvSpPr/>
            <p:nvPr/>
          </p:nvSpPr>
          <p:spPr>
            <a:xfrm>
              <a:off x="4706238" y="2832165"/>
              <a:ext cx="210571" cy="189514"/>
            </a:xfrm>
            <a:custGeom>
              <a:avLst/>
              <a:gdLst/>
              <a:ahLst/>
              <a:cxnLst/>
              <a:rect l="0" t="0" r="0" b="0"/>
              <a:pathLst>
                <a:path w="210571" h="189514">
                  <a:moveTo>
                    <a:pt x="0" y="0"/>
                  </a:moveTo>
                  <a:lnTo>
                    <a:pt x="50995" y="60873"/>
                  </a:lnTo>
                  <a:lnTo>
                    <a:pt x="106065" y="113417"/>
                  </a:lnTo>
                  <a:lnTo>
                    <a:pt x="165266" y="150593"/>
                  </a:lnTo>
                  <a:lnTo>
                    <a:pt x="195587" y="170702"/>
                  </a:lnTo>
                  <a:lnTo>
                    <a:pt x="21057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74653" y="2947979"/>
              <a:ext cx="126342" cy="183105"/>
            </a:xfrm>
            <a:custGeom>
              <a:avLst/>
              <a:gdLst/>
              <a:ahLst/>
              <a:cxnLst/>
              <a:rect l="0" t="0" r="0" b="0"/>
              <a:pathLst>
                <a:path w="126342" h="183105">
                  <a:moveTo>
                    <a:pt x="126341" y="0"/>
                  </a:moveTo>
                  <a:lnTo>
                    <a:pt x="108383" y="55045"/>
                  </a:lnTo>
                  <a:lnTo>
                    <a:pt x="94675" y="106452"/>
                  </a:lnTo>
                  <a:lnTo>
                    <a:pt x="86531" y="131540"/>
                  </a:lnTo>
                  <a:lnTo>
                    <a:pt x="61120" y="179900"/>
                  </a:lnTo>
                  <a:lnTo>
                    <a:pt x="57124" y="183104"/>
                  </a:lnTo>
                  <a:lnTo>
                    <a:pt x="53290" y="181731"/>
                  </a:lnTo>
                  <a:lnTo>
                    <a:pt x="45911" y="170846"/>
                  </a:lnTo>
                  <a:lnTo>
                    <a:pt x="24591" y="107863"/>
                  </a:lnTo>
                  <a:lnTo>
                    <a:pt x="4681" y="458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34775" y="2747937"/>
              <a:ext cx="190358" cy="213626"/>
            </a:xfrm>
            <a:custGeom>
              <a:avLst/>
              <a:gdLst/>
              <a:ahLst/>
              <a:cxnLst/>
              <a:rect l="0" t="0" r="0" b="0"/>
              <a:pathLst>
                <a:path w="190358" h="213626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9193" y="156506"/>
                  </a:lnTo>
                  <a:lnTo>
                    <a:pt x="22592" y="167509"/>
                  </a:lnTo>
                  <a:lnTo>
                    <a:pt x="35728" y="185973"/>
                  </a:lnTo>
                  <a:lnTo>
                    <a:pt x="53264" y="200808"/>
                  </a:lnTo>
                  <a:lnTo>
                    <a:pt x="72756" y="211301"/>
                  </a:lnTo>
                  <a:lnTo>
                    <a:pt x="96237" y="213625"/>
                  </a:lnTo>
                  <a:lnTo>
                    <a:pt x="143850" y="205584"/>
                  </a:lnTo>
                  <a:lnTo>
                    <a:pt x="162540" y="193146"/>
                  </a:lnTo>
                  <a:lnTo>
                    <a:pt x="177475" y="175920"/>
                  </a:lnTo>
                  <a:lnTo>
                    <a:pt x="188013" y="156566"/>
                  </a:lnTo>
                  <a:lnTo>
                    <a:pt x="190357" y="136266"/>
                  </a:lnTo>
                  <a:lnTo>
                    <a:pt x="182329" y="94637"/>
                  </a:lnTo>
                  <a:lnTo>
                    <a:pt x="147967" y="31576"/>
                  </a:lnTo>
                  <a:lnTo>
                    <a:pt x="131224" y="16764"/>
                  </a:lnTo>
                  <a:lnTo>
                    <a:pt x="110915" y="7451"/>
                  </a:lnTo>
                  <a:lnTo>
                    <a:pt x="59749" y="1472"/>
                  </a:lnTo>
                  <a:lnTo>
                    <a:pt x="188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20448" y="2611067"/>
              <a:ext cx="62069" cy="57480"/>
            </a:xfrm>
            <a:custGeom>
              <a:avLst/>
              <a:gdLst/>
              <a:ahLst/>
              <a:cxnLst/>
              <a:rect l="0" t="0" r="0" b="0"/>
              <a:pathLst>
                <a:path w="62069" h="57480">
                  <a:moveTo>
                    <a:pt x="12132" y="0"/>
                  </a:moveTo>
                  <a:lnTo>
                    <a:pt x="954" y="16768"/>
                  </a:lnTo>
                  <a:lnTo>
                    <a:pt x="0" y="25216"/>
                  </a:lnTo>
                  <a:lnTo>
                    <a:pt x="5181" y="43963"/>
                  </a:lnTo>
                  <a:lnTo>
                    <a:pt x="12177" y="50365"/>
                  </a:lnTo>
                  <a:lnTo>
                    <a:pt x="32429" y="57479"/>
                  </a:lnTo>
                  <a:lnTo>
                    <a:pt x="42041" y="57037"/>
                  </a:lnTo>
                  <a:lnTo>
                    <a:pt x="58960" y="50306"/>
                  </a:lnTo>
                  <a:lnTo>
                    <a:pt x="62068" y="44066"/>
                  </a:lnTo>
                  <a:lnTo>
                    <a:pt x="61800" y="36396"/>
                  </a:lnTo>
                  <a:lnTo>
                    <a:pt x="59282" y="27774"/>
                  </a:lnTo>
                  <a:lnTo>
                    <a:pt x="54094" y="20855"/>
                  </a:lnTo>
                  <a:lnTo>
                    <a:pt x="38970" y="10049"/>
                  </a:lnTo>
                  <a:lnTo>
                    <a:pt x="32364" y="7869"/>
                  </a:lnTo>
                  <a:lnTo>
                    <a:pt x="26790" y="7586"/>
                  </a:lnTo>
                  <a:lnTo>
                    <a:pt x="1213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58922" y="2495253"/>
              <a:ext cx="294799" cy="210740"/>
            </a:xfrm>
            <a:custGeom>
              <a:avLst/>
              <a:gdLst/>
              <a:ahLst/>
              <a:cxnLst/>
              <a:rect l="0" t="0" r="0" b="0"/>
              <a:pathLst>
                <a:path w="294799" h="210740">
                  <a:moveTo>
                    <a:pt x="0" y="0"/>
                  </a:moveTo>
                  <a:lnTo>
                    <a:pt x="29309" y="38374"/>
                  </a:lnTo>
                  <a:lnTo>
                    <a:pt x="86834" y="96130"/>
                  </a:lnTo>
                  <a:lnTo>
                    <a:pt x="137008" y="158048"/>
                  </a:lnTo>
                  <a:lnTo>
                    <a:pt x="175031" y="204997"/>
                  </a:lnTo>
                  <a:lnTo>
                    <a:pt x="183368" y="209195"/>
                  </a:lnTo>
                  <a:lnTo>
                    <a:pt x="201990" y="210739"/>
                  </a:lnTo>
                  <a:lnTo>
                    <a:pt x="209529" y="207173"/>
                  </a:lnTo>
                  <a:lnTo>
                    <a:pt x="239664" y="166623"/>
                  </a:lnTo>
                  <a:lnTo>
                    <a:pt x="266195" y="105124"/>
                  </a:lnTo>
                  <a:lnTo>
                    <a:pt x="294798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43150" y="2516310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42114" y="0"/>
                  </a:moveTo>
                  <a:lnTo>
                    <a:pt x="21871" y="4396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37865" y="2347854"/>
              <a:ext cx="94757" cy="126344"/>
            </a:xfrm>
            <a:custGeom>
              <a:avLst/>
              <a:gdLst/>
              <a:ahLst/>
              <a:cxnLst/>
              <a:rect l="0" t="0" r="0" b="0"/>
              <a:pathLst>
                <a:path w="94757" h="126344">
                  <a:moveTo>
                    <a:pt x="94756" y="0"/>
                  </a:moveTo>
                  <a:lnTo>
                    <a:pt x="70710" y="17981"/>
                  </a:lnTo>
                  <a:lnTo>
                    <a:pt x="28122" y="74354"/>
                  </a:lnTo>
                  <a:lnTo>
                    <a:pt x="6248" y="109704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27586" y="3137492"/>
              <a:ext cx="176072" cy="329467"/>
            </a:xfrm>
            <a:custGeom>
              <a:avLst/>
              <a:gdLst/>
              <a:ahLst/>
              <a:cxnLst/>
              <a:rect l="0" t="0" r="0" b="0"/>
              <a:pathLst>
                <a:path w="176072" h="329467">
                  <a:moveTo>
                    <a:pt x="20891" y="0"/>
                  </a:moveTo>
                  <a:lnTo>
                    <a:pt x="4102" y="56214"/>
                  </a:lnTo>
                  <a:lnTo>
                    <a:pt x="676" y="117905"/>
                  </a:lnTo>
                  <a:lnTo>
                    <a:pt x="0" y="180827"/>
                  </a:lnTo>
                  <a:lnTo>
                    <a:pt x="11308" y="241012"/>
                  </a:lnTo>
                  <a:lnTo>
                    <a:pt x="24587" y="284044"/>
                  </a:lnTo>
                  <a:lnTo>
                    <a:pt x="37741" y="302106"/>
                  </a:lnTo>
                  <a:lnTo>
                    <a:pt x="55286" y="316763"/>
                  </a:lnTo>
                  <a:lnTo>
                    <a:pt x="74782" y="327177"/>
                  </a:lnTo>
                  <a:lnTo>
                    <a:pt x="95145" y="329466"/>
                  </a:lnTo>
                  <a:lnTo>
                    <a:pt x="114724" y="325414"/>
                  </a:lnTo>
                  <a:lnTo>
                    <a:pt x="146357" y="303748"/>
                  </a:lnTo>
                  <a:lnTo>
                    <a:pt x="159711" y="289417"/>
                  </a:lnTo>
                  <a:lnTo>
                    <a:pt x="169546" y="271349"/>
                  </a:lnTo>
                  <a:lnTo>
                    <a:pt x="176071" y="235858"/>
                  </a:lnTo>
                  <a:lnTo>
                    <a:pt x="172415" y="201295"/>
                  </a:lnTo>
                  <a:lnTo>
                    <a:pt x="167530" y="192688"/>
                  </a:lnTo>
                  <a:lnTo>
                    <a:pt x="152744" y="180005"/>
                  </a:lnTo>
                  <a:lnTo>
                    <a:pt x="143888" y="178495"/>
                  </a:lnTo>
                  <a:lnTo>
                    <a:pt x="124689" y="183056"/>
                  </a:lnTo>
                  <a:lnTo>
                    <a:pt x="107577" y="196002"/>
                  </a:lnTo>
                  <a:lnTo>
                    <a:pt x="93343" y="213454"/>
                  </a:lnTo>
                  <a:lnTo>
                    <a:pt x="60955" y="272824"/>
                  </a:lnTo>
                  <a:lnTo>
                    <a:pt x="5247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44981" y="3074321"/>
              <a:ext cx="200686" cy="234656"/>
            </a:xfrm>
            <a:custGeom>
              <a:avLst/>
              <a:gdLst/>
              <a:ahLst/>
              <a:cxnLst/>
              <a:rect l="0" t="0" r="0" b="0"/>
              <a:pathLst>
                <a:path w="200686" h="234656">
                  <a:moveTo>
                    <a:pt x="19309" y="0"/>
                  </a:moveTo>
                  <a:lnTo>
                    <a:pt x="8131" y="11178"/>
                  </a:lnTo>
                  <a:lnTo>
                    <a:pt x="2642" y="29144"/>
                  </a:lnTo>
                  <a:lnTo>
                    <a:pt x="0" y="91142"/>
                  </a:lnTo>
                  <a:lnTo>
                    <a:pt x="12982" y="152512"/>
                  </a:lnTo>
                  <a:lnTo>
                    <a:pt x="34870" y="197802"/>
                  </a:lnTo>
                  <a:lnTo>
                    <a:pt x="48062" y="215034"/>
                  </a:lnTo>
                  <a:lnTo>
                    <a:pt x="74232" y="232300"/>
                  </a:lnTo>
                  <a:lnTo>
                    <a:pt x="97141" y="234655"/>
                  </a:lnTo>
                  <a:lnTo>
                    <a:pt x="144387" y="226636"/>
                  </a:lnTo>
                  <a:lnTo>
                    <a:pt x="176862" y="211560"/>
                  </a:lnTo>
                  <a:lnTo>
                    <a:pt x="191888" y="195803"/>
                  </a:lnTo>
                  <a:lnTo>
                    <a:pt x="197533" y="186687"/>
                  </a:lnTo>
                  <a:lnTo>
                    <a:pt x="200685" y="164080"/>
                  </a:lnTo>
                  <a:lnTo>
                    <a:pt x="193177" y="117029"/>
                  </a:lnTo>
                  <a:lnTo>
                    <a:pt x="158931" y="61814"/>
                  </a:lnTo>
                  <a:lnTo>
                    <a:pt x="142195" y="47750"/>
                  </a:lnTo>
                  <a:lnTo>
                    <a:pt x="84148" y="19243"/>
                  </a:lnTo>
                  <a:lnTo>
                    <a:pt x="48009" y="14280"/>
                  </a:lnTo>
                  <a:lnTo>
                    <a:pt x="41952" y="15369"/>
                  </a:lnTo>
                  <a:lnTo>
                    <a:pt x="2983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53213" y="2937450"/>
              <a:ext cx="33265" cy="71112"/>
            </a:xfrm>
            <a:custGeom>
              <a:avLst/>
              <a:gdLst/>
              <a:ahLst/>
              <a:cxnLst/>
              <a:rect l="0" t="0" r="0" b="0"/>
              <a:pathLst>
                <a:path w="33265" h="71112">
                  <a:moveTo>
                    <a:pt x="21605" y="10529"/>
                  </a:moveTo>
                  <a:lnTo>
                    <a:pt x="4838" y="16118"/>
                  </a:lnTo>
                  <a:lnTo>
                    <a:pt x="1068" y="22444"/>
                  </a:lnTo>
                  <a:lnTo>
                    <a:pt x="0" y="41951"/>
                  </a:lnTo>
                  <a:lnTo>
                    <a:pt x="6544" y="59979"/>
                  </a:lnTo>
                  <a:lnTo>
                    <a:pt x="11564" y="68062"/>
                  </a:lnTo>
                  <a:lnTo>
                    <a:pt x="17251" y="71111"/>
                  </a:lnTo>
                  <a:lnTo>
                    <a:pt x="23382" y="70804"/>
                  </a:lnTo>
                  <a:lnTo>
                    <a:pt x="29808" y="68260"/>
                  </a:lnTo>
                  <a:lnTo>
                    <a:pt x="32923" y="63054"/>
                  </a:lnTo>
                  <a:lnTo>
                    <a:pt x="33264" y="47911"/>
                  </a:lnTo>
                  <a:lnTo>
                    <a:pt x="26397" y="32603"/>
                  </a:lnTo>
                  <a:lnTo>
                    <a:pt x="5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90632" y="2800580"/>
              <a:ext cx="178985" cy="247615"/>
            </a:xfrm>
            <a:custGeom>
              <a:avLst/>
              <a:gdLst/>
              <a:ahLst/>
              <a:cxnLst/>
              <a:rect l="0" t="0" r="0" b="0"/>
              <a:pathLst>
                <a:path w="178985" h="247615">
                  <a:moveTo>
                    <a:pt x="0" y="0"/>
                  </a:moveTo>
                  <a:lnTo>
                    <a:pt x="25194" y="61111"/>
                  </a:lnTo>
                  <a:lnTo>
                    <a:pt x="45244" y="115542"/>
                  </a:lnTo>
                  <a:lnTo>
                    <a:pt x="66647" y="178961"/>
                  </a:lnTo>
                  <a:lnTo>
                    <a:pt x="93324" y="242153"/>
                  </a:lnTo>
                  <a:lnTo>
                    <a:pt x="99650" y="246833"/>
                  </a:lnTo>
                  <a:lnTo>
                    <a:pt x="106208" y="247614"/>
                  </a:lnTo>
                  <a:lnTo>
                    <a:pt x="112919" y="245794"/>
                  </a:lnTo>
                  <a:lnTo>
                    <a:pt x="118563" y="241072"/>
                  </a:lnTo>
                  <a:lnTo>
                    <a:pt x="132096" y="217658"/>
                  </a:lnTo>
                  <a:lnTo>
                    <a:pt x="161542" y="159965"/>
                  </a:lnTo>
                  <a:lnTo>
                    <a:pt x="17898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32746" y="2832165"/>
              <a:ext cx="52644" cy="52644"/>
            </a:xfrm>
            <a:custGeom>
              <a:avLst/>
              <a:gdLst/>
              <a:ahLst/>
              <a:cxnLst/>
              <a:rect l="0" t="0" r="0" b="0"/>
              <a:pathLst>
                <a:path w="52644" h="52644">
                  <a:moveTo>
                    <a:pt x="52643" y="0"/>
                  </a:moveTo>
                  <a:lnTo>
                    <a:pt x="35875" y="11179"/>
                  </a:lnTo>
                  <a:lnTo>
                    <a:pt x="24523" y="26026"/>
                  </a:lnTo>
                  <a:lnTo>
                    <a:pt x="15579" y="4081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90632" y="2705823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42114" y="0"/>
                  </a:moveTo>
                  <a:lnTo>
                    <a:pt x="32539" y="2404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853844" y="1189720"/>
            <a:ext cx="3642861" cy="536954"/>
            <a:chOff x="5853844" y="1189720"/>
            <a:chExt cx="3642861" cy="536954"/>
          </a:xfrm>
        </p:grpSpPr>
        <p:sp>
          <p:nvSpPr>
            <p:cNvPr id="87" name="Freeform 86"/>
            <p:cNvSpPr/>
            <p:nvPr/>
          </p:nvSpPr>
          <p:spPr>
            <a:xfrm>
              <a:off x="5969658" y="125289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3120" y="42691"/>
                  </a:lnTo>
                  <a:lnTo>
                    <a:pt x="9553" y="103238"/>
                  </a:lnTo>
                  <a:lnTo>
                    <a:pt x="15989" y="166569"/>
                  </a:lnTo>
                  <a:lnTo>
                    <a:pt x="20389" y="219824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53844" y="122130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0449" y="11179"/>
                  </a:lnTo>
                  <a:lnTo>
                    <a:pt x="202482" y="16667"/>
                  </a:lnTo>
                  <a:lnTo>
                    <a:pt x="152821" y="20190"/>
                  </a:lnTo>
                  <a:lnTo>
                    <a:pt x="91885" y="29291"/>
                  </a:lnTo>
                  <a:lnTo>
                    <a:pt x="40507" y="392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06487" y="151610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41507" y="8333"/>
                  </a:lnTo>
                  <a:lnTo>
                    <a:pt x="90083" y="10095"/>
                  </a:lnTo>
                  <a:lnTo>
                    <a:pt x="3235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96000" y="1431299"/>
              <a:ext cx="126343" cy="126919"/>
            </a:xfrm>
            <a:custGeom>
              <a:avLst/>
              <a:gdLst/>
              <a:ahLst/>
              <a:cxnLst/>
              <a:rect l="0" t="0" r="0" b="0"/>
              <a:pathLst>
                <a:path w="126343" h="126919">
                  <a:moveTo>
                    <a:pt x="0" y="42690"/>
                  </a:moveTo>
                  <a:lnTo>
                    <a:pt x="3119" y="85382"/>
                  </a:lnTo>
                  <a:lnTo>
                    <a:pt x="5589" y="95718"/>
                  </a:lnTo>
                  <a:lnTo>
                    <a:pt x="7235" y="97929"/>
                  </a:lnTo>
                  <a:lnTo>
                    <a:pt x="9065" y="87908"/>
                  </a:lnTo>
                  <a:lnTo>
                    <a:pt x="13455" y="33379"/>
                  </a:lnTo>
                  <a:lnTo>
                    <a:pt x="15989" y="22445"/>
                  </a:lnTo>
                  <a:lnTo>
                    <a:pt x="21188" y="13985"/>
                  </a:lnTo>
                  <a:lnTo>
                    <a:pt x="36323" y="1467"/>
                  </a:lnTo>
                  <a:lnTo>
                    <a:pt x="45272" y="0"/>
                  </a:lnTo>
                  <a:lnTo>
                    <a:pt x="64575" y="4609"/>
                  </a:lnTo>
                  <a:lnTo>
                    <a:pt x="89583" y="20359"/>
                  </a:lnTo>
                  <a:lnTo>
                    <a:pt x="101426" y="36274"/>
                  </a:lnTo>
                  <a:lnTo>
                    <a:pt x="118560" y="75088"/>
                  </a:lnTo>
                  <a:lnTo>
                    <a:pt x="126342" y="1269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69395" y="1231834"/>
              <a:ext cx="26647" cy="326384"/>
            </a:xfrm>
            <a:custGeom>
              <a:avLst/>
              <a:gdLst/>
              <a:ahLst/>
              <a:cxnLst/>
              <a:rect l="0" t="0" r="0" b="0"/>
              <a:pathLst>
                <a:path w="26647" h="326384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10873" y="133672"/>
                  </a:lnTo>
                  <a:lnTo>
                    <a:pt x="16252" y="193993"/>
                  </a:lnTo>
                  <a:lnTo>
                    <a:pt x="24246" y="255302"/>
                  </a:lnTo>
                  <a:lnTo>
                    <a:pt x="25935" y="296743"/>
                  </a:lnTo>
                  <a:lnTo>
                    <a:pt x="2664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11813" y="137923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3" y="5589"/>
                  </a:lnTo>
                  <a:lnTo>
                    <a:pt x="2697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48684" y="1387164"/>
              <a:ext cx="105498" cy="165151"/>
            </a:xfrm>
            <a:custGeom>
              <a:avLst/>
              <a:gdLst/>
              <a:ahLst/>
              <a:cxnLst/>
              <a:rect l="0" t="0" r="0" b="0"/>
              <a:pathLst>
                <a:path w="105498" h="165151">
                  <a:moveTo>
                    <a:pt x="0" y="55240"/>
                  </a:moveTo>
                  <a:lnTo>
                    <a:pt x="43963" y="78959"/>
                  </a:lnTo>
                  <a:lnTo>
                    <a:pt x="53875" y="79241"/>
                  </a:lnTo>
                  <a:lnTo>
                    <a:pt x="74247" y="73316"/>
                  </a:lnTo>
                  <a:lnTo>
                    <a:pt x="91880" y="59764"/>
                  </a:lnTo>
                  <a:lnTo>
                    <a:pt x="99858" y="51237"/>
                  </a:lnTo>
                  <a:lnTo>
                    <a:pt x="104007" y="42043"/>
                  </a:lnTo>
                  <a:lnTo>
                    <a:pt x="105497" y="22468"/>
                  </a:lnTo>
                  <a:lnTo>
                    <a:pt x="101917" y="14675"/>
                  </a:lnTo>
                  <a:lnTo>
                    <a:pt x="88580" y="2896"/>
                  </a:lnTo>
                  <a:lnTo>
                    <a:pt x="67835" y="0"/>
                  </a:lnTo>
                  <a:lnTo>
                    <a:pt x="55752" y="866"/>
                  </a:lnTo>
                  <a:lnTo>
                    <a:pt x="36087" y="11186"/>
                  </a:lnTo>
                  <a:lnTo>
                    <a:pt x="27567" y="18852"/>
                  </a:lnTo>
                  <a:lnTo>
                    <a:pt x="18101" y="39847"/>
                  </a:lnTo>
                  <a:lnTo>
                    <a:pt x="15064" y="63606"/>
                  </a:lnTo>
                  <a:lnTo>
                    <a:pt x="25626" y="118126"/>
                  </a:lnTo>
                  <a:lnTo>
                    <a:pt x="40998" y="149912"/>
                  </a:lnTo>
                  <a:lnTo>
                    <a:pt x="49559" y="156959"/>
                  </a:lnTo>
                  <a:lnTo>
                    <a:pt x="71548" y="164789"/>
                  </a:lnTo>
                  <a:lnTo>
                    <a:pt x="87561" y="165150"/>
                  </a:lnTo>
                  <a:lnTo>
                    <a:pt x="105285" y="160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97825" y="1410818"/>
              <a:ext cx="71958" cy="178552"/>
            </a:xfrm>
            <a:custGeom>
              <a:avLst/>
              <a:gdLst/>
              <a:ahLst/>
              <a:cxnLst/>
              <a:rect l="0" t="0" r="0" b="0"/>
              <a:pathLst>
                <a:path w="71958" h="178552">
                  <a:moveTo>
                    <a:pt x="8786" y="52643"/>
                  </a:moveTo>
                  <a:lnTo>
                    <a:pt x="3197" y="69410"/>
                  </a:lnTo>
                  <a:lnTo>
                    <a:pt x="3572" y="87001"/>
                  </a:lnTo>
                  <a:lnTo>
                    <a:pt x="14165" y="145641"/>
                  </a:lnTo>
                  <a:lnTo>
                    <a:pt x="11957" y="172744"/>
                  </a:lnTo>
                  <a:lnTo>
                    <a:pt x="9730" y="178334"/>
                  </a:lnTo>
                  <a:lnTo>
                    <a:pt x="7076" y="178551"/>
                  </a:lnTo>
                  <a:lnTo>
                    <a:pt x="4136" y="175186"/>
                  </a:lnTo>
                  <a:lnTo>
                    <a:pt x="0" y="148093"/>
                  </a:lnTo>
                  <a:lnTo>
                    <a:pt x="1606" y="86515"/>
                  </a:lnTo>
                  <a:lnTo>
                    <a:pt x="12898" y="53320"/>
                  </a:lnTo>
                  <a:lnTo>
                    <a:pt x="37675" y="16252"/>
                  </a:lnTo>
                  <a:lnTo>
                    <a:pt x="51261" y="7223"/>
                  </a:lnTo>
                  <a:lnTo>
                    <a:pt x="719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95778" y="1399620"/>
              <a:ext cx="131933" cy="151687"/>
            </a:xfrm>
            <a:custGeom>
              <a:avLst/>
              <a:gdLst/>
              <a:ahLst/>
              <a:cxnLst/>
              <a:rect l="0" t="0" r="0" b="0"/>
              <a:pathLst>
                <a:path w="131933" h="151687">
                  <a:moveTo>
                    <a:pt x="5590" y="42784"/>
                  </a:moveTo>
                  <a:lnTo>
                    <a:pt x="0" y="59551"/>
                  </a:lnTo>
                  <a:lnTo>
                    <a:pt x="376" y="77142"/>
                  </a:lnTo>
                  <a:lnTo>
                    <a:pt x="16585" y="137784"/>
                  </a:lnTo>
                  <a:lnTo>
                    <a:pt x="21004" y="151686"/>
                  </a:lnTo>
                  <a:lnTo>
                    <a:pt x="9466" y="112858"/>
                  </a:lnTo>
                  <a:lnTo>
                    <a:pt x="7908" y="76935"/>
                  </a:lnTo>
                  <a:lnTo>
                    <a:pt x="20395" y="22065"/>
                  </a:lnTo>
                  <a:lnTo>
                    <a:pt x="25989" y="13763"/>
                  </a:lnTo>
                  <a:lnTo>
                    <a:pt x="41562" y="1420"/>
                  </a:lnTo>
                  <a:lnTo>
                    <a:pt x="50628" y="0"/>
                  </a:lnTo>
                  <a:lnTo>
                    <a:pt x="70060" y="4661"/>
                  </a:lnTo>
                  <a:lnTo>
                    <a:pt x="87276" y="17652"/>
                  </a:lnTo>
                  <a:lnTo>
                    <a:pt x="117392" y="54587"/>
                  </a:lnTo>
                  <a:lnTo>
                    <a:pt x="125470" y="78055"/>
                  </a:lnTo>
                  <a:lnTo>
                    <a:pt x="130017" y="114456"/>
                  </a:lnTo>
                  <a:lnTo>
                    <a:pt x="131932" y="148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54752" y="1420245"/>
              <a:ext cx="130886" cy="173846"/>
            </a:xfrm>
            <a:custGeom>
              <a:avLst/>
              <a:gdLst/>
              <a:ahLst/>
              <a:cxnLst/>
              <a:rect l="0" t="0" r="0" b="0"/>
              <a:pathLst>
                <a:path w="130886" h="173846">
                  <a:moveTo>
                    <a:pt x="99300" y="64273"/>
                  </a:moveTo>
                  <a:lnTo>
                    <a:pt x="84646" y="20310"/>
                  </a:lnTo>
                  <a:lnTo>
                    <a:pt x="71730" y="6519"/>
                  </a:lnTo>
                  <a:lnTo>
                    <a:pt x="63372" y="1204"/>
                  </a:lnTo>
                  <a:lnTo>
                    <a:pt x="55460" y="0"/>
                  </a:lnTo>
                  <a:lnTo>
                    <a:pt x="47847" y="1537"/>
                  </a:lnTo>
                  <a:lnTo>
                    <a:pt x="40431" y="4901"/>
                  </a:lnTo>
                  <a:lnTo>
                    <a:pt x="29072" y="21118"/>
                  </a:lnTo>
                  <a:lnTo>
                    <a:pt x="8510" y="74664"/>
                  </a:lnTo>
                  <a:lnTo>
                    <a:pt x="0" y="106346"/>
                  </a:lnTo>
                  <a:lnTo>
                    <a:pt x="6419" y="148493"/>
                  </a:lnTo>
                  <a:lnTo>
                    <a:pt x="9303" y="159024"/>
                  </a:lnTo>
                  <a:lnTo>
                    <a:pt x="15905" y="166045"/>
                  </a:lnTo>
                  <a:lnTo>
                    <a:pt x="35719" y="173845"/>
                  </a:lnTo>
                  <a:lnTo>
                    <a:pt x="44045" y="172416"/>
                  </a:lnTo>
                  <a:lnTo>
                    <a:pt x="50765" y="167954"/>
                  </a:lnTo>
                  <a:lnTo>
                    <a:pt x="61351" y="153637"/>
                  </a:lnTo>
                  <a:lnTo>
                    <a:pt x="69956" y="135576"/>
                  </a:lnTo>
                  <a:lnTo>
                    <a:pt x="77775" y="95168"/>
                  </a:lnTo>
                  <a:lnTo>
                    <a:pt x="80271" y="95398"/>
                  </a:lnTo>
                  <a:lnTo>
                    <a:pt x="98270" y="120984"/>
                  </a:lnTo>
                  <a:lnTo>
                    <a:pt x="104462" y="125477"/>
                  </a:lnTo>
                  <a:lnTo>
                    <a:pt x="110930" y="127302"/>
                  </a:lnTo>
                  <a:lnTo>
                    <a:pt x="130885" y="127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72090" y="1189720"/>
              <a:ext cx="29826" cy="357970"/>
            </a:xfrm>
            <a:custGeom>
              <a:avLst/>
              <a:gdLst/>
              <a:ahLst/>
              <a:cxnLst/>
              <a:rect l="0" t="0" r="0" b="0"/>
              <a:pathLst>
                <a:path w="29826" h="357970">
                  <a:moveTo>
                    <a:pt x="13547" y="0"/>
                  </a:moveTo>
                  <a:lnTo>
                    <a:pt x="2369" y="16767"/>
                  </a:lnTo>
                  <a:lnTo>
                    <a:pt x="0" y="37478"/>
                  </a:lnTo>
                  <a:lnTo>
                    <a:pt x="2422" y="94490"/>
                  </a:lnTo>
                  <a:lnTo>
                    <a:pt x="8431" y="144850"/>
                  </a:lnTo>
                  <a:lnTo>
                    <a:pt x="12032" y="196817"/>
                  </a:lnTo>
                  <a:lnTo>
                    <a:pt x="20483" y="258373"/>
                  </a:lnTo>
                  <a:lnTo>
                    <a:pt x="26485" y="312472"/>
                  </a:lnTo>
                  <a:lnTo>
                    <a:pt x="29825" y="333069"/>
                  </a:lnTo>
                  <a:lnTo>
                    <a:pt x="2407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43523" y="1368704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9921" y="8334"/>
                  </a:lnTo>
                  <a:lnTo>
                    <a:pt x="53253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90922" y="145293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59337" y="132659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46631" y="1410818"/>
              <a:ext cx="109930" cy="177655"/>
            </a:xfrm>
            <a:custGeom>
              <a:avLst/>
              <a:gdLst/>
              <a:ahLst/>
              <a:cxnLst/>
              <a:rect l="0" t="0" r="0" b="0"/>
              <a:pathLst>
                <a:path w="109930" h="177655">
                  <a:moveTo>
                    <a:pt x="70633" y="0"/>
                  </a:moveTo>
                  <a:lnTo>
                    <a:pt x="48277" y="0"/>
                  </a:lnTo>
                  <a:lnTo>
                    <a:pt x="31061" y="6239"/>
                  </a:lnTo>
                  <a:lnTo>
                    <a:pt x="23194" y="11179"/>
                  </a:lnTo>
                  <a:lnTo>
                    <a:pt x="11335" y="26025"/>
                  </a:lnTo>
                  <a:lnTo>
                    <a:pt x="3334" y="45492"/>
                  </a:lnTo>
                  <a:lnTo>
                    <a:pt x="0" y="81590"/>
                  </a:lnTo>
                  <a:lnTo>
                    <a:pt x="7071" y="115032"/>
                  </a:lnTo>
                  <a:lnTo>
                    <a:pt x="36411" y="168353"/>
                  </a:lnTo>
                  <a:lnTo>
                    <a:pt x="44309" y="174237"/>
                  </a:lnTo>
                  <a:lnTo>
                    <a:pt x="53083" y="176989"/>
                  </a:lnTo>
                  <a:lnTo>
                    <a:pt x="62442" y="177654"/>
                  </a:lnTo>
                  <a:lnTo>
                    <a:pt x="79081" y="172154"/>
                  </a:lnTo>
                  <a:lnTo>
                    <a:pt x="86793" y="167412"/>
                  </a:lnTo>
                  <a:lnTo>
                    <a:pt x="98482" y="152784"/>
                  </a:lnTo>
                  <a:lnTo>
                    <a:pt x="103237" y="143970"/>
                  </a:lnTo>
                  <a:lnTo>
                    <a:pt x="109929" y="103619"/>
                  </a:lnTo>
                  <a:lnTo>
                    <a:pt x="106323" y="60208"/>
                  </a:lnTo>
                  <a:lnTo>
                    <a:pt x="94684" y="38068"/>
                  </a:lnTo>
                  <a:lnTo>
                    <a:pt x="601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48849" y="1410894"/>
              <a:ext cx="147401" cy="149483"/>
            </a:xfrm>
            <a:custGeom>
              <a:avLst/>
              <a:gdLst/>
              <a:ahLst/>
              <a:cxnLst/>
              <a:rect l="0" t="0" r="0" b="0"/>
              <a:pathLst>
                <a:path w="147401" h="149483">
                  <a:moveTo>
                    <a:pt x="0" y="31510"/>
                  </a:moveTo>
                  <a:lnTo>
                    <a:pt x="17959" y="92620"/>
                  </a:lnTo>
                  <a:lnTo>
                    <a:pt x="36302" y="149482"/>
                  </a:lnTo>
                  <a:lnTo>
                    <a:pt x="23632" y="87438"/>
                  </a:lnTo>
                  <a:lnTo>
                    <a:pt x="24940" y="46131"/>
                  </a:lnTo>
                  <a:lnTo>
                    <a:pt x="30972" y="23970"/>
                  </a:lnTo>
                  <a:lnTo>
                    <a:pt x="41452" y="6322"/>
                  </a:lnTo>
                  <a:lnTo>
                    <a:pt x="49861" y="1850"/>
                  </a:lnTo>
                  <a:lnTo>
                    <a:pt x="71684" y="0"/>
                  </a:lnTo>
                  <a:lnTo>
                    <a:pt x="80545" y="3484"/>
                  </a:lnTo>
                  <a:lnTo>
                    <a:pt x="93510" y="16714"/>
                  </a:lnTo>
                  <a:lnTo>
                    <a:pt x="123521" y="63920"/>
                  </a:lnTo>
                  <a:lnTo>
                    <a:pt x="144032" y="123219"/>
                  </a:lnTo>
                  <a:lnTo>
                    <a:pt x="147400" y="1473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330898" y="1429384"/>
              <a:ext cx="144336" cy="160420"/>
            </a:xfrm>
            <a:custGeom>
              <a:avLst/>
              <a:gdLst/>
              <a:ahLst/>
              <a:cxnLst/>
              <a:rect l="0" t="0" r="0" b="0"/>
              <a:pathLst>
                <a:path w="144336" h="160420">
                  <a:moveTo>
                    <a:pt x="102221" y="76191"/>
                  </a:moveTo>
                  <a:lnTo>
                    <a:pt x="99101" y="33499"/>
                  </a:lnTo>
                  <a:lnTo>
                    <a:pt x="96632" y="23163"/>
                  </a:lnTo>
                  <a:lnTo>
                    <a:pt x="91476" y="15103"/>
                  </a:lnTo>
                  <a:lnTo>
                    <a:pt x="76388" y="3027"/>
                  </a:lnTo>
                  <a:lnTo>
                    <a:pt x="57985" y="0"/>
                  </a:lnTo>
                  <a:lnTo>
                    <a:pt x="48163" y="830"/>
                  </a:lnTo>
                  <a:lnTo>
                    <a:pt x="31012" y="7992"/>
                  </a:lnTo>
                  <a:lnTo>
                    <a:pt x="23163" y="13177"/>
                  </a:lnTo>
                  <a:lnTo>
                    <a:pt x="11322" y="28298"/>
                  </a:lnTo>
                  <a:lnTo>
                    <a:pt x="3330" y="47886"/>
                  </a:lnTo>
                  <a:lnTo>
                    <a:pt x="0" y="85222"/>
                  </a:lnTo>
                  <a:lnTo>
                    <a:pt x="7072" y="123580"/>
                  </a:lnTo>
                  <a:lnTo>
                    <a:pt x="17429" y="142486"/>
                  </a:lnTo>
                  <a:lnTo>
                    <a:pt x="24635" y="147294"/>
                  </a:lnTo>
                  <a:lnTo>
                    <a:pt x="42002" y="149516"/>
                  </a:lnTo>
                  <a:lnTo>
                    <a:pt x="49207" y="144961"/>
                  </a:lnTo>
                  <a:lnTo>
                    <a:pt x="60332" y="127423"/>
                  </a:lnTo>
                  <a:lnTo>
                    <a:pt x="69770" y="86224"/>
                  </a:lnTo>
                  <a:lnTo>
                    <a:pt x="72398" y="86389"/>
                  </a:lnTo>
                  <a:lnTo>
                    <a:pt x="128811" y="146385"/>
                  </a:lnTo>
                  <a:lnTo>
                    <a:pt x="144335" y="160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79696" y="1221305"/>
              <a:ext cx="27124" cy="368499"/>
            </a:xfrm>
            <a:custGeom>
              <a:avLst/>
              <a:gdLst/>
              <a:ahLst/>
              <a:cxnLst/>
              <a:rect l="0" t="0" r="0" b="0"/>
              <a:pathLst>
                <a:path w="27124" h="368499">
                  <a:moveTo>
                    <a:pt x="6065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3098" y="148980"/>
                  </a:lnTo>
                  <a:lnTo>
                    <a:pt x="16728" y="200120"/>
                  </a:lnTo>
                  <a:lnTo>
                    <a:pt x="24723" y="253740"/>
                  </a:lnTo>
                  <a:lnTo>
                    <a:pt x="26648" y="309045"/>
                  </a:lnTo>
                  <a:lnTo>
                    <a:pt x="27123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51520" y="1249214"/>
              <a:ext cx="257688" cy="382704"/>
            </a:xfrm>
            <a:custGeom>
              <a:avLst/>
              <a:gdLst/>
              <a:ahLst/>
              <a:cxnLst/>
              <a:rect l="0" t="0" r="0" b="0"/>
              <a:pathLst>
                <a:path w="257688" h="382704">
                  <a:moveTo>
                    <a:pt x="50096" y="340589"/>
                  </a:moveTo>
                  <a:lnTo>
                    <a:pt x="41763" y="303111"/>
                  </a:lnTo>
                  <a:lnTo>
                    <a:pt x="40002" y="251687"/>
                  </a:lnTo>
                  <a:lnTo>
                    <a:pt x="28172" y="190841"/>
                  </a:lnTo>
                  <a:lnTo>
                    <a:pt x="14830" y="136574"/>
                  </a:lnTo>
                  <a:lnTo>
                    <a:pt x="2099" y="80794"/>
                  </a:lnTo>
                  <a:lnTo>
                    <a:pt x="0" y="39914"/>
                  </a:lnTo>
                  <a:lnTo>
                    <a:pt x="3655" y="16273"/>
                  </a:lnTo>
                  <a:lnTo>
                    <a:pt x="9777" y="8565"/>
                  </a:lnTo>
                  <a:lnTo>
                    <a:pt x="29057" y="0"/>
                  </a:lnTo>
                  <a:lnTo>
                    <a:pt x="50104" y="2433"/>
                  </a:lnTo>
                  <a:lnTo>
                    <a:pt x="103909" y="22230"/>
                  </a:lnTo>
                  <a:lnTo>
                    <a:pt x="164447" y="53404"/>
                  </a:lnTo>
                  <a:lnTo>
                    <a:pt x="199330" y="89409"/>
                  </a:lnTo>
                  <a:lnTo>
                    <a:pt x="241802" y="151208"/>
                  </a:lnTo>
                  <a:lnTo>
                    <a:pt x="254557" y="185040"/>
                  </a:lnTo>
                  <a:lnTo>
                    <a:pt x="257687" y="228730"/>
                  </a:lnTo>
                  <a:lnTo>
                    <a:pt x="254272" y="253439"/>
                  </a:lnTo>
                  <a:lnTo>
                    <a:pt x="242617" y="276119"/>
                  </a:lnTo>
                  <a:lnTo>
                    <a:pt x="203740" y="321484"/>
                  </a:lnTo>
                  <a:lnTo>
                    <a:pt x="142407" y="368964"/>
                  </a:lnTo>
                  <a:lnTo>
                    <a:pt x="121538" y="376597"/>
                  </a:lnTo>
                  <a:lnTo>
                    <a:pt x="71153" y="382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34111" y="1479938"/>
              <a:ext cx="157061" cy="148290"/>
            </a:xfrm>
            <a:custGeom>
              <a:avLst/>
              <a:gdLst/>
              <a:ahLst/>
              <a:cxnLst/>
              <a:rect l="0" t="0" r="0" b="0"/>
              <a:pathLst>
                <a:path w="157061" h="148290">
                  <a:moveTo>
                    <a:pt x="83360" y="78279"/>
                  </a:moveTo>
                  <a:lnTo>
                    <a:pt x="94539" y="67101"/>
                  </a:lnTo>
                  <a:lnTo>
                    <a:pt x="96662" y="60298"/>
                  </a:lnTo>
                  <a:lnTo>
                    <a:pt x="95901" y="43382"/>
                  </a:lnTo>
                  <a:lnTo>
                    <a:pt x="83306" y="14127"/>
                  </a:lnTo>
                  <a:lnTo>
                    <a:pt x="75135" y="7435"/>
                  </a:lnTo>
                  <a:lnTo>
                    <a:pt x="53579" y="0"/>
                  </a:lnTo>
                  <a:lnTo>
                    <a:pt x="43619" y="1526"/>
                  </a:lnTo>
                  <a:lnTo>
                    <a:pt x="26314" y="12581"/>
                  </a:lnTo>
                  <a:lnTo>
                    <a:pt x="9006" y="38536"/>
                  </a:lnTo>
                  <a:lnTo>
                    <a:pt x="1083" y="87153"/>
                  </a:lnTo>
                  <a:lnTo>
                    <a:pt x="0" y="114199"/>
                  </a:lnTo>
                  <a:lnTo>
                    <a:pt x="5757" y="135578"/>
                  </a:lnTo>
                  <a:lnTo>
                    <a:pt x="10567" y="144554"/>
                  </a:lnTo>
                  <a:lnTo>
                    <a:pt x="17284" y="148199"/>
                  </a:lnTo>
                  <a:lnTo>
                    <a:pt x="25272" y="148289"/>
                  </a:lnTo>
                  <a:lnTo>
                    <a:pt x="34106" y="146009"/>
                  </a:lnTo>
                  <a:lnTo>
                    <a:pt x="41165" y="140980"/>
                  </a:lnTo>
                  <a:lnTo>
                    <a:pt x="52129" y="126033"/>
                  </a:lnTo>
                  <a:lnTo>
                    <a:pt x="64878" y="97888"/>
                  </a:lnTo>
                  <a:lnTo>
                    <a:pt x="72430" y="56719"/>
                  </a:lnTo>
                  <a:lnTo>
                    <a:pt x="74904" y="56887"/>
                  </a:lnTo>
                  <a:lnTo>
                    <a:pt x="80771" y="66432"/>
                  </a:lnTo>
                  <a:lnTo>
                    <a:pt x="97191" y="98036"/>
                  </a:lnTo>
                  <a:lnTo>
                    <a:pt x="110564" y="111626"/>
                  </a:lnTo>
                  <a:lnTo>
                    <a:pt x="141507" y="126764"/>
                  </a:lnTo>
                  <a:lnTo>
                    <a:pt x="157060" y="1309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191300" y="1273948"/>
              <a:ext cx="16179" cy="357970"/>
            </a:xfrm>
            <a:custGeom>
              <a:avLst/>
              <a:gdLst/>
              <a:ahLst/>
              <a:cxnLst/>
              <a:rect l="0" t="0" r="0" b="0"/>
              <a:pathLst>
                <a:path w="16179" h="357970">
                  <a:moveTo>
                    <a:pt x="10400" y="0"/>
                  </a:moveTo>
                  <a:lnTo>
                    <a:pt x="1334" y="58617"/>
                  </a:lnTo>
                  <a:lnTo>
                    <a:pt x="304" y="115764"/>
                  </a:lnTo>
                  <a:lnTo>
                    <a:pt x="0" y="178970"/>
                  </a:lnTo>
                  <a:lnTo>
                    <a:pt x="5498" y="236562"/>
                  </a:lnTo>
                  <a:lnTo>
                    <a:pt x="10601" y="298849"/>
                  </a:lnTo>
                  <a:lnTo>
                    <a:pt x="16178" y="332653"/>
                  </a:lnTo>
                  <a:lnTo>
                    <a:pt x="1040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28000" y="141081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8468" y="11453"/>
                  </a:lnTo>
                  <a:lnTo>
                    <a:pt x="39337" y="247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54342" y="1440236"/>
              <a:ext cx="118078" cy="196071"/>
            </a:xfrm>
            <a:custGeom>
              <a:avLst/>
              <a:gdLst/>
              <a:ahLst/>
              <a:cxnLst/>
              <a:rect l="0" t="0" r="0" b="0"/>
              <a:pathLst>
                <a:path w="118078" h="196071">
                  <a:moveTo>
                    <a:pt x="0" y="75867"/>
                  </a:moveTo>
                  <a:lnTo>
                    <a:pt x="33621" y="81933"/>
                  </a:lnTo>
                  <a:lnTo>
                    <a:pt x="93407" y="71308"/>
                  </a:lnTo>
                  <a:lnTo>
                    <a:pt x="102046" y="65809"/>
                  </a:lnTo>
                  <a:lnTo>
                    <a:pt x="114764" y="50340"/>
                  </a:lnTo>
                  <a:lnTo>
                    <a:pt x="118077" y="31766"/>
                  </a:lnTo>
                  <a:lnTo>
                    <a:pt x="117322" y="21900"/>
                  </a:lnTo>
                  <a:lnTo>
                    <a:pt x="113310" y="14153"/>
                  </a:lnTo>
                  <a:lnTo>
                    <a:pt x="99493" y="2425"/>
                  </a:lnTo>
                  <a:lnTo>
                    <a:pt x="90895" y="0"/>
                  </a:lnTo>
                  <a:lnTo>
                    <a:pt x="71983" y="424"/>
                  </a:lnTo>
                  <a:lnTo>
                    <a:pt x="54998" y="7632"/>
                  </a:lnTo>
                  <a:lnTo>
                    <a:pt x="47194" y="12829"/>
                  </a:lnTo>
                  <a:lnTo>
                    <a:pt x="35403" y="27963"/>
                  </a:lnTo>
                  <a:lnTo>
                    <a:pt x="18301" y="66275"/>
                  </a:lnTo>
                  <a:lnTo>
                    <a:pt x="11552" y="129557"/>
                  </a:lnTo>
                  <a:lnTo>
                    <a:pt x="13323" y="155881"/>
                  </a:lnTo>
                  <a:lnTo>
                    <a:pt x="21909" y="179279"/>
                  </a:lnTo>
                  <a:lnTo>
                    <a:pt x="29814" y="186923"/>
                  </a:lnTo>
                  <a:lnTo>
                    <a:pt x="51075" y="195415"/>
                  </a:lnTo>
                  <a:lnTo>
                    <a:pt x="73003" y="196070"/>
                  </a:lnTo>
                  <a:lnTo>
                    <a:pt x="105284" y="191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596575" y="1305533"/>
              <a:ext cx="142079" cy="326385"/>
            </a:xfrm>
            <a:custGeom>
              <a:avLst/>
              <a:gdLst/>
              <a:ahLst/>
              <a:cxnLst/>
              <a:rect l="0" t="0" r="0" b="0"/>
              <a:pathLst>
                <a:path w="142079" h="326385">
                  <a:moveTo>
                    <a:pt x="26264" y="0"/>
                  </a:moveTo>
                  <a:lnTo>
                    <a:pt x="11610" y="58617"/>
                  </a:lnTo>
                  <a:lnTo>
                    <a:pt x="6471" y="113961"/>
                  </a:lnTo>
                  <a:lnTo>
                    <a:pt x="5458" y="176886"/>
                  </a:lnTo>
                  <a:lnTo>
                    <a:pt x="5257" y="234722"/>
                  </a:lnTo>
                  <a:lnTo>
                    <a:pt x="0" y="293819"/>
                  </a:lnTo>
                  <a:lnTo>
                    <a:pt x="1735" y="304674"/>
                  </a:lnTo>
                  <a:lnTo>
                    <a:pt x="7572" y="310741"/>
                  </a:lnTo>
                  <a:lnTo>
                    <a:pt x="16142" y="313616"/>
                  </a:lnTo>
                  <a:lnTo>
                    <a:pt x="76837" y="315560"/>
                  </a:lnTo>
                  <a:lnTo>
                    <a:pt x="114428" y="316938"/>
                  </a:lnTo>
                  <a:lnTo>
                    <a:pt x="142078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812352" y="154768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833409" y="1442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896580" y="1504875"/>
              <a:ext cx="151953" cy="148100"/>
            </a:xfrm>
            <a:custGeom>
              <a:avLst/>
              <a:gdLst/>
              <a:ahLst/>
              <a:cxnLst/>
              <a:rect l="0" t="0" r="0" b="0"/>
              <a:pathLst>
                <a:path w="151953" h="148100">
                  <a:moveTo>
                    <a:pt x="0" y="21757"/>
                  </a:moveTo>
                  <a:lnTo>
                    <a:pt x="20243" y="80374"/>
                  </a:lnTo>
                  <a:lnTo>
                    <a:pt x="29345" y="125189"/>
                  </a:lnTo>
                  <a:lnTo>
                    <a:pt x="30092" y="123467"/>
                  </a:lnTo>
                  <a:lnTo>
                    <a:pt x="34574" y="64828"/>
                  </a:lnTo>
                  <a:lnTo>
                    <a:pt x="46214" y="21946"/>
                  </a:lnTo>
                  <a:lnTo>
                    <a:pt x="51866" y="13694"/>
                  </a:lnTo>
                  <a:lnTo>
                    <a:pt x="67506" y="1406"/>
                  </a:lnTo>
                  <a:lnTo>
                    <a:pt x="75419" y="0"/>
                  </a:lnTo>
                  <a:lnTo>
                    <a:pt x="83035" y="1403"/>
                  </a:lnTo>
                  <a:lnTo>
                    <a:pt x="90452" y="4678"/>
                  </a:lnTo>
                  <a:lnTo>
                    <a:pt x="104931" y="20795"/>
                  </a:lnTo>
                  <a:lnTo>
                    <a:pt x="131928" y="74273"/>
                  </a:lnTo>
                  <a:lnTo>
                    <a:pt x="151952" y="134049"/>
                  </a:lnTo>
                  <a:lnTo>
                    <a:pt x="151604" y="138733"/>
                  </a:lnTo>
                  <a:lnTo>
                    <a:pt x="147399" y="148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75565" y="1482476"/>
              <a:ext cx="126343" cy="191556"/>
            </a:xfrm>
            <a:custGeom>
              <a:avLst/>
              <a:gdLst/>
              <a:ahLst/>
              <a:cxnLst/>
              <a:rect l="0" t="0" r="0" b="0"/>
              <a:pathLst>
                <a:path w="126343" h="191556">
                  <a:moveTo>
                    <a:pt x="0" y="117855"/>
                  </a:moveTo>
                  <a:lnTo>
                    <a:pt x="43962" y="97612"/>
                  </a:lnTo>
                  <a:lnTo>
                    <a:pt x="74247" y="78452"/>
                  </a:lnTo>
                  <a:lnTo>
                    <a:pt x="88760" y="61738"/>
                  </a:lnTo>
                  <a:lnTo>
                    <a:pt x="107610" y="22412"/>
                  </a:lnTo>
                  <a:lnTo>
                    <a:pt x="106834" y="14452"/>
                  </a:lnTo>
                  <a:lnTo>
                    <a:pt x="102808" y="7976"/>
                  </a:lnTo>
                  <a:lnTo>
                    <a:pt x="96615" y="2488"/>
                  </a:lnTo>
                  <a:lnTo>
                    <a:pt x="87806" y="0"/>
                  </a:lnTo>
                  <a:lnTo>
                    <a:pt x="65541" y="354"/>
                  </a:lnTo>
                  <a:lnTo>
                    <a:pt x="46287" y="10650"/>
                  </a:lnTo>
                  <a:lnTo>
                    <a:pt x="37877" y="18309"/>
                  </a:lnTo>
                  <a:lnTo>
                    <a:pt x="28532" y="39297"/>
                  </a:lnTo>
                  <a:lnTo>
                    <a:pt x="22533" y="90899"/>
                  </a:lnTo>
                  <a:lnTo>
                    <a:pt x="27952" y="115233"/>
                  </a:lnTo>
                  <a:lnTo>
                    <a:pt x="50495" y="159451"/>
                  </a:lnTo>
                  <a:lnTo>
                    <a:pt x="66896" y="174557"/>
                  </a:lnTo>
                  <a:lnTo>
                    <a:pt x="85884" y="184000"/>
                  </a:lnTo>
                  <a:lnTo>
                    <a:pt x="126342" y="191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990715" y="1663502"/>
              <a:ext cx="3242778" cy="63172"/>
            </a:xfrm>
            <a:custGeom>
              <a:avLst/>
              <a:gdLst/>
              <a:ahLst/>
              <a:cxnLst/>
              <a:rect l="0" t="0" r="0" b="0"/>
              <a:pathLst>
                <a:path w="3242778" h="63172">
                  <a:moveTo>
                    <a:pt x="3242777" y="63171"/>
                  </a:moveTo>
                  <a:lnTo>
                    <a:pt x="3193846" y="60052"/>
                  </a:lnTo>
                  <a:lnTo>
                    <a:pt x="3146001" y="54838"/>
                  </a:lnTo>
                  <a:lnTo>
                    <a:pt x="3083021" y="47487"/>
                  </a:lnTo>
                  <a:lnTo>
                    <a:pt x="3034135" y="43706"/>
                  </a:lnTo>
                  <a:lnTo>
                    <a:pt x="2982605" y="42586"/>
                  </a:lnTo>
                  <a:lnTo>
                    <a:pt x="2930293" y="42254"/>
                  </a:lnTo>
                  <a:lnTo>
                    <a:pt x="2877748" y="42156"/>
                  </a:lnTo>
                  <a:lnTo>
                    <a:pt x="2825135" y="42127"/>
                  </a:lnTo>
                  <a:lnTo>
                    <a:pt x="2770595" y="34881"/>
                  </a:lnTo>
                  <a:lnTo>
                    <a:pt x="2715975" y="32237"/>
                  </a:lnTo>
                  <a:lnTo>
                    <a:pt x="2660126" y="31714"/>
                  </a:lnTo>
                  <a:lnTo>
                    <a:pt x="2602864" y="31611"/>
                  </a:lnTo>
                  <a:lnTo>
                    <a:pt x="2539560" y="31591"/>
                  </a:lnTo>
                  <a:lnTo>
                    <a:pt x="2476060" y="31587"/>
                  </a:lnTo>
                  <a:lnTo>
                    <a:pt x="2415596" y="30416"/>
                  </a:lnTo>
                  <a:lnTo>
                    <a:pt x="2358593" y="23252"/>
                  </a:lnTo>
                  <a:lnTo>
                    <a:pt x="2296683" y="21491"/>
                  </a:lnTo>
                  <a:lnTo>
                    <a:pt x="2235365" y="22313"/>
                  </a:lnTo>
                  <a:lnTo>
                    <a:pt x="2186492" y="27148"/>
                  </a:lnTo>
                  <a:lnTo>
                    <a:pt x="2124345" y="22607"/>
                  </a:lnTo>
                  <a:lnTo>
                    <a:pt x="2073399" y="21516"/>
                  </a:lnTo>
                  <a:lnTo>
                    <a:pt x="2021260" y="21193"/>
                  </a:lnTo>
                  <a:lnTo>
                    <a:pt x="1968766" y="21097"/>
                  </a:lnTo>
                  <a:lnTo>
                    <a:pt x="1916168" y="21069"/>
                  </a:lnTo>
                  <a:lnTo>
                    <a:pt x="1863538" y="21061"/>
                  </a:lnTo>
                  <a:lnTo>
                    <a:pt x="1807781" y="21058"/>
                  </a:lnTo>
                  <a:lnTo>
                    <a:pt x="1749925" y="21057"/>
                  </a:lnTo>
                  <a:lnTo>
                    <a:pt x="1692619" y="21057"/>
                  </a:lnTo>
                  <a:lnTo>
                    <a:pt x="1631185" y="21057"/>
                  </a:lnTo>
                  <a:lnTo>
                    <a:pt x="1571648" y="21057"/>
                  </a:lnTo>
                  <a:lnTo>
                    <a:pt x="1513844" y="21057"/>
                  </a:lnTo>
                  <a:lnTo>
                    <a:pt x="1452263" y="21057"/>
                  </a:lnTo>
                  <a:lnTo>
                    <a:pt x="1389563" y="21057"/>
                  </a:lnTo>
                  <a:lnTo>
                    <a:pt x="1332771" y="21057"/>
                  </a:lnTo>
                  <a:lnTo>
                    <a:pt x="1277249" y="15468"/>
                  </a:lnTo>
                  <a:lnTo>
                    <a:pt x="1221740" y="16393"/>
                  </a:lnTo>
                  <a:lnTo>
                    <a:pt x="1162510" y="11687"/>
                  </a:lnTo>
                  <a:lnTo>
                    <a:pt x="1103669" y="10872"/>
                  </a:lnTo>
                  <a:lnTo>
                    <a:pt x="1041781" y="10630"/>
                  </a:lnTo>
                  <a:lnTo>
                    <a:pt x="978990" y="10559"/>
                  </a:lnTo>
                  <a:lnTo>
                    <a:pt x="927110" y="10538"/>
                  </a:lnTo>
                  <a:lnTo>
                    <a:pt x="870924" y="10531"/>
                  </a:lnTo>
                  <a:lnTo>
                    <a:pt x="810762" y="3294"/>
                  </a:lnTo>
                  <a:lnTo>
                    <a:pt x="754953" y="976"/>
                  </a:lnTo>
                  <a:lnTo>
                    <a:pt x="693963" y="289"/>
                  </a:lnTo>
                  <a:lnTo>
                    <a:pt x="631438" y="86"/>
                  </a:lnTo>
                  <a:lnTo>
                    <a:pt x="589475" y="38"/>
                  </a:lnTo>
                  <a:lnTo>
                    <a:pt x="544308" y="17"/>
                  </a:lnTo>
                  <a:lnTo>
                    <a:pt x="498108" y="8"/>
                  </a:lnTo>
                  <a:lnTo>
                    <a:pt x="454178" y="4"/>
                  </a:lnTo>
                  <a:lnTo>
                    <a:pt x="411257" y="2"/>
                  </a:lnTo>
                  <a:lnTo>
                    <a:pt x="353870" y="1"/>
                  </a:lnTo>
                  <a:lnTo>
                    <a:pt x="300992" y="0"/>
                  </a:lnTo>
                  <a:lnTo>
                    <a:pt x="240871" y="0"/>
                  </a:lnTo>
                  <a:lnTo>
                    <a:pt x="178604" y="0"/>
                  </a:lnTo>
                  <a:lnTo>
                    <a:pt x="118820" y="0"/>
                  </a:lnTo>
                  <a:lnTo>
                    <a:pt x="57396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370362" y="1499437"/>
              <a:ext cx="126343" cy="16667"/>
            </a:xfrm>
            <a:custGeom>
              <a:avLst/>
              <a:gdLst/>
              <a:ahLst/>
              <a:cxnLst/>
              <a:rect l="0" t="0" r="0" b="0"/>
              <a:pathLst>
                <a:path w="126343" h="16667">
                  <a:moveTo>
                    <a:pt x="126342" y="16666"/>
                  </a:moveTo>
                  <a:lnTo>
                    <a:pt x="115164" y="5488"/>
                  </a:lnTo>
                  <a:lnTo>
                    <a:pt x="97198" y="0"/>
                  </a:lnTo>
                  <a:lnTo>
                    <a:pt x="57656" y="30"/>
                  </a:lnTo>
                  <a:lnTo>
                    <a:pt x="0" y="61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296079" y="1710555"/>
            <a:ext cx="3563833" cy="563601"/>
            <a:chOff x="6296079" y="1710555"/>
            <a:chExt cx="3563833" cy="563601"/>
          </a:xfrm>
        </p:grpSpPr>
        <p:sp>
          <p:nvSpPr>
            <p:cNvPr id="118" name="Freeform 117"/>
            <p:cNvSpPr/>
            <p:nvPr/>
          </p:nvSpPr>
          <p:spPr>
            <a:xfrm>
              <a:off x="6296079" y="1737202"/>
              <a:ext cx="10492" cy="263213"/>
            </a:xfrm>
            <a:custGeom>
              <a:avLst/>
              <a:gdLst/>
              <a:ahLst/>
              <a:cxnLst/>
              <a:rect l="0" t="0" r="0" b="0"/>
              <a:pathLst>
                <a:path w="10492" h="263213">
                  <a:moveTo>
                    <a:pt x="10491" y="0"/>
                  </a:moveTo>
                  <a:lnTo>
                    <a:pt x="2157" y="37478"/>
                  </a:lnTo>
                  <a:lnTo>
                    <a:pt x="395" y="88901"/>
                  </a:lnTo>
                  <a:lnTo>
                    <a:pt x="91" y="135785"/>
                  </a:lnTo>
                  <a:lnTo>
                    <a:pt x="0" y="186722"/>
                  </a:lnTo>
                  <a:lnTo>
                    <a:pt x="8300" y="244690"/>
                  </a:lnTo>
                  <a:lnTo>
                    <a:pt x="10491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95091" y="1733566"/>
              <a:ext cx="135898" cy="298481"/>
            </a:xfrm>
            <a:custGeom>
              <a:avLst/>
              <a:gdLst/>
              <a:ahLst/>
              <a:cxnLst/>
              <a:rect l="0" t="0" r="0" b="0"/>
              <a:pathLst>
                <a:path w="135898" h="298481">
                  <a:moveTo>
                    <a:pt x="132578" y="35221"/>
                  </a:moveTo>
                  <a:lnTo>
                    <a:pt x="97830" y="89096"/>
                  </a:lnTo>
                  <a:lnTo>
                    <a:pt x="72084" y="149973"/>
                  </a:lnTo>
                  <a:lnTo>
                    <a:pt x="46347" y="194626"/>
                  </a:lnTo>
                  <a:lnTo>
                    <a:pt x="34758" y="230761"/>
                  </a:lnTo>
                  <a:lnTo>
                    <a:pt x="33730" y="254319"/>
                  </a:lnTo>
                  <a:lnTo>
                    <a:pt x="38342" y="275317"/>
                  </a:lnTo>
                  <a:lnTo>
                    <a:pt x="48191" y="292449"/>
                  </a:lnTo>
                  <a:lnTo>
                    <a:pt x="55263" y="296784"/>
                  </a:lnTo>
                  <a:lnTo>
                    <a:pt x="72479" y="298480"/>
                  </a:lnTo>
                  <a:lnTo>
                    <a:pt x="80814" y="294955"/>
                  </a:lnTo>
                  <a:lnTo>
                    <a:pt x="118192" y="260064"/>
                  </a:lnTo>
                  <a:lnTo>
                    <a:pt x="133905" y="233253"/>
                  </a:lnTo>
                  <a:lnTo>
                    <a:pt x="135897" y="210193"/>
                  </a:lnTo>
                  <a:lnTo>
                    <a:pt x="127644" y="162850"/>
                  </a:lnTo>
                  <a:lnTo>
                    <a:pt x="122270" y="154232"/>
                  </a:lnTo>
                  <a:lnTo>
                    <a:pt x="75737" y="116620"/>
                  </a:lnTo>
                  <a:lnTo>
                    <a:pt x="24800" y="83335"/>
                  </a:lnTo>
                  <a:lnTo>
                    <a:pt x="10197" y="69863"/>
                  </a:lnTo>
                  <a:lnTo>
                    <a:pt x="2147" y="49838"/>
                  </a:lnTo>
                  <a:lnTo>
                    <a:pt x="0" y="37947"/>
                  </a:lnTo>
                  <a:lnTo>
                    <a:pt x="2078" y="28849"/>
                  </a:lnTo>
                  <a:lnTo>
                    <a:pt x="6974" y="21615"/>
                  </a:lnTo>
                  <a:lnTo>
                    <a:pt x="21771" y="10457"/>
                  </a:lnTo>
                  <a:lnTo>
                    <a:pt x="40046" y="1598"/>
                  </a:lnTo>
                  <a:lnTo>
                    <a:pt x="59867" y="0"/>
                  </a:lnTo>
                  <a:lnTo>
                    <a:pt x="90463" y="36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565339" y="1800373"/>
              <a:ext cx="170585" cy="234658"/>
            </a:xfrm>
            <a:custGeom>
              <a:avLst/>
              <a:gdLst/>
              <a:ahLst/>
              <a:cxnLst/>
              <a:rect l="0" t="0" r="0" b="0"/>
              <a:pathLst>
                <a:path w="170585" h="234658">
                  <a:moveTo>
                    <a:pt x="99199" y="0"/>
                  </a:moveTo>
                  <a:lnTo>
                    <a:pt x="56507" y="14572"/>
                  </a:lnTo>
                  <a:lnTo>
                    <a:pt x="46172" y="20243"/>
                  </a:lnTo>
                  <a:lnTo>
                    <a:pt x="31569" y="35903"/>
                  </a:lnTo>
                  <a:lnTo>
                    <a:pt x="16770" y="67569"/>
                  </a:lnTo>
                  <a:lnTo>
                    <a:pt x="0" y="126704"/>
                  </a:lnTo>
                  <a:lnTo>
                    <a:pt x="6338" y="176629"/>
                  </a:lnTo>
                  <a:lnTo>
                    <a:pt x="13474" y="197825"/>
                  </a:lnTo>
                  <a:lnTo>
                    <a:pt x="24445" y="215044"/>
                  </a:lnTo>
                  <a:lnTo>
                    <a:pt x="40239" y="227376"/>
                  </a:lnTo>
                  <a:lnTo>
                    <a:pt x="49364" y="232302"/>
                  </a:lnTo>
                  <a:lnTo>
                    <a:pt x="68862" y="234657"/>
                  </a:lnTo>
                  <a:lnTo>
                    <a:pt x="109975" y="226636"/>
                  </a:lnTo>
                  <a:lnTo>
                    <a:pt x="135797" y="211560"/>
                  </a:lnTo>
                  <a:lnTo>
                    <a:pt x="147831" y="195802"/>
                  </a:lnTo>
                  <a:lnTo>
                    <a:pt x="165088" y="157090"/>
                  </a:lnTo>
                  <a:lnTo>
                    <a:pt x="170584" y="120504"/>
                  </a:lnTo>
                  <a:lnTo>
                    <a:pt x="166624" y="80028"/>
                  </a:lnTo>
                  <a:lnTo>
                    <a:pt x="152453" y="43989"/>
                  </a:lnTo>
                  <a:lnTo>
                    <a:pt x="133435" y="16673"/>
                  </a:lnTo>
                  <a:lnTo>
                    <a:pt x="116755" y="7410"/>
                  </a:lnTo>
                  <a:lnTo>
                    <a:pt x="886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00352" y="1737202"/>
              <a:ext cx="79926" cy="89801"/>
            </a:xfrm>
            <a:custGeom>
              <a:avLst/>
              <a:gdLst/>
              <a:ahLst/>
              <a:cxnLst/>
              <a:rect l="0" t="0" r="0" b="0"/>
              <a:pathLst>
                <a:path w="79926" h="89801">
                  <a:moveTo>
                    <a:pt x="48415" y="0"/>
                  </a:moveTo>
                  <a:lnTo>
                    <a:pt x="24368" y="9575"/>
                  </a:lnTo>
                  <a:lnTo>
                    <a:pt x="10041" y="20243"/>
                  </a:lnTo>
                  <a:lnTo>
                    <a:pt x="2114" y="39022"/>
                  </a:lnTo>
                  <a:lnTo>
                    <a:pt x="0" y="50581"/>
                  </a:lnTo>
                  <a:lnTo>
                    <a:pt x="2100" y="60627"/>
                  </a:lnTo>
                  <a:lnTo>
                    <a:pt x="13793" y="78028"/>
                  </a:lnTo>
                  <a:lnTo>
                    <a:pt x="33807" y="87321"/>
                  </a:lnTo>
                  <a:lnTo>
                    <a:pt x="45695" y="89800"/>
                  </a:lnTo>
                  <a:lnTo>
                    <a:pt x="55961" y="89112"/>
                  </a:lnTo>
                  <a:lnTo>
                    <a:pt x="73605" y="82109"/>
                  </a:lnTo>
                  <a:lnTo>
                    <a:pt x="78076" y="74626"/>
                  </a:lnTo>
                  <a:lnTo>
                    <a:pt x="79925" y="53834"/>
                  </a:lnTo>
                  <a:lnTo>
                    <a:pt x="73728" y="35234"/>
                  </a:lnTo>
                  <a:lnTo>
                    <a:pt x="63174" y="20339"/>
                  </a:lnTo>
                  <a:lnTo>
                    <a:pt x="378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038235" y="1710555"/>
              <a:ext cx="152730" cy="416202"/>
            </a:xfrm>
            <a:custGeom>
              <a:avLst/>
              <a:gdLst/>
              <a:ahLst/>
              <a:cxnLst/>
              <a:rect l="0" t="0" r="0" b="0"/>
              <a:pathLst>
                <a:path w="152730" h="416202">
                  <a:moveTo>
                    <a:pt x="152729" y="5590"/>
                  </a:moveTo>
                  <a:lnTo>
                    <a:pt x="135961" y="0"/>
                  </a:lnTo>
                  <a:lnTo>
                    <a:pt x="128682" y="694"/>
                  </a:lnTo>
                  <a:lnTo>
                    <a:pt x="114355" y="7703"/>
                  </a:lnTo>
                  <a:lnTo>
                    <a:pt x="65005" y="62265"/>
                  </a:lnTo>
                  <a:lnTo>
                    <a:pt x="45108" y="92183"/>
                  </a:lnTo>
                  <a:lnTo>
                    <a:pt x="24192" y="143620"/>
                  </a:lnTo>
                  <a:lnTo>
                    <a:pt x="13713" y="171052"/>
                  </a:lnTo>
                  <a:lnTo>
                    <a:pt x="3866" y="226790"/>
                  </a:lnTo>
                  <a:lnTo>
                    <a:pt x="0" y="253640"/>
                  </a:lnTo>
                  <a:lnTo>
                    <a:pt x="9985" y="315895"/>
                  </a:lnTo>
                  <a:lnTo>
                    <a:pt x="25296" y="351386"/>
                  </a:lnTo>
                  <a:lnTo>
                    <a:pt x="44651" y="378539"/>
                  </a:lnTo>
                  <a:lnTo>
                    <a:pt x="70793" y="401403"/>
                  </a:lnTo>
                  <a:lnTo>
                    <a:pt x="87457" y="409624"/>
                  </a:lnTo>
                  <a:lnTo>
                    <a:pt x="110614" y="4162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78231" y="1815840"/>
              <a:ext cx="169415" cy="271601"/>
            </a:xfrm>
            <a:custGeom>
              <a:avLst/>
              <a:gdLst/>
              <a:ahLst/>
              <a:cxnLst/>
              <a:rect l="0" t="0" r="0" b="0"/>
              <a:pathLst>
                <a:path w="169415" h="271601">
                  <a:moveTo>
                    <a:pt x="107489" y="5590"/>
                  </a:moveTo>
                  <a:lnTo>
                    <a:pt x="90721" y="0"/>
                  </a:lnTo>
                  <a:lnTo>
                    <a:pt x="73131" y="376"/>
                  </a:lnTo>
                  <a:lnTo>
                    <a:pt x="54784" y="5612"/>
                  </a:lnTo>
                  <a:lnTo>
                    <a:pt x="38831" y="15738"/>
                  </a:lnTo>
                  <a:lnTo>
                    <a:pt x="16696" y="40182"/>
                  </a:lnTo>
                  <a:lnTo>
                    <a:pt x="909" y="80830"/>
                  </a:lnTo>
                  <a:lnTo>
                    <a:pt x="0" y="129919"/>
                  </a:lnTo>
                  <a:lnTo>
                    <a:pt x="10174" y="190502"/>
                  </a:lnTo>
                  <a:lnTo>
                    <a:pt x="21203" y="231044"/>
                  </a:lnTo>
                  <a:lnTo>
                    <a:pt x="32485" y="250461"/>
                  </a:lnTo>
                  <a:lnTo>
                    <a:pt x="48418" y="263770"/>
                  </a:lnTo>
                  <a:lnTo>
                    <a:pt x="57580" y="268957"/>
                  </a:lnTo>
                  <a:lnTo>
                    <a:pt x="77118" y="271600"/>
                  </a:lnTo>
                  <a:lnTo>
                    <a:pt x="96331" y="267706"/>
                  </a:lnTo>
                  <a:lnTo>
                    <a:pt x="127728" y="246142"/>
                  </a:lnTo>
                  <a:lnTo>
                    <a:pt x="156460" y="213763"/>
                  </a:lnTo>
                  <a:lnTo>
                    <a:pt x="164350" y="190918"/>
                  </a:lnTo>
                  <a:lnTo>
                    <a:pt x="169414" y="138124"/>
                  </a:lnTo>
                  <a:lnTo>
                    <a:pt x="163866" y="113627"/>
                  </a:lnTo>
                  <a:lnTo>
                    <a:pt x="141242" y="69304"/>
                  </a:lnTo>
                  <a:lnTo>
                    <a:pt x="107489" y="37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433553" y="1810901"/>
              <a:ext cx="10095" cy="231628"/>
            </a:xfrm>
            <a:custGeom>
              <a:avLst/>
              <a:gdLst/>
              <a:ahLst/>
              <a:cxnLst/>
              <a:rect l="0" t="0" r="0" b="0"/>
              <a:pathLst>
                <a:path w="10095" h="231628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21" y="142950"/>
                  </a:lnTo>
                  <a:lnTo>
                    <a:pt x="8643" y="205045"/>
                  </a:lnTo>
                  <a:lnTo>
                    <a:pt x="1009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48891" y="191618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9921" y="8333"/>
                  </a:lnTo>
                  <a:lnTo>
                    <a:pt x="5849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496290" y="1758259"/>
              <a:ext cx="231628" cy="315043"/>
            </a:xfrm>
            <a:custGeom>
              <a:avLst/>
              <a:gdLst/>
              <a:ahLst/>
              <a:cxnLst/>
              <a:rect l="0" t="0" r="0" b="0"/>
              <a:pathLst>
                <a:path w="231628" h="315043">
                  <a:moveTo>
                    <a:pt x="0" y="0"/>
                  </a:moveTo>
                  <a:lnTo>
                    <a:pt x="0" y="62477"/>
                  </a:lnTo>
                  <a:lnTo>
                    <a:pt x="0" y="119186"/>
                  </a:lnTo>
                  <a:lnTo>
                    <a:pt x="7235" y="175447"/>
                  </a:lnTo>
                  <a:lnTo>
                    <a:pt x="12997" y="228502"/>
                  </a:lnTo>
                  <a:lnTo>
                    <a:pt x="19465" y="278712"/>
                  </a:lnTo>
                  <a:lnTo>
                    <a:pt x="18825" y="284074"/>
                  </a:lnTo>
                  <a:lnTo>
                    <a:pt x="17230" y="284139"/>
                  </a:lnTo>
                  <a:lnTo>
                    <a:pt x="14996" y="280673"/>
                  </a:lnTo>
                  <a:lnTo>
                    <a:pt x="17441" y="253438"/>
                  </a:lnTo>
                  <a:lnTo>
                    <a:pt x="25575" y="221322"/>
                  </a:lnTo>
                  <a:lnTo>
                    <a:pt x="32258" y="214228"/>
                  </a:lnTo>
                  <a:lnTo>
                    <a:pt x="52161" y="206346"/>
                  </a:lnTo>
                  <a:lnTo>
                    <a:pt x="61680" y="207754"/>
                  </a:lnTo>
                  <a:lnTo>
                    <a:pt x="78496" y="218677"/>
                  </a:lnTo>
                  <a:lnTo>
                    <a:pt x="107186" y="254285"/>
                  </a:lnTo>
                  <a:lnTo>
                    <a:pt x="131742" y="315042"/>
                  </a:lnTo>
                  <a:lnTo>
                    <a:pt x="133452" y="312973"/>
                  </a:lnTo>
                  <a:lnTo>
                    <a:pt x="137691" y="299366"/>
                  </a:lnTo>
                  <a:lnTo>
                    <a:pt x="172654" y="242802"/>
                  </a:lnTo>
                  <a:lnTo>
                    <a:pt x="203297" y="211390"/>
                  </a:lnTo>
                  <a:lnTo>
                    <a:pt x="212740" y="204098"/>
                  </a:lnTo>
                  <a:lnTo>
                    <a:pt x="223233" y="183517"/>
                  </a:lnTo>
                  <a:lnTo>
                    <a:pt x="226031" y="171477"/>
                  </a:lnTo>
                  <a:lnTo>
                    <a:pt x="224387" y="162281"/>
                  </a:lnTo>
                  <a:lnTo>
                    <a:pt x="219781" y="154981"/>
                  </a:lnTo>
                  <a:lnTo>
                    <a:pt x="213201" y="148944"/>
                  </a:lnTo>
                  <a:lnTo>
                    <a:pt x="193412" y="142236"/>
                  </a:lnTo>
                  <a:lnTo>
                    <a:pt x="181584" y="140447"/>
                  </a:lnTo>
                  <a:lnTo>
                    <a:pt x="162202" y="144699"/>
                  </a:lnTo>
                  <a:lnTo>
                    <a:pt x="153758" y="149108"/>
                  </a:lnTo>
                  <a:lnTo>
                    <a:pt x="141256" y="163366"/>
                  </a:lnTo>
                  <a:lnTo>
                    <a:pt x="132970" y="182571"/>
                  </a:lnTo>
                  <a:lnTo>
                    <a:pt x="129476" y="218522"/>
                  </a:lnTo>
                  <a:lnTo>
                    <a:pt x="132804" y="241010"/>
                  </a:lnTo>
                  <a:lnTo>
                    <a:pt x="144421" y="259584"/>
                  </a:lnTo>
                  <a:lnTo>
                    <a:pt x="161283" y="274468"/>
                  </a:lnTo>
                  <a:lnTo>
                    <a:pt x="180476" y="284982"/>
                  </a:lnTo>
                  <a:lnTo>
                    <a:pt x="200704" y="287316"/>
                  </a:lnTo>
                  <a:lnTo>
                    <a:pt x="23162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787534" y="1895129"/>
              <a:ext cx="108840" cy="165001"/>
            </a:xfrm>
            <a:custGeom>
              <a:avLst/>
              <a:gdLst/>
              <a:ahLst/>
              <a:cxnLst/>
              <a:rect l="0" t="0" r="0" b="0"/>
              <a:pathLst>
                <a:path w="108840" h="165001">
                  <a:moveTo>
                    <a:pt x="3554" y="73700"/>
                  </a:moveTo>
                  <a:lnTo>
                    <a:pt x="9143" y="132317"/>
                  </a:lnTo>
                  <a:lnTo>
                    <a:pt x="18126" y="152784"/>
                  </a:lnTo>
                  <a:lnTo>
                    <a:pt x="25238" y="165000"/>
                  </a:lnTo>
                  <a:lnTo>
                    <a:pt x="23859" y="164982"/>
                  </a:lnTo>
                  <a:lnTo>
                    <a:pt x="20601" y="162631"/>
                  </a:lnTo>
                  <a:lnTo>
                    <a:pt x="6964" y="133640"/>
                  </a:lnTo>
                  <a:lnTo>
                    <a:pt x="0" y="114378"/>
                  </a:lnTo>
                  <a:lnTo>
                    <a:pt x="681" y="78213"/>
                  </a:lnTo>
                  <a:lnTo>
                    <a:pt x="8516" y="57768"/>
                  </a:lnTo>
                  <a:lnTo>
                    <a:pt x="13881" y="49041"/>
                  </a:lnTo>
                  <a:lnTo>
                    <a:pt x="43788" y="25579"/>
                  </a:lnTo>
                  <a:lnTo>
                    <a:pt x="91824" y="4177"/>
                  </a:lnTo>
                  <a:lnTo>
                    <a:pt x="1088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85866" y="1873523"/>
              <a:ext cx="117255" cy="187255"/>
            </a:xfrm>
            <a:custGeom>
              <a:avLst/>
              <a:gdLst/>
              <a:ahLst/>
              <a:cxnLst/>
              <a:rect l="0" t="0" r="0" b="0"/>
              <a:pathLst>
                <a:path w="117255" h="187255">
                  <a:moveTo>
                    <a:pt x="73719" y="21606"/>
                  </a:moveTo>
                  <a:lnTo>
                    <a:pt x="62541" y="4839"/>
                  </a:lnTo>
                  <a:lnTo>
                    <a:pt x="54569" y="1069"/>
                  </a:lnTo>
                  <a:lnTo>
                    <a:pt x="33232" y="0"/>
                  </a:lnTo>
                  <a:lnTo>
                    <a:pt x="23332" y="3693"/>
                  </a:lnTo>
                  <a:lnTo>
                    <a:pt x="6092" y="17154"/>
                  </a:lnTo>
                  <a:lnTo>
                    <a:pt x="1727" y="25657"/>
                  </a:lnTo>
                  <a:lnTo>
                    <a:pt x="0" y="44463"/>
                  </a:lnTo>
                  <a:lnTo>
                    <a:pt x="5603" y="74782"/>
                  </a:lnTo>
                  <a:lnTo>
                    <a:pt x="11931" y="81623"/>
                  </a:lnTo>
                  <a:lnTo>
                    <a:pt x="68731" y="99093"/>
                  </a:lnTo>
                  <a:lnTo>
                    <a:pt x="98238" y="115015"/>
                  </a:lnTo>
                  <a:lnTo>
                    <a:pt x="111132" y="130972"/>
                  </a:lnTo>
                  <a:lnTo>
                    <a:pt x="116209" y="140140"/>
                  </a:lnTo>
                  <a:lnTo>
                    <a:pt x="117254" y="148592"/>
                  </a:lnTo>
                  <a:lnTo>
                    <a:pt x="112175" y="164222"/>
                  </a:lnTo>
                  <a:lnTo>
                    <a:pt x="99000" y="175848"/>
                  </a:lnTo>
                  <a:lnTo>
                    <a:pt x="80276" y="183745"/>
                  </a:lnTo>
                  <a:lnTo>
                    <a:pt x="56356" y="187254"/>
                  </a:lnTo>
                  <a:lnTo>
                    <a:pt x="36367" y="182575"/>
                  </a:lnTo>
                  <a:lnTo>
                    <a:pt x="10549" y="169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228721" y="1968829"/>
              <a:ext cx="15093" cy="94757"/>
            </a:xfrm>
            <a:custGeom>
              <a:avLst/>
              <a:gdLst/>
              <a:ahLst/>
              <a:cxnLst/>
              <a:rect l="0" t="0" r="0" b="0"/>
              <a:pathLst>
                <a:path w="15093" h="94757">
                  <a:moveTo>
                    <a:pt x="15092" y="0"/>
                  </a:moveTo>
                  <a:lnTo>
                    <a:pt x="438" y="43962"/>
                  </a:lnTo>
                  <a:lnTo>
                    <a:pt x="0" y="63992"/>
                  </a:lnTo>
                  <a:lnTo>
                    <a:pt x="4564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243813" y="1853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00286" y="1725862"/>
              <a:ext cx="206741" cy="348253"/>
            </a:xfrm>
            <a:custGeom>
              <a:avLst/>
              <a:gdLst/>
              <a:ahLst/>
              <a:cxnLst/>
              <a:rect l="0" t="0" r="0" b="0"/>
              <a:pathLst>
                <a:path w="206741" h="348253">
                  <a:moveTo>
                    <a:pt x="80398" y="274552"/>
                  </a:moveTo>
                  <a:lnTo>
                    <a:pt x="85987" y="257784"/>
                  </a:lnTo>
                  <a:lnTo>
                    <a:pt x="85612" y="240193"/>
                  </a:lnTo>
                  <a:lnTo>
                    <a:pt x="80376" y="220677"/>
                  </a:lnTo>
                  <a:lnTo>
                    <a:pt x="70249" y="200305"/>
                  </a:lnTo>
                  <a:lnTo>
                    <a:pt x="63104" y="194638"/>
                  </a:lnTo>
                  <a:lnTo>
                    <a:pt x="54831" y="192030"/>
                  </a:lnTo>
                  <a:lnTo>
                    <a:pt x="45806" y="191462"/>
                  </a:lnTo>
                  <a:lnTo>
                    <a:pt x="38619" y="194592"/>
                  </a:lnTo>
                  <a:lnTo>
                    <a:pt x="9097" y="234387"/>
                  </a:lnTo>
                  <a:lnTo>
                    <a:pt x="0" y="270190"/>
                  </a:lnTo>
                  <a:lnTo>
                    <a:pt x="2894" y="304845"/>
                  </a:lnTo>
                  <a:lnTo>
                    <a:pt x="11246" y="323501"/>
                  </a:lnTo>
                  <a:lnTo>
                    <a:pt x="16749" y="331751"/>
                  </a:lnTo>
                  <a:lnTo>
                    <a:pt x="25098" y="336081"/>
                  </a:lnTo>
                  <a:lnTo>
                    <a:pt x="46851" y="337773"/>
                  </a:lnTo>
                  <a:lnTo>
                    <a:pt x="55693" y="334247"/>
                  </a:lnTo>
                  <a:lnTo>
                    <a:pt x="68638" y="320970"/>
                  </a:lnTo>
                  <a:lnTo>
                    <a:pt x="88092" y="288176"/>
                  </a:lnTo>
                  <a:lnTo>
                    <a:pt x="97495" y="243234"/>
                  </a:lnTo>
                  <a:lnTo>
                    <a:pt x="100282" y="187284"/>
                  </a:lnTo>
                  <a:lnTo>
                    <a:pt x="101108" y="131841"/>
                  </a:lnTo>
                  <a:lnTo>
                    <a:pt x="92981" y="69111"/>
                  </a:lnTo>
                  <a:lnTo>
                    <a:pt x="80110" y="14779"/>
                  </a:lnTo>
                  <a:lnTo>
                    <a:pt x="76697" y="3104"/>
                  </a:lnTo>
                  <a:lnTo>
                    <a:pt x="73251" y="0"/>
                  </a:lnTo>
                  <a:lnTo>
                    <a:pt x="69784" y="2610"/>
                  </a:lnTo>
                  <a:lnTo>
                    <a:pt x="66303" y="9029"/>
                  </a:lnTo>
                  <a:lnTo>
                    <a:pt x="61403" y="46010"/>
                  </a:lnTo>
                  <a:lnTo>
                    <a:pt x="65541" y="99601"/>
                  </a:lnTo>
                  <a:lnTo>
                    <a:pt x="62998" y="154344"/>
                  </a:lnTo>
                  <a:lnTo>
                    <a:pt x="60424" y="207609"/>
                  </a:lnTo>
                  <a:lnTo>
                    <a:pt x="67960" y="268435"/>
                  </a:lnTo>
                  <a:lnTo>
                    <a:pt x="74091" y="292890"/>
                  </a:lnTo>
                  <a:lnTo>
                    <a:pt x="79703" y="298476"/>
                  </a:lnTo>
                  <a:lnTo>
                    <a:pt x="86953" y="299860"/>
                  </a:lnTo>
                  <a:lnTo>
                    <a:pt x="95296" y="298443"/>
                  </a:lnTo>
                  <a:lnTo>
                    <a:pt x="110806" y="290629"/>
                  </a:lnTo>
                  <a:lnTo>
                    <a:pt x="170113" y="246185"/>
                  </a:lnTo>
                  <a:lnTo>
                    <a:pt x="192249" y="219744"/>
                  </a:lnTo>
                  <a:lnTo>
                    <a:pt x="194739" y="211107"/>
                  </a:lnTo>
                  <a:lnTo>
                    <a:pt x="194060" y="203009"/>
                  </a:lnTo>
                  <a:lnTo>
                    <a:pt x="191268" y="195271"/>
                  </a:lnTo>
                  <a:lnTo>
                    <a:pt x="185897" y="191283"/>
                  </a:lnTo>
                  <a:lnTo>
                    <a:pt x="178807" y="189793"/>
                  </a:lnTo>
                  <a:lnTo>
                    <a:pt x="170570" y="189970"/>
                  </a:lnTo>
                  <a:lnTo>
                    <a:pt x="152060" y="199525"/>
                  </a:lnTo>
                  <a:lnTo>
                    <a:pt x="134475" y="215471"/>
                  </a:lnTo>
                  <a:lnTo>
                    <a:pt x="122759" y="234256"/>
                  </a:lnTo>
                  <a:lnTo>
                    <a:pt x="119892" y="260542"/>
                  </a:lnTo>
                  <a:lnTo>
                    <a:pt x="127584" y="313899"/>
                  </a:lnTo>
                  <a:lnTo>
                    <a:pt x="139974" y="333374"/>
                  </a:lnTo>
                  <a:lnTo>
                    <a:pt x="148191" y="341842"/>
                  </a:lnTo>
                  <a:lnTo>
                    <a:pt x="158348" y="346318"/>
                  </a:lnTo>
                  <a:lnTo>
                    <a:pt x="206740" y="3482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701023" y="1967226"/>
              <a:ext cx="96309" cy="144093"/>
            </a:xfrm>
            <a:custGeom>
              <a:avLst/>
              <a:gdLst/>
              <a:ahLst/>
              <a:cxnLst/>
              <a:rect l="0" t="0" r="0" b="0"/>
              <a:pathLst>
                <a:path w="96309" h="144093">
                  <a:moveTo>
                    <a:pt x="69215" y="12131"/>
                  </a:moveTo>
                  <a:lnTo>
                    <a:pt x="58036" y="953"/>
                  </a:lnTo>
                  <a:lnTo>
                    <a:pt x="51235" y="0"/>
                  </a:lnTo>
                  <a:lnTo>
                    <a:pt x="34318" y="5180"/>
                  </a:lnTo>
                  <a:lnTo>
                    <a:pt x="18220" y="21520"/>
                  </a:lnTo>
                  <a:lnTo>
                    <a:pt x="5606" y="44380"/>
                  </a:lnTo>
                  <a:lnTo>
                    <a:pt x="0" y="70138"/>
                  </a:lnTo>
                  <a:lnTo>
                    <a:pt x="3747" y="94064"/>
                  </a:lnTo>
                  <a:lnTo>
                    <a:pt x="19012" y="124145"/>
                  </a:lnTo>
                  <a:lnTo>
                    <a:pt x="25218" y="132430"/>
                  </a:lnTo>
                  <a:lnTo>
                    <a:pt x="44592" y="141636"/>
                  </a:lnTo>
                  <a:lnTo>
                    <a:pt x="56309" y="144092"/>
                  </a:lnTo>
                  <a:lnTo>
                    <a:pt x="66460" y="141049"/>
                  </a:lnTo>
                  <a:lnTo>
                    <a:pt x="83978" y="125190"/>
                  </a:lnTo>
                  <a:lnTo>
                    <a:pt x="93324" y="102544"/>
                  </a:lnTo>
                  <a:lnTo>
                    <a:pt x="96308" y="78051"/>
                  </a:lnTo>
                  <a:lnTo>
                    <a:pt x="93734" y="55467"/>
                  </a:lnTo>
                  <a:lnTo>
                    <a:pt x="88691" y="43090"/>
                  </a:lnTo>
                  <a:lnTo>
                    <a:pt x="79744" y="331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815517" y="1821430"/>
              <a:ext cx="70536" cy="294798"/>
            </a:xfrm>
            <a:custGeom>
              <a:avLst/>
              <a:gdLst/>
              <a:ahLst/>
              <a:cxnLst/>
              <a:rect l="0" t="0" r="0" b="0"/>
              <a:pathLst>
                <a:path w="70536" h="294798">
                  <a:moveTo>
                    <a:pt x="49478" y="294797"/>
                  </a:moveTo>
                  <a:lnTo>
                    <a:pt x="55067" y="278030"/>
                  </a:lnTo>
                  <a:lnTo>
                    <a:pt x="52954" y="245246"/>
                  </a:lnTo>
                  <a:lnTo>
                    <a:pt x="30150" y="189920"/>
                  </a:lnTo>
                  <a:lnTo>
                    <a:pt x="11100" y="128518"/>
                  </a:lnTo>
                  <a:lnTo>
                    <a:pt x="0" y="73436"/>
                  </a:lnTo>
                  <a:lnTo>
                    <a:pt x="582" y="46676"/>
                  </a:lnTo>
                  <a:lnTo>
                    <a:pt x="8639" y="23084"/>
                  </a:lnTo>
                  <a:lnTo>
                    <a:pt x="16402" y="15389"/>
                  </a:lnTo>
                  <a:lnTo>
                    <a:pt x="46176" y="4560"/>
                  </a:lnTo>
                  <a:lnTo>
                    <a:pt x="705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791295" y="1958300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66883" y="7409"/>
                  </a:lnTo>
                  <a:lnTo>
                    <a:pt x="28396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099977" y="1895129"/>
              <a:ext cx="91402" cy="271825"/>
            </a:xfrm>
            <a:custGeom>
              <a:avLst/>
              <a:gdLst/>
              <a:ahLst/>
              <a:cxnLst/>
              <a:rect l="0" t="0" r="0" b="0"/>
              <a:pathLst>
                <a:path w="91402" h="271825">
                  <a:moveTo>
                    <a:pt x="38758" y="0"/>
                  </a:moveTo>
                  <a:lnTo>
                    <a:pt x="23118" y="27556"/>
                  </a:lnTo>
                  <a:lnTo>
                    <a:pt x="10669" y="83779"/>
                  </a:lnTo>
                  <a:lnTo>
                    <a:pt x="7863" y="140291"/>
                  </a:lnTo>
                  <a:lnTo>
                    <a:pt x="74" y="196515"/>
                  </a:lnTo>
                  <a:lnTo>
                    <a:pt x="0" y="237471"/>
                  </a:lnTo>
                  <a:lnTo>
                    <a:pt x="8275" y="261131"/>
                  </a:lnTo>
                  <a:lnTo>
                    <a:pt x="14927" y="267674"/>
                  </a:lnTo>
                  <a:lnTo>
                    <a:pt x="22871" y="270866"/>
                  </a:lnTo>
                  <a:lnTo>
                    <a:pt x="31677" y="271824"/>
                  </a:lnTo>
                  <a:lnTo>
                    <a:pt x="50819" y="266650"/>
                  </a:lnTo>
                  <a:lnTo>
                    <a:pt x="91401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138735" y="2026410"/>
              <a:ext cx="84230" cy="16119"/>
            </a:xfrm>
            <a:custGeom>
              <a:avLst/>
              <a:gdLst/>
              <a:ahLst/>
              <a:cxnLst/>
              <a:rect l="0" t="0" r="0" b="0"/>
              <a:pathLst>
                <a:path w="84230" h="16119">
                  <a:moveTo>
                    <a:pt x="84229" y="5590"/>
                  </a:moveTo>
                  <a:lnTo>
                    <a:pt x="67461" y="0"/>
                  </a:lnTo>
                  <a:lnTo>
                    <a:pt x="49870" y="37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170321" y="188460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246798" y="2033137"/>
              <a:ext cx="144622" cy="133923"/>
            </a:xfrm>
            <a:custGeom>
              <a:avLst/>
              <a:gdLst/>
              <a:ahLst/>
              <a:cxnLst/>
              <a:rect l="0" t="0" r="0" b="0"/>
              <a:pathLst>
                <a:path w="144622" h="133923">
                  <a:moveTo>
                    <a:pt x="60394" y="83090"/>
                  </a:moveTo>
                  <a:lnTo>
                    <a:pt x="75048" y="39128"/>
                  </a:lnTo>
                  <a:lnTo>
                    <a:pt x="72366" y="19098"/>
                  </a:lnTo>
                  <a:lnTo>
                    <a:pt x="68376" y="8843"/>
                  </a:lnTo>
                  <a:lnTo>
                    <a:pt x="62205" y="3177"/>
                  </a:lnTo>
                  <a:lnTo>
                    <a:pt x="54583" y="569"/>
                  </a:lnTo>
                  <a:lnTo>
                    <a:pt x="45991" y="0"/>
                  </a:lnTo>
                  <a:lnTo>
                    <a:pt x="37924" y="3130"/>
                  </a:lnTo>
                  <a:lnTo>
                    <a:pt x="22721" y="15967"/>
                  </a:lnTo>
                  <a:lnTo>
                    <a:pt x="6597" y="48514"/>
                  </a:lnTo>
                  <a:lnTo>
                    <a:pt x="0" y="87794"/>
                  </a:lnTo>
                  <a:lnTo>
                    <a:pt x="3635" y="123479"/>
                  </a:lnTo>
                  <a:lnTo>
                    <a:pt x="9686" y="129903"/>
                  </a:lnTo>
                  <a:lnTo>
                    <a:pt x="18400" y="133016"/>
                  </a:lnTo>
                  <a:lnTo>
                    <a:pt x="28888" y="133922"/>
                  </a:lnTo>
                  <a:lnTo>
                    <a:pt x="37050" y="131016"/>
                  </a:lnTo>
                  <a:lnTo>
                    <a:pt x="49239" y="118429"/>
                  </a:lnTo>
                  <a:lnTo>
                    <a:pt x="62677" y="91611"/>
                  </a:lnTo>
                  <a:lnTo>
                    <a:pt x="67766" y="87601"/>
                  </a:lnTo>
                  <a:lnTo>
                    <a:pt x="73497" y="87268"/>
                  </a:lnTo>
                  <a:lnTo>
                    <a:pt x="121595" y="101395"/>
                  </a:lnTo>
                  <a:lnTo>
                    <a:pt x="144621" y="1041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392170" y="2010943"/>
              <a:ext cx="115064" cy="150298"/>
            </a:xfrm>
            <a:custGeom>
              <a:avLst/>
              <a:gdLst/>
              <a:ahLst/>
              <a:cxnLst/>
              <a:rect l="0" t="0" r="0" b="0"/>
              <a:pathLst>
                <a:path w="115064" h="150298">
                  <a:moveTo>
                    <a:pt x="20307" y="63171"/>
                  </a:moveTo>
                  <a:lnTo>
                    <a:pt x="11973" y="100649"/>
                  </a:lnTo>
                  <a:lnTo>
                    <a:pt x="13548" y="135496"/>
                  </a:lnTo>
                  <a:lnTo>
                    <a:pt x="15802" y="146483"/>
                  </a:lnTo>
                  <a:lnTo>
                    <a:pt x="14964" y="150297"/>
                  </a:lnTo>
                  <a:lnTo>
                    <a:pt x="12065" y="149331"/>
                  </a:lnTo>
                  <a:lnTo>
                    <a:pt x="7793" y="145177"/>
                  </a:lnTo>
                  <a:lnTo>
                    <a:pt x="3047" y="128084"/>
                  </a:lnTo>
                  <a:lnTo>
                    <a:pt x="0" y="78983"/>
                  </a:lnTo>
                  <a:lnTo>
                    <a:pt x="5822" y="54990"/>
                  </a:lnTo>
                  <a:lnTo>
                    <a:pt x="17378" y="33799"/>
                  </a:lnTo>
                  <a:lnTo>
                    <a:pt x="34213" y="16581"/>
                  </a:lnTo>
                  <a:lnTo>
                    <a:pt x="43616" y="12224"/>
                  </a:lnTo>
                  <a:lnTo>
                    <a:pt x="105837" y="2192"/>
                  </a:lnTo>
                  <a:lnTo>
                    <a:pt x="1150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570490" y="1968829"/>
              <a:ext cx="10444" cy="200042"/>
            </a:xfrm>
            <a:custGeom>
              <a:avLst/>
              <a:gdLst/>
              <a:ahLst/>
              <a:cxnLst/>
              <a:rect l="0" t="0" r="0" b="0"/>
              <a:pathLst>
                <a:path w="10444" h="200042">
                  <a:moveTo>
                    <a:pt x="10443" y="0"/>
                  </a:moveTo>
                  <a:lnTo>
                    <a:pt x="2109" y="37477"/>
                  </a:lnTo>
                  <a:lnTo>
                    <a:pt x="348" y="88901"/>
                  </a:lnTo>
                  <a:lnTo>
                    <a:pt x="0" y="144119"/>
                  </a:lnTo>
                  <a:lnTo>
                    <a:pt x="1109" y="181392"/>
                  </a:lnTo>
                  <a:lnTo>
                    <a:pt x="3050" y="187608"/>
                  </a:lnTo>
                  <a:lnTo>
                    <a:pt x="10443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507233" y="204252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623046" y="1853015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0" y="0"/>
                  </a:moveTo>
                  <a:lnTo>
                    <a:pt x="11454" y="48931"/>
                  </a:lnTo>
                  <a:lnTo>
                    <a:pt x="21331" y="96776"/>
                  </a:lnTo>
                  <a:lnTo>
                    <a:pt x="28547" y="147998"/>
                  </a:lnTo>
                  <a:lnTo>
                    <a:pt x="33805" y="197099"/>
                  </a:lnTo>
                  <a:lnTo>
                    <a:pt x="40473" y="255612"/>
                  </a:lnTo>
                  <a:lnTo>
                    <a:pt x="40620" y="304042"/>
                  </a:lnTo>
                  <a:lnTo>
                    <a:pt x="38779" y="304470"/>
                  </a:lnTo>
                  <a:lnTo>
                    <a:pt x="36381" y="301246"/>
                  </a:lnTo>
                  <a:lnTo>
                    <a:pt x="38596" y="274352"/>
                  </a:lnTo>
                  <a:lnTo>
                    <a:pt x="46661" y="242336"/>
                  </a:lnTo>
                  <a:lnTo>
                    <a:pt x="52164" y="234087"/>
                  </a:lnTo>
                  <a:lnTo>
                    <a:pt x="67638" y="221802"/>
                  </a:lnTo>
                  <a:lnTo>
                    <a:pt x="86214" y="218682"/>
                  </a:lnTo>
                  <a:lnTo>
                    <a:pt x="96080" y="219487"/>
                  </a:lnTo>
                  <a:lnTo>
                    <a:pt x="113282" y="226622"/>
                  </a:lnTo>
                  <a:lnTo>
                    <a:pt x="128727" y="238761"/>
                  </a:lnTo>
                  <a:lnTo>
                    <a:pt x="143390" y="255855"/>
                  </a:lnTo>
                  <a:lnTo>
                    <a:pt x="151467" y="278270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728331" y="1789844"/>
              <a:ext cx="131581" cy="484312"/>
            </a:xfrm>
            <a:custGeom>
              <a:avLst/>
              <a:gdLst/>
              <a:ahLst/>
              <a:cxnLst/>
              <a:rect l="0" t="0" r="0" b="0"/>
              <a:pathLst>
                <a:path w="131581" h="484312">
                  <a:moveTo>
                    <a:pt x="0" y="0"/>
                  </a:moveTo>
                  <a:lnTo>
                    <a:pt x="9576" y="24047"/>
                  </a:lnTo>
                  <a:lnTo>
                    <a:pt x="53392" y="76210"/>
                  </a:lnTo>
                  <a:lnTo>
                    <a:pt x="90884" y="135584"/>
                  </a:lnTo>
                  <a:lnTo>
                    <a:pt x="116912" y="188306"/>
                  </a:lnTo>
                  <a:lnTo>
                    <a:pt x="127599" y="250712"/>
                  </a:lnTo>
                  <a:lnTo>
                    <a:pt x="131580" y="279884"/>
                  </a:lnTo>
                  <a:lnTo>
                    <a:pt x="124604" y="339859"/>
                  </a:lnTo>
                  <a:lnTo>
                    <a:pt x="116211" y="372147"/>
                  </a:lnTo>
                  <a:lnTo>
                    <a:pt x="85347" y="427883"/>
                  </a:lnTo>
                  <a:lnTo>
                    <a:pt x="52643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5674860" y="3748145"/>
            <a:ext cx="4206551" cy="1251509"/>
            <a:chOff x="5674860" y="3748145"/>
            <a:chExt cx="4206551" cy="1251509"/>
          </a:xfrm>
        </p:grpSpPr>
        <p:sp>
          <p:nvSpPr>
            <p:cNvPr id="145" name="Freeform 144"/>
            <p:cNvSpPr/>
            <p:nvPr/>
          </p:nvSpPr>
          <p:spPr>
            <a:xfrm>
              <a:off x="5948600" y="3821844"/>
              <a:ext cx="221100" cy="436230"/>
            </a:xfrm>
            <a:custGeom>
              <a:avLst/>
              <a:gdLst/>
              <a:ahLst/>
              <a:cxnLst/>
              <a:rect l="0" t="0" r="0" b="0"/>
              <a:pathLst>
                <a:path w="221100" h="436230">
                  <a:moveTo>
                    <a:pt x="1" y="126342"/>
                  </a:moveTo>
                  <a:lnTo>
                    <a:pt x="0" y="184959"/>
                  </a:lnTo>
                  <a:lnTo>
                    <a:pt x="0" y="236517"/>
                  </a:lnTo>
                  <a:lnTo>
                    <a:pt x="0" y="285069"/>
                  </a:lnTo>
                  <a:lnTo>
                    <a:pt x="0" y="334679"/>
                  </a:lnTo>
                  <a:lnTo>
                    <a:pt x="0" y="396609"/>
                  </a:lnTo>
                  <a:lnTo>
                    <a:pt x="0" y="436229"/>
                  </a:lnTo>
                  <a:lnTo>
                    <a:pt x="0" y="373503"/>
                  </a:lnTo>
                  <a:lnTo>
                    <a:pt x="3120" y="324747"/>
                  </a:lnTo>
                  <a:lnTo>
                    <a:pt x="8334" y="273256"/>
                  </a:lnTo>
                  <a:lnTo>
                    <a:pt x="12998" y="220955"/>
                  </a:lnTo>
                  <a:lnTo>
                    <a:pt x="18669" y="168413"/>
                  </a:lnTo>
                  <a:lnTo>
                    <a:pt x="20350" y="115801"/>
                  </a:lnTo>
                  <a:lnTo>
                    <a:pt x="23083" y="84223"/>
                  </a:lnTo>
                  <a:lnTo>
                    <a:pt x="32096" y="62389"/>
                  </a:lnTo>
                  <a:lnTo>
                    <a:pt x="47020" y="48006"/>
                  </a:lnTo>
                  <a:lnTo>
                    <a:pt x="96573" y="25343"/>
                  </a:lnTo>
                  <a:lnTo>
                    <a:pt x="156550" y="7121"/>
                  </a:lnTo>
                  <a:lnTo>
                    <a:pt x="209364" y="938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69658" y="4032414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085971" y="4042943"/>
              <a:ext cx="94258" cy="213470"/>
            </a:xfrm>
            <a:custGeom>
              <a:avLst/>
              <a:gdLst/>
              <a:ahLst/>
              <a:cxnLst/>
              <a:rect l="0" t="0" r="0" b="0"/>
              <a:pathLst>
                <a:path w="94258" h="213470">
                  <a:moveTo>
                    <a:pt x="20557" y="126342"/>
                  </a:moveTo>
                  <a:lnTo>
                    <a:pt x="12224" y="163820"/>
                  </a:lnTo>
                  <a:lnTo>
                    <a:pt x="13799" y="198668"/>
                  </a:lnTo>
                  <a:lnTo>
                    <a:pt x="16052" y="209654"/>
                  </a:lnTo>
                  <a:lnTo>
                    <a:pt x="15214" y="213469"/>
                  </a:lnTo>
                  <a:lnTo>
                    <a:pt x="12316" y="212503"/>
                  </a:lnTo>
                  <a:lnTo>
                    <a:pt x="8044" y="208349"/>
                  </a:lnTo>
                  <a:lnTo>
                    <a:pt x="3298" y="191255"/>
                  </a:lnTo>
                  <a:lnTo>
                    <a:pt x="0" y="128694"/>
                  </a:lnTo>
                  <a:lnTo>
                    <a:pt x="2719" y="76590"/>
                  </a:lnTo>
                  <a:lnTo>
                    <a:pt x="5156" y="65098"/>
                  </a:lnTo>
                  <a:lnTo>
                    <a:pt x="17222" y="46089"/>
                  </a:lnTo>
                  <a:lnTo>
                    <a:pt x="34283" y="31012"/>
                  </a:lnTo>
                  <a:lnTo>
                    <a:pt x="94257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18346" y="4085057"/>
              <a:ext cx="123755" cy="182080"/>
            </a:xfrm>
            <a:custGeom>
              <a:avLst/>
              <a:gdLst/>
              <a:ahLst/>
              <a:cxnLst/>
              <a:rect l="0" t="0" r="0" b="0"/>
              <a:pathLst>
                <a:path w="123755" h="182080">
                  <a:moveTo>
                    <a:pt x="98752" y="10528"/>
                  </a:moveTo>
                  <a:lnTo>
                    <a:pt x="76396" y="10528"/>
                  </a:lnTo>
                  <a:lnTo>
                    <a:pt x="59180" y="16767"/>
                  </a:lnTo>
                  <a:lnTo>
                    <a:pt x="43730" y="28509"/>
                  </a:lnTo>
                  <a:lnTo>
                    <a:pt x="23048" y="54850"/>
                  </a:lnTo>
                  <a:lnTo>
                    <a:pt x="1147" y="105575"/>
                  </a:lnTo>
                  <a:lnTo>
                    <a:pt x="0" y="126471"/>
                  </a:lnTo>
                  <a:lnTo>
                    <a:pt x="4559" y="146286"/>
                  </a:lnTo>
                  <a:lnTo>
                    <a:pt x="14385" y="162892"/>
                  </a:lnTo>
                  <a:lnTo>
                    <a:pt x="29671" y="174951"/>
                  </a:lnTo>
                  <a:lnTo>
                    <a:pt x="38660" y="179805"/>
                  </a:lnTo>
                  <a:lnTo>
                    <a:pt x="58006" y="182079"/>
                  </a:lnTo>
                  <a:lnTo>
                    <a:pt x="77133" y="178020"/>
                  </a:lnTo>
                  <a:lnTo>
                    <a:pt x="93433" y="168417"/>
                  </a:lnTo>
                  <a:lnTo>
                    <a:pt x="105357" y="150112"/>
                  </a:lnTo>
                  <a:lnTo>
                    <a:pt x="122544" y="100232"/>
                  </a:lnTo>
                  <a:lnTo>
                    <a:pt x="123754" y="76133"/>
                  </a:lnTo>
                  <a:lnTo>
                    <a:pt x="119223" y="53724"/>
                  </a:lnTo>
                  <a:lnTo>
                    <a:pt x="103518" y="23717"/>
                  </a:lnTo>
                  <a:lnTo>
                    <a:pt x="77695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380269" y="4086404"/>
              <a:ext cx="218050" cy="187290"/>
            </a:xfrm>
            <a:custGeom>
              <a:avLst/>
              <a:gdLst/>
              <a:ahLst/>
              <a:cxnLst/>
              <a:rect l="0" t="0" r="0" b="0"/>
              <a:pathLst>
                <a:path w="218050" h="187290">
                  <a:moveTo>
                    <a:pt x="0" y="93409"/>
                  </a:moveTo>
                  <a:lnTo>
                    <a:pt x="3120" y="136101"/>
                  </a:lnTo>
                  <a:lnTo>
                    <a:pt x="9553" y="187289"/>
                  </a:lnTo>
                  <a:lnTo>
                    <a:pt x="10095" y="179197"/>
                  </a:lnTo>
                  <a:lnTo>
                    <a:pt x="2139" y="128103"/>
                  </a:lnTo>
                  <a:lnTo>
                    <a:pt x="3754" y="86921"/>
                  </a:lnTo>
                  <a:lnTo>
                    <a:pt x="14779" y="41565"/>
                  </a:lnTo>
                  <a:lnTo>
                    <a:pt x="20381" y="33110"/>
                  </a:lnTo>
                  <a:lnTo>
                    <a:pt x="35964" y="20596"/>
                  </a:lnTo>
                  <a:lnTo>
                    <a:pt x="54589" y="17374"/>
                  </a:lnTo>
                  <a:lnTo>
                    <a:pt x="64469" y="18153"/>
                  </a:lnTo>
                  <a:lnTo>
                    <a:pt x="72225" y="22181"/>
                  </a:lnTo>
                  <a:lnTo>
                    <a:pt x="83963" y="36016"/>
                  </a:lnTo>
                  <a:lnTo>
                    <a:pt x="93794" y="73710"/>
                  </a:lnTo>
                  <a:lnTo>
                    <a:pt x="96455" y="73257"/>
                  </a:lnTo>
                  <a:lnTo>
                    <a:pt x="102531" y="63396"/>
                  </a:lnTo>
                  <a:lnTo>
                    <a:pt x="119082" y="31588"/>
                  </a:lnTo>
                  <a:lnTo>
                    <a:pt x="144535" y="2429"/>
                  </a:lnTo>
                  <a:lnTo>
                    <a:pt x="152509" y="0"/>
                  </a:lnTo>
                  <a:lnTo>
                    <a:pt x="170728" y="3541"/>
                  </a:lnTo>
                  <a:lnTo>
                    <a:pt x="195125" y="18688"/>
                  </a:lnTo>
                  <a:lnTo>
                    <a:pt x="206825" y="34463"/>
                  </a:lnTo>
                  <a:lnTo>
                    <a:pt x="214755" y="54343"/>
                  </a:lnTo>
                  <a:lnTo>
                    <a:pt x="218049" y="91842"/>
                  </a:lnTo>
                  <a:lnTo>
                    <a:pt x="212394" y="137076"/>
                  </a:lnTo>
                  <a:lnTo>
                    <a:pt x="210570" y="15658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897566" y="3813511"/>
              <a:ext cx="312177" cy="506503"/>
            </a:xfrm>
            <a:custGeom>
              <a:avLst/>
              <a:gdLst/>
              <a:ahLst/>
              <a:cxnLst/>
              <a:rect l="0" t="0" r="0" b="0"/>
              <a:pathLst>
                <a:path w="312177" h="506503">
                  <a:moveTo>
                    <a:pt x="198641" y="8333"/>
                  </a:moveTo>
                  <a:lnTo>
                    <a:pt x="161162" y="0"/>
                  </a:lnTo>
                  <a:lnTo>
                    <a:pt x="137530" y="1120"/>
                  </a:lnTo>
                  <a:lnTo>
                    <a:pt x="115329" y="9416"/>
                  </a:lnTo>
                  <a:lnTo>
                    <a:pt x="56912" y="56406"/>
                  </a:lnTo>
                  <a:lnTo>
                    <a:pt x="39924" y="89387"/>
                  </a:lnTo>
                  <a:lnTo>
                    <a:pt x="20014" y="147905"/>
                  </a:lnTo>
                  <a:lnTo>
                    <a:pt x="5689" y="201890"/>
                  </a:lnTo>
                  <a:lnTo>
                    <a:pt x="0" y="257613"/>
                  </a:lnTo>
                  <a:lnTo>
                    <a:pt x="1996" y="313680"/>
                  </a:lnTo>
                  <a:lnTo>
                    <a:pt x="13308" y="375405"/>
                  </a:lnTo>
                  <a:lnTo>
                    <a:pt x="27977" y="425942"/>
                  </a:lnTo>
                  <a:lnTo>
                    <a:pt x="58894" y="467150"/>
                  </a:lnTo>
                  <a:lnTo>
                    <a:pt x="79505" y="488860"/>
                  </a:lnTo>
                  <a:lnTo>
                    <a:pt x="111609" y="504521"/>
                  </a:lnTo>
                  <a:lnTo>
                    <a:pt x="134224" y="506502"/>
                  </a:lnTo>
                  <a:lnTo>
                    <a:pt x="177338" y="498241"/>
                  </a:lnTo>
                  <a:lnTo>
                    <a:pt x="203507" y="483124"/>
                  </a:lnTo>
                  <a:lnTo>
                    <a:pt x="247585" y="443291"/>
                  </a:lnTo>
                  <a:lnTo>
                    <a:pt x="279724" y="388601"/>
                  </a:lnTo>
                  <a:lnTo>
                    <a:pt x="298832" y="333711"/>
                  </a:lnTo>
                  <a:lnTo>
                    <a:pt x="308844" y="273031"/>
                  </a:lnTo>
                  <a:lnTo>
                    <a:pt x="312176" y="222489"/>
                  </a:lnTo>
                  <a:lnTo>
                    <a:pt x="305243" y="161144"/>
                  </a:lnTo>
                  <a:lnTo>
                    <a:pt x="287376" y="113517"/>
                  </a:lnTo>
                  <a:lnTo>
                    <a:pt x="254462" y="57641"/>
                  </a:lnTo>
                  <a:lnTo>
                    <a:pt x="225482" y="27778"/>
                  </a:lnTo>
                  <a:lnTo>
                    <a:pt x="193415" y="12520"/>
                  </a:lnTo>
                  <a:lnTo>
                    <a:pt x="177584" y="8333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184663" y="3748145"/>
              <a:ext cx="61677" cy="85547"/>
            </a:xfrm>
            <a:custGeom>
              <a:avLst/>
              <a:gdLst/>
              <a:ahLst/>
              <a:cxnLst/>
              <a:rect l="0" t="0" r="0" b="0"/>
              <a:pathLst>
                <a:path w="61677" h="85547">
                  <a:moveTo>
                    <a:pt x="48414" y="0"/>
                  </a:moveTo>
                  <a:lnTo>
                    <a:pt x="31646" y="5589"/>
                  </a:lnTo>
                  <a:lnTo>
                    <a:pt x="17176" y="17691"/>
                  </a:lnTo>
                  <a:lnTo>
                    <a:pt x="10041" y="25832"/>
                  </a:lnTo>
                  <a:lnTo>
                    <a:pt x="2113" y="47356"/>
                  </a:lnTo>
                  <a:lnTo>
                    <a:pt x="0" y="59646"/>
                  </a:lnTo>
                  <a:lnTo>
                    <a:pt x="2100" y="69010"/>
                  </a:lnTo>
                  <a:lnTo>
                    <a:pt x="7010" y="76423"/>
                  </a:lnTo>
                  <a:lnTo>
                    <a:pt x="13792" y="82534"/>
                  </a:lnTo>
                  <a:lnTo>
                    <a:pt x="21824" y="85438"/>
                  </a:lnTo>
                  <a:lnTo>
                    <a:pt x="40106" y="85546"/>
                  </a:lnTo>
                  <a:lnTo>
                    <a:pt x="47555" y="81597"/>
                  </a:lnTo>
                  <a:lnTo>
                    <a:pt x="58951" y="67851"/>
                  </a:lnTo>
                  <a:lnTo>
                    <a:pt x="61676" y="50043"/>
                  </a:lnTo>
                  <a:lnTo>
                    <a:pt x="60766" y="40381"/>
                  </a:lnTo>
                  <a:lnTo>
                    <a:pt x="57818" y="32769"/>
                  </a:lnTo>
                  <a:lnTo>
                    <a:pt x="37886" y="1052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664874" y="3821844"/>
              <a:ext cx="10401" cy="463255"/>
            </a:xfrm>
            <a:custGeom>
              <a:avLst/>
              <a:gdLst/>
              <a:ahLst/>
              <a:cxnLst/>
              <a:rect l="0" t="0" r="0" b="0"/>
              <a:pathLst>
                <a:path w="10401" h="463255">
                  <a:moveTo>
                    <a:pt x="10400" y="0"/>
                  </a:moveTo>
                  <a:lnTo>
                    <a:pt x="2067" y="37478"/>
                  </a:lnTo>
                  <a:lnTo>
                    <a:pt x="306" y="94491"/>
                  </a:lnTo>
                  <a:lnTo>
                    <a:pt x="0" y="144851"/>
                  </a:lnTo>
                  <a:lnTo>
                    <a:pt x="7133" y="200968"/>
                  </a:lnTo>
                  <a:lnTo>
                    <a:pt x="9433" y="256078"/>
                  </a:lnTo>
                  <a:lnTo>
                    <a:pt x="10114" y="315691"/>
                  </a:lnTo>
                  <a:lnTo>
                    <a:pt x="10316" y="369749"/>
                  </a:lnTo>
                  <a:lnTo>
                    <a:pt x="10384" y="427410"/>
                  </a:lnTo>
                  <a:lnTo>
                    <a:pt x="10400" y="463254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559461" y="4032414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3305" y="0"/>
                  </a:lnTo>
                  <a:lnTo>
                    <a:pt x="103915" y="0"/>
                  </a:lnTo>
                  <a:lnTo>
                    <a:pt x="46003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773113" y="4106114"/>
              <a:ext cx="130832" cy="189517"/>
            </a:xfrm>
            <a:custGeom>
              <a:avLst/>
              <a:gdLst/>
              <a:ahLst/>
              <a:cxnLst/>
              <a:rect l="0" t="0" r="0" b="0"/>
              <a:pathLst>
                <a:path w="130832" h="189517">
                  <a:moveTo>
                    <a:pt x="102203" y="0"/>
                  </a:moveTo>
                  <a:lnTo>
                    <a:pt x="59511" y="3119"/>
                  </a:lnTo>
                  <a:lnTo>
                    <a:pt x="39945" y="9575"/>
                  </a:lnTo>
                  <a:lnTo>
                    <a:pt x="23450" y="20243"/>
                  </a:lnTo>
                  <a:lnTo>
                    <a:pt x="11439" y="35903"/>
                  </a:lnTo>
                  <a:lnTo>
                    <a:pt x="3372" y="55731"/>
                  </a:lnTo>
                  <a:lnTo>
                    <a:pt x="0" y="93202"/>
                  </a:lnTo>
                  <a:lnTo>
                    <a:pt x="3357" y="120191"/>
                  </a:lnTo>
                  <a:lnTo>
                    <a:pt x="14988" y="144665"/>
                  </a:lnTo>
                  <a:lnTo>
                    <a:pt x="45461" y="183383"/>
                  </a:lnTo>
                  <a:lnTo>
                    <a:pt x="55016" y="187766"/>
                  </a:lnTo>
                  <a:lnTo>
                    <a:pt x="78111" y="189516"/>
                  </a:lnTo>
                  <a:lnTo>
                    <a:pt x="88481" y="186005"/>
                  </a:lnTo>
                  <a:lnTo>
                    <a:pt x="106243" y="172746"/>
                  </a:lnTo>
                  <a:lnTo>
                    <a:pt x="123807" y="145550"/>
                  </a:lnTo>
                  <a:lnTo>
                    <a:pt x="130831" y="109676"/>
                  </a:lnTo>
                  <a:lnTo>
                    <a:pt x="124798" y="49567"/>
                  </a:lnTo>
                  <a:lnTo>
                    <a:pt x="115657" y="1624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180642" y="3821844"/>
              <a:ext cx="42116" cy="442198"/>
            </a:xfrm>
            <a:custGeom>
              <a:avLst/>
              <a:gdLst/>
              <a:ahLst/>
              <a:cxnLst/>
              <a:rect l="0" t="0" r="0" b="0"/>
              <a:pathLst>
                <a:path w="42116" h="442198">
                  <a:moveTo>
                    <a:pt x="42115" y="0"/>
                  </a:moveTo>
                  <a:lnTo>
                    <a:pt x="34879" y="27556"/>
                  </a:lnTo>
                  <a:lnTo>
                    <a:pt x="29117" y="90018"/>
                  </a:lnTo>
                  <a:lnTo>
                    <a:pt x="23446" y="149115"/>
                  </a:lnTo>
                  <a:lnTo>
                    <a:pt x="21765" y="211079"/>
                  </a:lnTo>
                  <a:lnTo>
                    <a:pt x="18148" y="273892"/>
                  </a:lnTo>
                  <a:lnTo>
                    <a:pt x="12786" y="333837"/>
                  </a:lnTo>
                  <a:lnTo>
                    <a:pt x="11198" y="385524"/>
                  </a:lnTo>
                  <a:lnTo>
                    <a:pt x="7607" y="42111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314152" y="3798327"/>
              <a:ext cx="198309" cy="488734"/>
            </a:xfrm>
            <a:custGeom>
              <a:avLst/>
              <a:gdLst/>
              <a:ahLst/>
              <a:cxnLst/>
              <a:rect l="0" t="0" r="0" b="0"/>
              <a:pathLst>
                <a:path w="198309" h="488734">
                  <a:moveTo>
                    <a:pt x="192874" y="76160"/>
                  </a:moveTo>
                  <a:lnTo>
                    <a:pt x="143375" y="131247"/>
                  </a:lnTo>
                  <a:lnTo>
                    <a:pt x="111717" y="193220"/>
                  </a:lnTo>
                  <a:lnTo>
                    <a:pt x="95214" y="248372"/>
                  </a:lnTo>
                  <a:lnTo>
                    <a:pt x="80690" y="298260"/>
                  </a:lnTo>
                  <a:lnTo>
                    <a:pt x="69675" y="358894"/>
                  </a:lnTo>
                  <a:lnTo>
                    <a:pt x="67153" y="421867"/>
                  </a:lnTo>
                  <a:lnTo>
                    <a:pt x="73047" y="449736"/>
                  </a:lnTo>
                  <a:lnTo>
                    <a:pt x="77895" y="462081"/>
                  </a:lnTo>
                  <a:lnTo>
                    <a:pt x="92639" y="478917"/>
                  </a:lnTo>
                  <a:lnTo>
                    <a:pt x="101484" y="485045"/>
                  </a:lnTo>
                  <a:lnTo>
                    <a:pt x="123791" y="488733"/>
                  </a:lnTo>
                  <a:lnTo>
                    <a:pt x="146962" y="485304"/>
                  </a:lnTo>
                  <a:lnTo>
                    <a:pt x="165059" y="475980"/>
                  </a:lnTo>
                  <a:lnTo>
                    <a:pt x="188402" y="451988"/>
                  </a:lnTo>
                  <a:lnTo>
                    <a:pt x="196736" y="426468"/>
                  </a:lnTo>
                  <a:lnTo>
                    <a:pt x="198308" y="382336"/>
                  </a:lnTo>
                  <a:lnTo>
                    <a:pt x="188358" y="331091"/>
                  </a:lnTo>
                  <a:lnTo>
                    <a:pt x="160231" y="276497"/>
                  </a:lnTo>
                  <a:lnTo>
                    <a:pt x="115962" y="221390"/>
                  </a:lnTo>
                  <a:lnTo>
                    <a:pt x="59941" y="164386"/>
                  </a:lnTo>
                  <a:lnTo>
                    <a:pt x="11574" y="104070"/>
                  </a:lnTo>
                  <a:lnTo>
                    <a:pt x="1941" y="85055"/>
                  </a:lnTo>
                  <a:lnTo>
                    <a:pt x="0" y="64905"/>
                  </a:lnTo>
                  <a:lnTo>
                    <a:pt x="4207" y="44252"/>
                  </a:lnTo>
                  <a:lnTo>
                    <a:pt x="13876" y="23374"/>
                  </a:lnTo>
                  <a:lnTo>
                    <a:pt x="29091" y="8635"/>
                  </a:lnTo>
                  <a:lnTo>
                    <a:pt x="38062" y="3068"/>
                  </a:lnTo>
                  <a:lnTo>
                    <a:pt x="57388" y="0"/>
                  </a:lnTo>
                  <a:lnTo>
                    <a:pt x="98391" y="7563"/>
                  </a:lnTo>
                  <a:lnTo>
                    <a:pt x="124195" y="22559"/>
                  </a:lnTo>
                  <a:lnTo>
                    <a:pt x="150759" y="44574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586618" y="3889954"/>
              <a:ext cx="273082" cy="392376"/>
            </a:xfrm>
            <a:custGeom>
              <a:avLst/>
              <a:gdLst/>
              <a:ahLst/>
              <a:cxnLst/>
              <a:rect l="0" t="0" r="0" b="0"/>
              <a:pathLst>
                <a:path w="273082" h="392376">
                  <a:moveTo>
                    <a:pt x="141506" y="5590"/>
                  </a:moveTo>
                  <a:lnTo>
                    <a:pt x="124738" y="0"/>
                  </a:lnTo>
                  <a:lnTo>
                    <a:pt x="117460" y="694"/>
                  </a:lnTo>
                  <a:lnTo>
                    <a:pt x="76323" y="24803"/>
                  </a:lnTo>
                  <a:lnTo>
                    <a:pt x="51743" y="50277"/>
                  </a:lnTo>
                  <a:lnTo>
                    <a:pt x="30882" y="91496"/>
                  </a:lnTo>
                  <a:lnTo>
                    <a:pt x="11875" y="151592"/>
                  </a:lnTo>
                  <a:lnTo>
                    <a:pt x="0" y="204402"/>
                  </a:lnTo>
                  <a:lnTo>
                    <a:pt x="6493" y="266826"/>
                  </a:lnTo>
                  <a:lnTo>
                    <a:pt x="19041" y="318975"/>
                  </a:lnTo>
                  <a:lnTo>
                    <a:pt x="34900" y="346709"/>
                  </a:lnTo>
                  <a:lnTo>
                    <a:pt x="54417" y="369744"/>
                  </a:lnTo>
                  <a:lnTo>
                    <a:pt x="80608" y="385798"/>
                  </a:lnTo>
                  <a:lnTo>
                    <a:pt x="116184" y="392375"/>
                  </a:lnTo>
                  <a:lnTo>
                    <a:pt x="139611" y="387674"/>
                  </a:lnTo>
                  <a:lnTo>
                    <a:pt x="183246" y="365593"/>
                  </a:lnTo>
                  <a:lnTo>
                    <a:pt x="217255" y="330295"/>
                  </a:lnTo>
                  <a:lnTo>
                    <a:pt x="253618" y="279110"/>
                  </a:lnTo>
                  <a:lnTo>
                    <a:pt x="266207" y="222702"/>
                  </a:lnTo>
                  <a:lnTo>
                    <a:pt x="273081" y="186513"/>
                  </a:lnTo>
                  <a:lnTo>
                    <a:pt x="263179" y="126598"/>
                  </a:lnTo>
                  <a:lnTo>
                    <a:pt x="241666" y="73080"/>
                  </a:lnTo>
                  <a:lnTo>
                    <a:pt x="228526" y="49623"/>
                  </a:lnTo>
                  <a:lnTo>
                    <a:pt x="211767" y="33739"/>
                  </a:lnTo>
                  <a:lnTo>
                    <a:pt x="152035" y="559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848328" y="3779730"/>
              <a:ext cx="55794" cy="74500"/>
            </a:xfrm>
            <a:custGeom>
              <a:avLst/>
              <a:gdLst/>
              <a:ahLst/>
              <a:cxnLst/>
              <a:rect l="0" t="0" r="0" b="0"/>
              <a:pathLst>
                <a:path w="55794" h="74500">
                  <a:moveTo>
                    <a:pt x="27195" y="0"/>
                  </a:moveTo>
                  <a:lnTo>
                    <a:pt x="10428" y="5589"/>
                  </a:lnTo>
                  <a:lnTo>
                    <a:pt x="5488" y="11915"/>
                  </a:lnTo>
                  <a:lnTo>
                    <a:pt x="0" y="31422"/>
                  </a:lnTo>
                  <a:lnTo>
                    <a:pt x="876" y="40835"/>
                  </a:lnTo>
                  <a:lnTo>
                    <a:pt x="8089" y="57533"/>
                  </a:lnTo>
                  <a:lnTo>
                    <a:pt x="22213" y="69634"/>
                  </a:lnTo>
                  <a:lnTo>
                    <a:pt x="30893" y="74499"/>
                  </a:lnTo>
                  <a:lnTo>
                    <a:pt x="37849" y="74233"/>
                  </a:lnTo>
                  <a:lnTo>
                    <a:pt x="43657" y="70545"/>
                  </a:lnTo>
                  <a:lnTo>
                    <a:pt x="48698" y="64578"/>
                  </a:lnTo>
                  <a:lnTo>
                    <a:pt x="54299" y="45469"/>
                  </a:lnTo>
                  <a:lnTo>
                    <a:pt x="55793" y="33822"/>
                  </a:lnTo>
                  <a:lnTo>
                    <a:pt x="54449" y="24888"/>
                  </a:lnTo>
                  <a:lnTo>
                    <a:pt x="37724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080979" y="3895544"/>
              <a:ext cx="163043" cy="369900"/>
            </a:xfrm>
            <a:custGeom>
              <a:avLst/>
              <a:gdLst/>
              <a:ahLst/>
              <a:cxnLst/>
              <a:rect l="0" t="0" r="0" b="0"/>
              <a:pathLst>
                <a:path w="163043" h="369900">
                  <a:moveTo>
                    <a:pt x="36700" y="0"/>
                  </a:moveTo>
                  <a:lnTo>
                    <a:pt x="28366" y="48930"/>
                  </a:lnTo>
                  <a:lnTo>
                    <a:pt x="23702" y="96776"/>
                  </a:lnTo>
                  <a:lnTo>
                    <a:pt x="18031" y="147997"/>
                  </a:lnTo>
                  <a:lnTo>
                    <a:pt x="13231" y="197099"/>
                  </a:lnTo>
                  <a:lnTo>
                    <a:pt x="7518" y="244403"/>
                  </a:lnTo>
                  <a:lnTo>
                    <a:pt x="0" y="307200"/>
                  </a:lnTo>
                  <a:lnTo>
                    <a:pt x="1779" y="344876"/>
                  </a:lnTo>
                  <a:lnTo>
                    <a:pt x="6400" y="353919"/>
                  </a:lnTo>
                  <a:lnTo>
                    <a:pt x="20894" y="367088"/>
                  </a:lnTo>
                  <a:lnTo>
                    <a:pt x="29672" y="369897"/>
                  </a:lnTo>
                  <a:lnTo>
                    <a:pt x="48784" y="369899"/>
                  </a:lnTo>
                  <a:lnTo>
                    <a:pt x="110535" y="353966"/>
                  </a:lnTo>
                  <a:lnTo>
                    <a:pt x="163042" y="34744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117679" y="406400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159792" y="3853430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582884" y="4148228"/>
              <a:ext cx="29635" cy="168457"/>
            </a:xfrm>
            <a:custGeom>
              <a:avLst/>
              <a:gdLst/>
              <a:ahLst/>
              <a:cxnLst/>
              <a:rect l="0" t="0" r="0" b="0"/>
              <a:pathLst>
                <a:path w="29635" h="168457">
                  <a:moveTo>
                    <a:pt x="29634" y="0"/>
                  </a:moveTo>
                  <a:lnTo>
                    <a:pt x="12866" y="5589"/>
                  </a:lnTo>
                  <a:lnTo>
                    <a:pt x="7927" y="13085"/>
                  </a:lnTo>
                  <a:lnTo>
                    <a:pt x="0" y="64022"/>
                  </a:lnTo>
                  <a:lnTo>
                    <a:pt x="4023" y="119491"/>
                  </a:lnTo>
                  <a:lnTo>
                    <a:pt x="8577" y="168456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612518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677263" y="4068462"/>
              <a:ext cx="204148" cy="231057"/>
            </a:xfrm>
            <a:custGeom>
              <a:avLst/>
              <a:gdLst/>
              <a:ahLst/>
              <a:cxnLst/>
              <a:rect l="0" t="0" r="0" b="0"/>
              <a:pathLst>
                <a:path w="204148" h="231057">
                  <a:moveTo>
                    <a:pt x="135296" y="6066"/>
                  </a:moveTo>
                  <a:lnTo>
                    <a:pt x="102845" y="0"/>
                  </a:lnTo>
                  <a:lnTo>
                    <a:pt x="82269" y="2591"/>
                  </a:lnTo>
                  <a:lnTo>
                    <a:pt x="50954" y="16215"/>
                  </a:lnTo>
                  <a:lnTo>
                    <a:pt x="25039" y="35069"/>
                  </a:lnTo>
                  <a:lnTo>
                    <a:pt x="2542" y="61063"/>
                  </a:lnTo>
                  <a:lnTo>
                    <a:pt x="0" y="69637"/>
                  </a:lnTo>
                  <a:lnTo>
                    <a:pt x="645" y="77692"/>
                  </a:lnTo>
                  <a:lnTo>
                    <a:pt x="3415" y="85402"/>
                  </a:lnTo>
                  <a:lnTo>
                    <a:pt x="15851" y="97089"/>
                  </a:lnTo>
                  <a:lnTo>
                    <a:pt x="24081" y="101843"/>
                  </a:lnTo>
                  <a:lnTo>
                    <a:pt x="42584" y="104006"/>
                  </a:lnTo>
                  <a:lnTo>
                    <a:pt x="94236" y="101451"/>
                  </a:lnTo>
                  <a:lnTo>
                    <a:pt x="155106" y="112358"/>
                  </a:lnTo>
                  <a:lnTo>
                    <a:pt x="166050" y="115532"/>
                  </a:lnTo>
                  <a:lnTo>
                    <a:pt x="184450" y="128417"/>
                  </a:lnTo>
                  <a:lnTo>
                    <a:pt x="192632" y="136766"/>
                  </a:lnTo>
                  <a:lnTo>
                    <a:pt x="201723" y="158522"/>
                  </a:lnTo>
                  <a:lnTo>
                    <a:pt x="204147" y="170874"/>
                  </a:lnTo>
                  <a:lnTo>
                    <a:pt x="200602" y="190838"/>
                  </a:lnTo>
                  <a:lnTo>
                    <a:pt x="196381" y="199437"/>
                  </a:lnTo>
                  <a:lnTo>
                    <a:pt x="182332" y="212112"/>
                  </a:lnTo>
                  <a:lnTo>
                    <a:pt x="139128" y="229780"/>
                  </a:lnTo>
                  <a:lnTo>
                    <a:pt x="115943" y="231056"/>
                  </a:lnTo>
                  <a:lnTo>
                    <a:pt x="57457" y="219173"/>
                  </a:lnTo>
                  <a:lnTo>
                    <a:pt x="40540" y="216636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811730" y="4516725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32056"/>
                  </a:lnTo>
                  <a:lnTo>
                    <a:pt x="0" y="289336"/>
                  </a:lnTo>
                  <a:lnTo>
                    <a:pt x="0" y="31927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674860" y="4622010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04595" y="9065"/>
                  </a:lnTo>
                  <a:lnTo>
                    <a:pt x="150422" y="18645"/>
                  </a:lnTo>
                  <a:lnTo>
                    <a:pt x="94660" y="31802"/>
                  </a:lnTo>
                  <a:lnTo>
                    <a:pt x="34129" y="491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959129" y="4474611"/>
              <a:ext cx="272178" cy="357970"/>
            </a:xfrm>
            <a:custGeom>
              <a:avLst/>
              <a:gdLst/>
              <a:ahLst/>
              <a:cxnLst/>
              <a:rect l="0" t="0" r="0" b="0"/>
              <a:pathLst>
                <a:path w="272178" h="357970">
                  <a:moveTo>
                    <a:pt x="0" y="0"/>
                  </a:moveTo>
                  <a:lnTo>
                    <a:pt x="0" y="58617"/>
                  </a:lnTo>
                  <a:lnTo>
                    <a:pt x="1170" y="121197"/>
                  </a:lnTo>
                  <a:lnTo>
                    <a:pt x="7236" y="172521"/>
                  </a:lnTo>
                  <a:lnTo>
                    <a:pt x="9553" y="223603"/>
                  </a:lnTo>
                  <a:lnTo>
                    <a:pt x="10336" y="286497"/>
                  </a:lnTo>
                  <a:lnTo>
                    <a:pt x="4901" y="343721"/>
                  </a:lnTo>
                  <a:lnTo>
                    <a:pt x="3268" y="346131"/>
                  </a:lnTo>
                  <a:lnTo>
                    <a:pt x="646" y="311090"/>
                  </a:lnTo>
                  <a:lnTo>
                    <a:pt x="3311" y="275449"/>
                  </a:lnTo>
                  <a:lnTo>
                    <a:pt x="19154" y="221323"/>
                  </a:lnTo>
                  <a:lnTo>
                    <a:pt x="30350" y="200142"/>
                  </a:lnTo>
                  <a:lnTo>
                    <a:pt x="37781" y="194259"/>
                  </a:lnTo>
                  <a:lnTo>
                    <a:pt x="46245" y="191507"/>
                  </a:lnTo>
                  <a:lnTo>
                    <a:pt x="55396" y="190842"/>
                  </a:lnTo>
                  <a:lnTo>
                    <a:pt x="62667" y="193909"/>
                  </a:lnTo>
                  <a:lnTo>
                    <a:pt x="73866" y="206674"/>
                  </a:lnTo>
                  <a:lnTo>
                    <a:pt x="97973" y="263795"/>
                  </a:lnTo>
                  <a:lnTo>
                    <a:pt x="119297" y="326435"/>
                  </a:lnTo>
                  <a:lnTo>
                    <a:pt x="121645" y="328757"/>
                  </a:lnTo>
                  <a:lnTo>
                    <a:pt x="123211" y="325627"/>
                  </a:lnTo>
                  <a:lnTo>
                    <a:pt x="124255" y="318860"/>
                  </a:lnTo>
                  <a:lnTo>
                    <a:pt x="131654" y="305102"/>
                  </a:lnTo>
                  <a:lnTo>
                    <a:pt x="136902" y="298158"/>
                  </a:lnTo>
                  <a:lnTo>
                    <a:pt x="190440" y="265245"/>
                  </a:lnTo>
                  <a:lnTo>
                    <a:pt x="247176" y="233543"/>
                  </a:lnTo>
                  <a:lnTo>
                    <a:pt x="269640" y="208018"/>
                  </a:lnTo>
                  <a:lnTo>
                    <a:pt x="272177" y="199510"/>
                  </a:lnTo>
                  <a:lnTo>
                    <a:pt x="271528" y="191499"/>
                  </a:lnTo>
                  <a:lnTo>
                    <a:pt x="268756" y="183818"/>
                  </a:lnTo>
                  <a:lnTo>
                    <a:pt x="256317" y="169045"/>
                  </a:lnTo>
                  <a:lnTo>
                    <a:pt x="248087" y="161829"/>
                  </a:lnTo>
                  <a:lnTo>
                    <a:pt x="239091" y="158189"/>
                  </a:lnTo>
                  <a:lnTo>
                    <a:pt x="219737" y="157264"/>
                  </a:lnTo>
                  <a:lnTo>
                    <a:pt x="202556" y="163872"/>
                  </a:lnTo>
                  <a:lnTo>
                    <a:pt x="172462" y="187178"/>
                  </a:lnTo>
                  <a:lnTo>
                    <a:pt x="156645" y="212998"/>
                  </a:lnTo>
                  <a:lnTo>
                    <a:pt x="150139" y="248464"/>
                  </a:lnTo>
                  <a:lnTo>
                    <a:pt x="153800" y="283019"/>
                  </a:lnTo>
                  <a:lnTo>
                    <a:pt x="162333" y="301651"/>
                  </a:lnTo>
                  <a:lnTo>
                    <a:pt x="186874" y="332677"/>
                  </a:lnTo>
                  <a:lnTo>
                    <a:pt x="206667" y="340879"/>
                  </a:lnTo>
                  <a:lnTo>
                    <a:pt x="234760" y="348616"/>
                  </a:lnTo>
                  <a:lnTo>
                    <a:pt x="252684" y="35796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470054" y="4537782"/>
              <a:ext cx="162900" cy="271751"/>
            </a:xfrm>
            <a:custGeom>
              <a:avLst/>
              <a:gdLst/>
              <a:ahLst/>
              <a:cxnLst/>
              <a:rect l="0" t="0" r="0" b="0"/>
              <a:pathLst>
                <a:path w="162900" h="271751">
                  <a:moveTo>
                    <a:pt x="47086" y="0"/>
                  </a:moveTo>
                  <a:lnTo>
                    <a:pt x="32432" y="60730"/>
                  </a:lnTo>
                  <a:lnTo>
                    <a:pt x="20058" y="114422"/>
                  </a:lnTo>
                  <a:lnTo>
                    <a:pt x="10511" y="177184"/>
                  </a:lnTo>
                  <a:lnTo>
                    <a:pt x="0" y="227979"/>
                  </a:lnTo>
                  <a:lnTo>
                    <a:pt x="1982" y="251062"/>
                  </a:lnTo>
                  <a:lnTo>
                    <a:pt x="7658" y="258622"/>
                  </a:lnTo>
                  <a:lnTo>
                    <a:pt x="26443" y="267022"/>
                  </a:lnTo>
                  <a:lnTo>
                    <a:pt x="63326" y="271750"/>
                  </a:lnTo>
                  <a:lnTo>
                    <a:pt x="123270" y="265145"/>
                  </a:lnTo>
                  <a:lnTo>
                    <a:pt x="162899" y="263212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538197" y="4643067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517140" y="4474611"/>
              <a:ext cx="168456" cy="31587"/>
            </a:xfrm>
            <a:custGeom>
              <a:avLst/>
              <a:gdLst/>
              <a:ahLst/>
              <a:cxnLst/>
              <a:rect l="0" t="0" r="0" b="0"/>
              <a:pathLst>
                <a:path w="168456" h="31587">
                  <a:moveTo>
                    <a:pt x="168455" y="0"/>
                  </a:moveTo>
                  <a:lnTo>
                    <a:pt x="125763" y="3120"/>
                  </a:lnTo>
                  <a:lnTo>
                    <a:pt x="72453" y="17958"/>
                  </a:lnTo>
                  <a:lnTo>
                    <a:pt x="2635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677769" y="4673659"/>
              <a:ext cx="144698" cy="146655"/>
            </a:xfrm>
            <a:custGeom>
              <a:avLst/>
              <a:gdLst/>
              <a:ahLst/>
              <a:cxnLst/>
              <a:rect l="0" t="0" r="0" b="0"/>
              <a:pathLst>
                <a:path w="144698" h="146655">
                  <a:moveTo>
                    <a:pt x="81526" y="43108"/>
                  </a:moveTo>
                  <a:lnTo>
                    <a:pt x="81526" y="20751"/>
                  </a:lnTo>
                  <a:lnTo>
                    <a:pt x="78017" y="12995"/>
                  </a:lnTo>
                  <a:lnTo>
                    <a:pt x="64758" y="1258"/>
                  </a:lnTo>
                  <a:lnTo>
                    <a:pt x="57480" y="0"/>
                  </a:lnTo>
                  <a:lnTo>
                    <a:pt x="50288" y="1501"/>
                  </a:lnTo>
                  <a:lnTo>
                    <a:pt x="43153" y="4841"/>
                  </a:lnTo>
                  <a:lnTo>
                    <a:pt x="21933" y="31899"/>
                  </a:lnTo>
                  <a:lnTo>
                    <a:pt x="6417" y="63963"/>
                  </a:lnTo>
                  <a:lnTo>
                    <a:pt x="0" y="101279"/>
                  </a:lnTo>
                  <a:lnTo>
                    <a:pt x="3688" y="136383"/>
                  </a:lnTo>
                  <a:lnTo>
                    <a:pt x="9746" y="142726"/>
                  </a:lnTo>
                  <a:lnTo>
                    <a:pt x="18465" y="145784"/>
                  </a:lnTo>
                  <a:lnTo>
                    <a:pt x="28958" y="146654"/>
                  </a:lnTo>
                  <a:lnTo>
                    <a:pt x="38292" y="143724"/>
                  </a:lnTo>
                  <a:lnTo>
                    <a:pt x="54902" y="131110"/>
                  </a:lnTo>
                  <a:lnTo>
                    <a:pt x="71818" y="104277"/>
                  </a:lnTo>
                  <a:lnTo>
                    <a:pt x="84239" y="74100"/>
                  </a:lnTo>
                  <a:lnTo>
                    <a:pt x="88014" y="71958"/>
                  </a:lnTo>
                  <a:lnTo>
                    <a:pt x="91700" y="75209"/>
                  </a:lnTo>
                  <a:lnTo>
                    <a:pt x="117961" y="115922"/>
                  </a:lnTo>
                  <a:lnTo>
                    <a:pt x="144697" y="137864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847173" y="4653596"/>
              <a:ext cx="114643" cy="154723"/>
            </a:xfrm>
            <a:custGeom>
              <a:avLst/>
              <a:gdLst/>
              <a:ahLst/>
              <a:cxnLst/>
              <a:rect l="0" t="0" r="0" b="0"/>
              <a:pathLst>
                <a:path w="114643" h="154723">
                  <a:moveTo>
                    <a:pt x="80578" y="0"/>
                  </a:moveTo>
                  <a:lnTo>
                    <a:pt x="37886" y="3119"/>
                  </a:lnTo>
                  <a:lnTo>
                    <a:pt x="18320" y="9575"/>
                  </a:lnTo>
                  <a:lnTo>
                    <a:pt x="1825" y="20243"/>
                  </a:lnTo>
                  <a:lnTo>
                    <a:pt x="0" y="26363"/>
                  </a:lnTo>
                  <a:lnTo>
                    <a:pt x="2293" y="32783"/>
                  </a:lnTo>
                  <a:lnTo>
                    <a:pt x="7331" y="39403"/>
                  </a:lnTo>
                  <a:lnTo>
                    <a:pt x="31190" y="54309"/>
                  </a:lnTo>
                  <a:lnTo>
                    <a:pt x="91392" y="77047"/>
                  </a:lnTo>
                  <a:lnTo>
                    <a:pt x="106052" y="90395"/>
                  </a:lnTo>
                  <a:lnTo>
                    <a:pt x="111599" y="98867"/>
                  </a:lnTo>
                  <a:lnTo>
                    <a:pt x="114642" y="117640"/>
                  </a:lnTo>
                  <a:lnTo>
                    <a:pt x="113816" y="127560"/>
                  </a:lnTo>
                  <a:lnTo>
                    <a:pt x="108586" y="135342"/>
                  </a:lnTo>
                  <a:lnTo>
                    <a:pt x="90296" y="147109"/>
                  </a:lnTo>
                  <a:lnTo>
                    <a:pt x="53691" y="154722"/>
                  </a:lnTo>
                  <a:lnTo>
                    <a:pt x="33144" y="150263"/>
                  </a:lnTo>
                  <a:lnTo>
                    <a:pt x="6879" y="13687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075584" y="4516725"/>
              <a:ext cx="10096" cy="294799"/>
            </a:xfrm>
            <a:custGeom>
              <a:avLst/>
              <a:gdLst/>
              <a:ahLst/>
              <a:cxnLst/>
              <a:rect l="0" t="0" r="0" b="0"/>
              <a:pathLst>
                <a:path w="10096" h="294799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8" y="146437"/>
                  </a:lnTo>
                  <a:lnTo>
                    <a:pt x="9462" y="200545"/>
                  </a:lnTo>
                  <a:lnTo>
                    <a:pt x="9970" y="256293"/>
                  </a:lnTo>
                  <a:lnTo>
                    <a:pt x="10095" y="29479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990922" y="4612132"/>
              <a:ext cx="157928" cy="9879"/>
            </a:xfrm>
            <a:custGeom>
              <a:avLst/>
              <a:gdLst/>
              <a:ahLst/>
              <a:cxnLst/>
              <a:rect l="0" t="0" r="0" b="0"/>
              <a:pathLst>
                <a:path w="157928" h="9879">
                  <a:moveTo>
                    <a:pt x="157927" y="9878"/>
                  </a:moveTo>
                  <a:lnTo>
                    <a:pt x="130372" y="2642"/>
                  </a:lnTo>
                  <a:lnTo>
                    <a:pt x="74149" y="0"/>
                  </a:lnTo>
                  <a:lnTo>
                    <a:pt x="15484" y="6671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138321" y="4650754"/>
              <a:ext cx="105498" cy="153286"/>
            </a:xfrm>
            <a:custGeom>
              <a:avLst/>
              <a:gdLst/>
              <a:ahLst/>
              <a:cxnLst/>
              <a:rect l="0" t="0" r="0" b="0"/>
              <a:pathLst>
                <a:path w="105498" h="153286">
                  <a:moveTo>
                    <a:pt x="0" y="44955"/>
                  </a:moveTo>
                  <a:lnTo>
                    <a:pt x="43963" y="59610"/>
                  </a:lnTo>
                  <a:lnTo>
                    <a:pt x="63993" y="60047"/>
                  </a:lnTo>
                  <a:lnTo>
                    <a:pt x="83424" y="55173"/>
                  </a:lnTo>
                  <a:lnTo>
                    <a:pt x="99858" y="45207"/>
                  </a:lnTo>
                  <a:lnTo>
                    <a:pt x="104007" y="38104"/>
                  </a:lnTo>
                  <a:lnTo>
                    <a:pt x="105497" y="20853"/>
                  </a:lnTo>
                  <a:lnTo>
                    <a:pt x="101917" y="13680"/>
                  </a:lnTo>
                  <a:lnTo>
                    <a:pt x="88580" y="2589"/>
                  </a:lnTo>
                  <a:lnTo>
                    <a:pt x="67835" y="0"/>
                  </a:lnTo>
                  <a:lnTo>
                    <a:pt x="45357" y="3918"/>
                  </a:lnTo>
                  <a:lnTo>
                    <a:pt x="27567" y="13458"/>
                  </a:lnTo>
                  <a:lnTo>
                    <a:pt x="14981" y="28617"/>
                  </a:lnTo>
                  <a:lnTo>
                    <a:pt x="6659" y="48223"/>
                  </a:lnTo>
                  <a:lnTo>
                    <a:pt x="2960" y="72534"/>
                  </a:lnTo>
                  <a:lnTo>
                    <a:pt x="7555" y="95817"/>
                  </a:lnTo>
                  <a:lnTo>
                    <a:pt x="23296" y="125536"/>
                  </a:lnTo>
                  <a:lnTo>
                    <a:pt x="37260" y="140431"/>
                  </a:lnTo>
                  <a:lnTo>
                    <a:pt x="55164" y="150950"/>
                  </a:lnTo>
                  <a:lnTo>
                    <a:pt x="71700" y="153285"/>
                  </a:lnTo>
                  <a:lnTo>
                    <a:pt x="94756" y="15024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291997" y="4664124"/>
              <a:ext cx="67423" cy="129915"/>
            </a:xfrm>
            <a:custGeom>
              <a:avLst/>
              <a:gdLst/>
              <a:ahLst/>
              <a:cxnLst/>
              <a:rect l="0" t="0" r="0" b="0"/>
              <a:pathLst>
                <a:path w="67423" h="129915">
                  <a:moveTo>
                    <a:pt x="14780" y="84228"/>
                  </a:moveTo>
                  <a:lnTo>
                    <a:pt x="29434" y="128191"/>
                  </a:lnTo>
                  <a:lnTo>
                    <a:pt x="29228" y="129914"/>
                  </a:lnTo>
                  <a:lnTo>
                    <a:pt x="15208" y="102178"/>
                  </a:lnTo>
                  <a:lnTo>
                    <a:pt x="826" y="62558"/>
                  </a:lnTo>
                  <a:lnTo>
                    <a:pt x="0" y="41841"/>
                  </a:lnTo>
                  <a:lnTo>
                    <a:pt x="1417" y="31404"/>
                  </a:lnTo>
                  <a:lnTo>
                    <a:pt x="5871" y="23276"/>
                  </a:lnTo>
                  <a:lnTo>
                    <a:pt x="20179" y="11125"/>
                  </a:lnTo>
                  <a:lnTo>
                    <a:pt x="38236" y="4944"/>
                  </a:lnTo>
                  <a:lnTo>
                    <a:pt x="67422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417970" y="4641912"/>
              <a:ext cx="130964" cy="148848"/>
            </a:xfrm>
            <a:custGeom>
              <a:avLst/>
              <a:gdLst/>
              <a:ahLst/>
              <a:cxnLst/>
              <a:rect l="0" t="0" r="0" b="0"/>
              <a:pathLst>
                <a:path w="130964" h="148848">
                  <a:moveTo>
                    <a:pt x="4621" y="53797"/>
                  </a:moveTo>
                  <a:lnTo>
                    <a:pt x="7740" y="96489"/>
                  </a:lnTo>
                  <a:lnTo>
                    <a:pt x="13685" y="143729"/>
                  </a:lnTo>
                  <a:lnTo>
                    <a:pt x="13004" y="148847"/>
                  </a:lnTo>
                  <a:lnTo>
                    <a:pt x="11379" y="148749"/>
                  </a:lnTo>
                  <a:lnTo>
                    <a:pt x="367" y="123376"/>
                  </a:lnTo>
                  <a:lnTo>
                    <a:pt x="0" y="104609"/>
                  </a:lnTo>
                  <a:lnTo>
                    <a:pt x="9297" y="52786"/>
                  </a:lnTo>
                  <a:lnTo>
                    <a:pt x="24593" y="20092"/>
                  </a:lnTo>
                  <a:lnTo>
                    <a:pt x="40404" y="6452"/>
                  </a:lnTo>
                  <a:lnTo>
                    <a:pt x="49533" y="1177"/>
                  </a:lnTo>
                  <a:lnTo>
                    <a:pt x="57958" y="0"/>
                  </a:lnTo>
                  <a:lnTo>
                    <a:pt x="73560" y="4931"/>
                  </a:lnTo>
                  <a:lnTo>
                    <a:pt x="95496" y="20861"/>
                  </a:lnTo>
                  <a:lnTo>
                    <a:pt x="111225" y="45989"/>
                  </a:lnTo>
                  <a:lnTo>
                    <a:pt x="127555" y="101483"/>
                  </a:lnTo>
                  <a:lnTo>
                    <a:pt x="130963" y="12749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859198" y="4527253"/>
              <a:ext cx="5591" cy="315857"/>
            </a:xfrm>
            <a:custGeom>
              <a:avLst/>
              <a:gdLst/>
              <a:ahLst/>
              <a:cxnLst/>
              <a:rect l="0" t="0" r="0" b="0"/>
              <a:pathLst>
                <a:path w="5591" h="315857">
                  <a:moveTo>
                    <a:pt x="5590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20510"/>
                  </a:lnTo>
                  <a:lnTo>
                    <a:pt x="5386" y="172318"/>
                  </a:lnTo>
                  <a:lnTo>
                    <a:pt x="5529" y="223543"/>
                  </a:lnTo>
                  <a:lnTo>
                    <a:pt x="5577" y="280247"/>
                  </a:lnTo>
                  <a:lnTo>
                    <a:pt x="5590" y="315856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975012" y="4474611"/>
              <a:ext cx="5590" cy="315856"/>
            </a:xfrm>
            <a:custGeom>
              <a:avLst/>
              <a:gdLst/>
              <a:ahLst/>
              <a:cxnLst/>
              <a:rect l="0" t="0" r="0" b="0"/>
              <a:pathLst>
                <a:path w="5590" h="315856">
                  <a:moveTo>
                    <a:pt x="5589" y="0"/>
                  </a:moveTo>
                  <a:lnTo>
                    <a:pt x="5589" y="58617"/>
                  </a:lnTo>
                  <a:lnTo>
                    <a:pt x="5589" y="104586"/>
                  </a:lnTo>
                  <a:lnTo>
                    <a:pt x="5589" y="160840"/>
                  </a:lnTo>
                  <a:lnTo>
                    <a:pt x="0" y="216372"/>
                  </a:lnTo>
                  <a:lnTo>
                    <a:pt x="3272" y="276793"/>
                  </a:lnTo>
                  <a:lnTo>
                    <a:pt x="5589" y="31585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864788" y="4668587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6066"/>
                  </a:moveTo>
                  <a:lnTo>
                    <a:pt x="72832" y="0"/>
                  </a:lnTo>
                  <a:lnTo>
                    <a:pt x="31414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033243" y="4589748"/>
              <a:ext cx="126343" cy="201269"/>
            </a:xfrm>
            <a:custGeom>
              <a:avLst/>
              <a:gdLst/>
              <a:ahLst/>
              <a:cxnLst/>
              <a:rect l="0" t="0" r="0" b="0"/>
              <a:pathLst>
                <a:path w="126343" h="201269">
                  <a:moveTo>
                    <a:pt x="0" y="74376"/>
                  </a:moveTo>
                  <a:lnTo>
                    <a:pt x="43963" y="89030"/>
                  </a:lnTo>
                  <a:lnTo>
                    <a:pt x="63993" y="89468"/>
                  </a:lnTo>
                  <a:lnTo>
                    <a:pt x="83424" y="84593"/>
                  </a:lnTo>
                  <a:lnTo>
                    <a:pt x="99859" y="74628"/>
                  </a:lnTo>
                  <a:lnTo>
                    <a:pt x="104007" y="67525"/>
                  </a:lnTo>
                  <a:lnTo>
                    <a:pt x="105497" y="50274"/>
                  </a:lnTo>
                  <a:lnTo>
                    <a:pt x="99140" y="34028"/>
                  </a:lnTo>
                  <a:lnTo>
                    <a:pt x="75996" y="4535"/>
                  </a:lnTo>
                  <a:lnTo>
                    <a:pt x="68212" y="909"/>
                  </a:lnTo>
                  <a:lnTo>
                    <a:pt x="50203" y="0"/>
                  </a:lnTo>
                  <a:lnTo>
                    <a:pt x="33621" y="6615"/>
                  </a:lnTo>
                  <a:lnTo>
                    <a:pt x="25924" y="11654"/>
                  </a:lnTo>
                  <a:lnTo>
                    <a:pt x="14251" y="26613"/>
                  </a:lnTo>
                  <a:lnTo>
                    <a:pt x="6334" y="46129"/>
                  </a:lnTo>
                  <a:lnTo>
                    <a:pt x="3047" y="83424"/>
                  </a:lnTo>
                  <a:lnTo>
                    <a:pt x="14902" y="146263"/>
                  </a:lnTo>
                  <a:lnTo>
                    <a:pt x="30412" y="173535"/>
                  </a:lnTo>
                  <a:lnTo>
                    <a:pt x="55414" y="196433"/>
                  </a:lnTo>
                  <a:lnTo>
                    <a:pt x="65019" y="200201"/>
                  </a:lnTo>
                  <a:lnTo>
                    <a:pt x="85049" y="201268"/>
                  </a:lnTo>
                  <a:lnTo>
                    <a:pt x="102530" y="194723"/>
                  </a:lnTo>
                  <a:lnTo>
                    <a:pt x="126342" y="179661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180985" y="4663900"/>
              <a:ext cx="178642" cy="119610"/>
            </a:xfrm>
            <a:custGeom>
              <a:avLst/>
              <a:gdLst/>
              <a:ahLst/>
              <a:cxnLst/>
              <a:rect l="0" t="0" r="0" b="0"/>
              <a:pathLst>
                <a:path w="178642" h="119610">
                  <a:moveTo>
                    <a:pt x="10186" y="73923"/>
                  </a:moveTo>
                  <a:lnTo>
                    <a:pt x="4596" y="90691"/>
                  </a:lnTo>
                  <a:lnTo>
                    <a:pt x="4972" y="108282"/>
                  </a:lnTo>
                  <a:lnTo>
                    <a:pt x="6698" y="119609"/>
                  </a:lnTo>
                  <a:lnTo>
                    <a:pt x="2263" y="99679"/>
                  </a:lnTo>
                  <a:lnTo>
                    <a:pt x="0" y="37599"/>
                  </a:lnTo>
                  <a:lnTo>
                    <a:pt x="3396" y="27480"/>
                  </a:lnTo>
                  <a:lnTo>
                    <a:pt x="16527" y="13118"/>
                  </a:lnTo>
                  <a:lnTo>
                    <a:pt x="22601" y="13499"/>
                  </a:lnTo>
                  <a:lnTo>
                    <a:pt x="27822" y="18433"/>
                  </a:lnTo>
                  <a:lnTo>
                    <a:pt x="50194" y="48794"/>
                  </a:lnTo>
                  <a:lnTo>
                    <a:pt x="54406" y="47812"/>
                  </a:lnTo>
                  <a:lnTo>
                    <a:pt x="57213" y="41308"/>
                  </a:lnTo>
                  <a:lnTo>
                    <a:pt x="62673" y="21993"/>
                  </a:lnTo>
                  <a:lnTo>
                    <a:pt x="72898" y="5610"/>
                  </a:lnTo>
                  <a:lnTo>
                    <a:pt x="81240" y="1475"/>
                  </a:lnTo>
                  <a:lnTo>
                    <a:pt x="102986" y="0"/>
                  </a:lnTo>
                  <a:lnTo>
                    <a:pt x="122011" y="6364"/>
                  </a:lnTo>
                  <a:lnTo>
                    <a:pt x="130359" y="11336"/>
                  </a:lnTo>
                  <a:lnTo>
                    <a:pt x="153287" y="40691"/>
                  </a:lnTo>
                  <a:lnTo>
                    <a:pt x="172420" y="82957"/>
                  </a:lnTo>
                  <a:lnTo>
                    <a:pt x="178641" y="11603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422798" y="4674653"/>
              <a:ext cx="5590" cy="84228"/>
            </a:xfrm>
            <a:custGeom>
              <a:avLst/>
              <a:gdLst/>
              <a:ahLst/>
              <a:cxnLst/>
              <a:rect l="0" t="0" r="0" b="0"/>
              <a:pathLst>
                <a:path w="5590" h="84228">
                  <a:moveTo>
                    <a:pt x="0" y="0"/>
                  </a:moveTo>
                  <a:lnTo>
                    <a:pt x="5589" y="16767"/>
                  </a:lnTo>
                  <a:lnTo>
                    <a:pt x="5213" y="34358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412269" y="4569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477632" y="4648006"/>
              <a:ext cx="127852" cy="176540"/>
            </a:xfrm>
            <a:custGeom>
              <a:avLst/>
              <a:gdLst/>
              <a:ahLst/>
              <a:cxnLst/>
              <a:rect l="0" t="0" r="0" b="0"/>
              <a:pathLst>
                <a:path w="127852" h="176540">
                  <a:moveTo>
                    <a:pt x="71508" y="5590"/>
                  </a:moveTo>
                  <a:lnTo>
                    <a:pt x="54740" y="0"/>
                  </a:lnTo>
                  <a:lnTo>
                    <a:pt x="37149" y="3495"/>
                  </a:lnTo>
                  <a:lnTo>
                    <a:pt x="10635" y="18617"/>
                  </a:lnTo>
                  <a:lnTo>
                    <a:pt x="2850" y="24803"/>
                  </a:lnTo>
                  <a:lnTo>
                    <a:pt x="0" y="31267"/>
                  </a:lnTo>
                  <a:lnTo>
                    <a:pt x="439" y="37916"/>
                  </a:lnTo>
                  <a:lnTo>
                    <a:pt x="3072" y="44688"/>
                  </a:lnTo>
                  <a:lnTo>
                    <a:pt x="15355" y="55332"/>
                  </a:lnTo>
                  <a:lnTo>
                    <a:pt x="33683" y="62792"/>
                  </a:lnTo>
                  <a:lnTo>
                    <a:pt x="91512" y="73564"/>
                  </a:lnTo>
                  <a:lnTo>
                    <a:pt x="100052" y="78982"/>
                  </a:lnTo>
                  <a:lnTo>
                    <a:pt x="112659" y="94360"/>
                  </a:lnTo>
                  <a:lnTo>
                    <a:pt x="126335" y="122749"/>
                  </a:lnTo>
                  <a:lnTo>
                    <a:pt x="127851" y="143058"/>
                  </a:lnTo>
                  <a:lnTo>
                    <a:pt x="126618" y="153388"/>
                  </a:lnTo>
                  <a:lnTo>
                    <a:pt x="122285" y="161443"/>
                  </a:lnTo>
                  <a:lnTo>
                    <a:pt x="108114" y="173514"/>
                  </a:lnTo>
                  <a:lnTo>
                    <a:pt x="86997" y="176539"/>
                  </a:lnTo>
                  <a:lnTo>
                    <a:pt x="55040" y="171665"/>
                  </a:lnTo>
                  <a:lnTo>
                    <a:pt x="29394" y="16351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638937" y="4596107"/>
              <a:ext cx="97424" cy="403547"/>
            </a:xfrm>
            <a:custGeom>
              <a:avLst/>
              <a:gdLst/>
              <a:ahLst/>
              <a:cxnLst/>
              <a:rect l="0" t="0" r="0" b="0"/>
              <a:pathLst>
                <a:path w="97424" h="403547">
                  <a:moveTo>
                    <a:pt x="15488" y="173302"/>
                  </a:moveTo>
                  <a:lnTo>
                    <a:pt x="6422" y="231919"/>
                  </a:lnTo>
                  <a:lnTo>
                    <a:pt x="13486" y="294755"/>
                  </a:lnTo>
                  <a:lnTo>
                    <a:pt x="18014" y="343429"/>
                  </a:lnTo>
                  <a:lnTo>
                    <a:pt x="30025" y="401099"/>
                  </a:lnTo>
                  <a:lnTo>
                    <a:pt x="32198" y="403546"/>
                  </a:lnTo>
                  <a:lnTo>
                    <a:pt x="34613" y="390666"/>
                  </a:lnTo>
                  <a:lnTo>
                    <a:pt x="28927" y="333568"/>
                  </a:lnTo>
                  <a:lnTo>
                    <a:pt x="25710" y="279670"/>
                  </a:lnTo>
                  <a:lnTo>
                    <a:pt x="14734" y="218880"/>
                  </a:lnTo>
                  <a:lnTo>
                    <a:pt x="7856" y="160680"/>
                  </a:lnTo>
                  <a:lnTo>
                    <a:pt x="2698" y="102102"/>
                  </a:lnTo>
                  <a:lnTo>
                    <a:pt x="0" y="53940"/>
                  </a:lnTo>
                  <a:lnTo>
                    <a:pt x="5095" y="29005"/>
                  </a:lnTo>
                  <a:lnTo>
                    <a:pt x="15158" y="6225"/>
                  </a:lnTo>
                  <a:lnTo>
                    <a:pt x="22287" y="1086"/>
                  </a:lnTo>
                  <a:lnTo>
                    <a:pt x="30549" y="0"/>
                  </a:lnTo>
                  <a:lnTo>
                    <a:pt x="39566" y="1615"/>
                  </a:lnTo>
                  <a:lnTo>
                    <a:pt x="55825" y="12769"/>
                  </a:lnTo>
                  <a:lnTo>
                    <a:pt x="69681" y="30594"/>
                  </a:lnTo>
                  <a:lnTo>
                    <a:pt x="91977" y="88074"/>
                  </a:lnTo>
                  <a:lnTo>
                    <a:pt x="97423" y="125953"/>
                  </a:lnTo>
                  <a:lnTo>
                    <a:pt x="92458" y="149918"/>
                  </a:lnTo>
                  <a:lnTo>
                    <a:pt x="87859" y="161222"/>
                  </a:lnTo>
                  <a:lnTo>
                    <a:pt x="81282" y="167589"/>
                  </a:lnTo>
                  <a:lnTo>
                    <a:pt x="73389" y="170663"/>
                  </a:lnTo>
                  <a:lnTo>
                    <a:pt x="36545" y="173302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759710" y="4411440"/>
              <a:ext cx="147400" cy="421141"/>
            </a:xfrm>
            <a:custGeom>
              <a:avLst/>
              <a:gdLst/>
              <a:ahLst/>
              <a:cxnLst/>
              <a:rect l="0" t="0" r="0" b="0"/>
              <a:pathLst>
                <a:path w="147400" h="421141">
                  <a:moveTo>
                    <a:pt x="0" y="0"/>
                  </a:moveTo>
                  <a:lnTo>
                    <a:pt x="7235" y="27556"/>
                  </a:lnTo>
                  <a:lnTo>
                    <a:pt x="12997" y="86898"/>
                  </a:lnTo>
                  <a:lnTo>
                    <a:pt x="21788" y="137662"/>
                  </a:lnTo>
                  <a:lnTo>
                    <a:pt x="28683" y="192867"/>
                  </a:lnTo>
                  <a:lnTo>
                    <a:pt x="30726" y="247439"/>
                  </a:lnTo>
                  <a:lnTo>
                    <a:pt x="37004" y="302211"/>
                  </a:lnTo>
                  <a:lnTo>
                    <a:pt x="38707" y="304419"/>
                  </a:lnTo>
                  <a:lnTo>
                    <a:pt x="49050" y="250818"/>
                  </a:lnTo>
                  <a:lnTo>
                    <a:pt x="51045" y="225729"/>
                  </a:lnTo>
                  <a:lnTo>
                    <a:pt x="61292" y="205219"/>
                  </a:lnTo>
                  <a:lnTo>
                    <a:pt x="68937" y="196474"/>
                  </a:lnTo>
                  <a:lnTo>
                    <a:pt x="76373" y="192984"/>
                  </a:lnTo>
                  <a:lnTo>
                    <a:pt x="83671" y="192997"/>
                  </a:lnTo>
                  <a:lnTo>
                    <a:pt x="90876" y="195345"/>
                  </a:lnTo>
                  <a:lnTo>
                    <a:pt x="105120" y="210432"/>
                  </a:lnTo>
                  <a:lnTo>
                    <a:pt x="127739" y="252657"/>
                  </a:lnTo>
                  <a:lnTo>
                    <a:pt x="138787" y="313656"/>
                  </a:lnTo>
                  <a:lnTo>
                    <a:pt x="146264" y="375443"/>
                  </a:lnTo>
                  <a:lnTo>
                    <a:pt x="147399" y="42114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934722" y="4588581"/>
              <a:ext cx="109258" cy="198399"/>
            </a:xfrm>
            <a:custGeom>
              <a:avLst/>
              <a:gdLst/>
              <a:ahLst/>
              <a:cxnLst/>
              <a:rect l="0" t="0" r="0" b="0"/>
              <a:pathLst>
                <a:path w="109258" h="198399">
                  <a:moveTo>
                    <a:pt x="3972" y="128186"/>
                  </a:moveTo>
                  <a:lnTo>
                    <a:pt x="21953" y="112544"/>
                  </a:lnTo>
                  <a:lnTo>
                    <a:pt x="62535" y="87752"/>
                  </a:lnTo>
                  <a:lnTo>
                    <a:pt x="84365" y="67982"/>
                  </a:lnTo>
                  <a:lnTo>
                    <a:pt x="87983" y="59974"/>
                  </a:lnTo>
                  <a:lnTo>
                    <a:pt x="88884" y="41717"/>
                  </a:lnTo>
                  <a:lnTo>
                    <a:pt x="82264" y="25024"/>
                  </a:lnTo>
                  <a:lnTo>
                    <a:pt x="77224" y="17297"/>
                  </a:lnTo>
                  <a:lnTo>
                    <a:pt x="62265" y="5592"/>
                  </a:lnTo>
                  <a:lnTo>
                    <a:pt x="53362" y="833"/>
                  </a:lnTo>
                  <a:lnTo>
                    <a:pt x="45088" y="0"/>
                  </a:lnTo>
                  <a:lnTo>
                    <a:pt x="29655" y="5314"/>
                  </a:lnTo>
                  <a:lnTo>
                    <a:pt x="18116" y="18593"/>
                  </a:lnTo>
                  <a:lnTo>
                    <a:pt x="1177" y="55715"/>
                  </a:lnTo>
                  <a:lnTo>
                    <a:pt x="0" y="79209"/>
                  </a:lnTo>
                  <a:lnTo>
                    <a:pt x="8777" y="132419"/>
                  </a:lnTo>
                  <a:lnTo>
                    <a:pt x="23983" y="168434"/>
                  </a:lnTo>
                  <a:lnTo>
                    <a:pt x="39772" y="184288"/>
                  </a:lnTo>
                  <a:lnTo>
                    <a:pt x="59657" y="194065"/>
                  </a:lnTo>
                  <a:lnTo>
                    <a:pt x="92482" y="198398"/>
                  </a:lnTo>
                  <a:lnTo>
                    <a:pt x="98073" y="197221"/>
                  </a:lnTo>
                  <a:lnTo>
                    <a:pt x="109257" y="19135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086093" y="4600953"/>
              <a:ext cx="94758" cy="191673"/>
            </a:xfrm>
            <a:custGeom>
              <a:avLst/>
              <a:gdLst/>
              <a:ahLst/>
              <a:cxnLst/>
              <a:rect l="0" t="0" r="0" b="0"/>
              <a:pathLst>
                <a:path w="94758" h="191673">
                  <a:moveTo>
                    <a:pt x="0" y="73700"/>
                  </a:moveTo>
                  <a:lnTo>
                    <a:pt x="17959" y="134810"/>
                  </a:lnTo>
                  <a:lnTo>
                    <a:pt x="36302" y="191672"/>
                  </a:lnTo>
                  <a:lnTo>
                    <a:pt x="20511" y="135867"/>
                  </a:lnTo>
                  <a:lnTo>
                    <a:pt x="4607" y="82926"/>
                  </a:lnTo>
                  <a:lnTo>
                    <a:pt x="2048" y="57523"/>
                  </a:lnTo>
                  <a:lnTo>
                    <a:pt x="7149" y="36874"/>
                  </a:lnTo>
                  <a:lnTo>
                    <a:pt x="11785" y="28093"/>
                  </a:lnTo>
                  <a:lnTo>
                    <a:pt x="26295" y="15216"/>
                  </a:lnTo>
                  <a:lnTo>
                    <a:pt x="45612" y="676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9201907" y="4609039"/>
              <a:ext cx="136871" cy="244599"/>
            </a:xfrm>
            <a:custGeom>
              <a:avLst/>
              <a:gdLst/>
              <a:ahLst/>
              <a:cxnLst/>
              <a:rect l="0" t="0" r="0" b="0"/>
              <a:pathLst>
                <a:path w="136871" h="244599">
                  <a:moveTo>
                    <a:pt x="0" y="86670"/>
                  </a:moveTo>
                  <a:lnTo>
                    <a:pt x="62280" y="68712"/>
                  </a:lnTo>
                  <a:lnTo>
                    <a:pt x="100212" y="57303"/>
                  </a:lnTo>
                  <a:lnTo>
                    <a:pt x="119017" y="45932"/>
                  </a:lnTo>
                  <a:lnTo>
                    <a:pt x="123798" y="38455"/>
                  </a:lnTo>
                  <a:lnTo>
                    <a:pt x="125991" y="20788"/>
                  </a:lnTo>
                  <a:lnTo>
                    <a:pt x="122599" y="13503"/>
                  </a:lnTo>
                  <a:lnTo>
                    <a:pt x="109470" y="2289"/>
                  </a:lnTo>
                  <a:lnTo>
                    <a:pt x="101056" y="0"/>
                  </a:lnTo>
                  <a:lnTo>
                    <a:pt x="82348" y="577"/>
                  </a:lnTo>
                  <a:lnTo>
                    <a:pt x="65455" y="7852"/>
                  </a:lnTo>
                  <a:lnTo>
                    <a:pt x="50148" y="20055"/>
                  </a:lnTo>
                  <a:lnTo>
                    <a:pt x="14172" y="66546"/>
                  </a:lnTo>
                  <a:lnTo>
                    <a:pt x="6298" y="90205"/>
                  </a:lnTo>
                  <a:lnTo>
                    <a:pt x="3969" y="115147"/>
                  </a:lnTo>
                  <a:lnTo>
                    <a:pt x="6833" y="137931"/>
                  </a:lnTo>
                  <a:lnTo>
                    <a:pt x="20612" y="170489"/>
                  </a:lnTo>
                  <a:lnTo>
                    <a:pt x="39512" y="196773"/>
                  </a:lnTo>
                  <a:lnTo>
                    <a:pt x="89863" y="231831"/>
                  </a:lnTo>
                  <a:lnTo>
                    <a:pt x="107789" y="238924"/>
                  </a:lnTo>
                  <a:lnTo>
                    <a:pt x="136870" y="24459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2" name="Freeform 191"/>
          <p:cNvSpPr/>
          <p:nvPr/>
        </p:nvSpPr>
        <p:spPr>
          <a:xfrm>
            <a:off x="9475647" y="4727295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39B9B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5" name="Group 234"/>
          <p:cNvGrpSpPr/>
          <p:nvPr/>
        </p:nvGrpSpPr>
        <p:grpSpPr>
          <a:xfrm>
            <a:off x="4149712" y="5074735"/>
            <a:ext cx="5146952" cy="1255232"/>
            <a:chOff x="4149712" y="5074735"/>
            <a:chExt cx="5146952" cy="1255232"/>
          </a:xfrm>
        </p:grpSpPr>
        <p:sp>
          <p:nvSpPr>
            <p:cNvPr id="193" name="Freeform 192"/>
            <p:cNvSpPr/>
            <p:nvPr/>
          </p:nvSpPr>
          <p:spPr>
            <a:xfrm>
              <a:off x="4149712" y="5074735"/>
              <a:ext cx="240672" cy="526962"/>
            </a:xfrm>
            <a:custGeom>
              <a:avLst/>
              <a:gdLst/>
              <a:ahLst/>
              <a:cxnLst/>
              <a:rect l="0" t="0" r="0" b="0"/>
              <a:pathLst>
                <a:path w="240672" h="526962">
                  <a:moveTo>
                    <a:pt x="9044" y="168456"/>
                  </a:moveTo>
                  <a:lnTo>
                    <a:pt x="9044" y="225721"/>
                  </a:lnTo>
                  <a:lnTo>
                    <a:pt x="14633" y="286613"/>
                  </a:lnTo>
                  <a:lnTo>
                    <a:pt x="18109" y="340726"/>
                  </a:lnTo>
                  <a:lnTo>
                    <a:pt x="19139" y="401214"/>
                  </a:lnTo>
                  <a:lnTo>
                    <a:pt x="19444" y="452411"/>
                  </a:lnTo>
                  <a:lnTo>
                    <a:pt x="24769" y="514469"/>
                  </a:lnTo>
                  <a:lnTo>
                    <a:pt x="23037" y="525473"/>
                  </a:lnTo>
                  <a:lnTo>
                    <a:pt x="21882" y="526961"/>
                  </a:lnTo>
                  <a:lnTo>
                    <a:pt x="18605" y="463638"/>
                  </a:lnTo>
                  <a:lnTo>
                    <a:pt x="12397" y="415665"/>
                  </a:lnTo>
                  <a:lnTo>
                    <a:pt x="6587" y="353292"/>
                  </a:lnTo>
                  <a:lnTo>
                    <a:pt x="110" y="300893"/>
                  </a:lnTo>
                  <a:lnTo>
                    <a:pt x="0" y="246653"/>
                  </a:lnTo>
                  <a:lnTo>
                    <a:pt x="7622" y="184516"/>
                  </a:lnTo>
                  <a:lnTo>
                    <a:pt x="18339" y="131898"/>
                  </a:lnTo>
                  <a:lnTo>
                    <a:pt x="29163" y="112824"/>
                  </a:lnTo>
                  <a:lnTo>
                    <a:pt x="44892" y="99667"/>
                  </a:lnTo>
                  <a:lnTo>
                    <a:pt x="101056" y="62678"/>
                  </a:lnTo>
                  <a:lnTo>
                    <a:pt x="118958" y="50084"/>
                  </a:lnTo>
                  <a:lnTo>
                    <a:pt x="182082" y="28664"/>
                  </a:lnTo>
                  <a:lnTo>
                    <a:pt x="225458" y="14155"/>
                  </a:lnTo>
                  <a:lnTo>
                    <a:pt x="24067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169285" y="5285306"/>
              <a:ext cx="126342" cy="63172"/>
            </a:xfrm>
            <a:custGeom>
              <a:avLst/>
              <a:gdLst/>
              <a:ahLst/>
              <a:cxnLst/>
              <a:rect l="0" t="0" r="0" b="0"/>
              <a:pathLst>
                <a:path w="126342" h="63172">
                  <a:moveTo>
                    <a:pt x="126341" y="0"/>
                  </a:moveTo>
                  <a:lnTo>
                    <a:pt x="71297" y="34746"/>
                  </a:lnTo>
                  <a:lnTo>
                    <a:pt x="26128" y="5188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306155" y="5359005"/>
              <a:ext cx="73701" cy="172075"/>
            </a:xfrm>
            <a:custGeom>
              <a:avLst/>
              <a:gdLst/>
              <a:ahLst/>
              <a:cxnLst/>
              <a:rect l="0" t="0" r="0" b="0"/>
              <a:pathLst>
                <a:path w="73701" h="172075">
                  <a:moveTo>
                    <a:pt x="0" y="63171"/>
                  </a:moveTo>
                  <a:lnTo>
                    <a:pt x="17958" y="117046"/>
                  </a:lnTo>
                  <a:lnTo>
                    <a:pt x="36301" y="172074"/>
                  </a:lnTo>
                  <a:lnTo>
                    <a:pt x="20512" y="116372"/>
                  </a:lnTo>
                  <a:lnTo>
                    <a:pt x="16135" y="95005"/>
                  </a:lnTo>
                  <a:lnTo>
                    <a:pt x="22858" y="52691"/>
                  </a:lnTo>
                  <a:lnTo>
                    <a:pt x="30046" y="32777"/>
                  </a:lnTo>
                  <a:lnTo>
                    <a:pt x="41040" y="16127"/>
                  </a:lnTo>
                  <a:lnTo>
                    <a:pt x="53725" y="716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446092" y="5401119"/>
              <a:ext cx="119874" cy="152616"/>
            </a:xfrm>
            <a:custGeom>
              <a:avLst/>
              <a:gdLst/>
              <a:ahLst/>
              <a:cxnLst/>
              <a:rect l="0" t="0" r="0" b="0"/>
              <a:pathLst>
                <a:path w="119874" h="152616">
                  <a:moveTo>
                    <a:pt x="70633" y="0"/>
                  </a:moveTo>
                  <a:lnTo>
                    <a:pt x="48276" y="0"/>
                  </a:lnTo>
                  <a:lnTo>
                    <a:pt x="31061" y="6239"/>
                  </a:lnTo>
                  <a:lnTo>
                    <a:pt x="23195" y="11178"/>
                  </a:lnTo>
                  <a:lnTo>
                    <a:pt x="11335" y="26025"/>
                  </a:lnTo>
                  <a:lnTo>
                    <a:pt x="3334" y="45492"/>
                  </a:lnTo>
                  <a:lnTo>
                    <a:pt x="0" y="82759"/>
                  </a:lnTo>
                  <a:lnTo>
                    <a:pt x="3366" y="109701"/>
                  </a:lnTo>
                  <a:lnTo>
                    <a:pt x="15000" y="131034"/>
                  </a:lnTo>
                  <a:lnTo>
                    <a:pt x="23016" y="139999"/>
                  </a:lnTo>
                  <a:lnTo>
                    <a:pt x="44401" y="149959"/>
                  </a:lnTo>
                  <a:lnTo>
                    <a:pt x="56654" y="152615"/>
                  </a:lnTo>
                  <a:lnTo>
                    <a:pt x="79628" y="149327"/>
                  </a:lnTo>
                  <a:lnTo>
                    <a:pt x="90668" y="145175"/>
                  </a:lnTo>
                  <a:lnTo>
                    <a:pt x="99198" y="137727"/>
                  </a:lnTo>
                  <a:lnTo>
                    <a:pt x="111794" y="116974"/>
                  </a:lnTo>
                  <a:lnTo>
                    <a:pt x="119873" y="78983"/>
                  </a:lnTo>
                  <a:lnTo>
                    <a:pt x="115524" y="54990"/>
                  </a:lnTo>
                  <a:lnTo>
                    <a:pt x="99922" y="24872"/>
                  </a:lnTo>
                  <a:lnTo>
                    <a:pt x="88330" y="1105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611482" y="5402995"/>
              <a:ext cx="252684" cy="149142"/>
            </a:xfrm>
            <a:custGeom>
              <a:avLst/>
              <a:gdLst/>
              <a:ahLst/>
              <a:cxnLst/>
              <a:rect l="0" t="0" r="0" b="0"/>
              <a:pathLst>
                <a:path w="252684" h="149142">
                  <a:moveTo>
                    <a:pt x="0" y="40238"/>
                  </a:moveTo>
                  <a:lnTo>
                    <a:pt x="17958" y="94113"/>
                  </a:lnTo>
                  <a:lnTo>
                    <a:pt x="36300" y="149141"/>
                  </a:lnTo>
                  <a:lnTo>
                    <a:pt x="24917" y="109142"/>
                  </a:lnTo>
                  <a:lnTo>
                    <a:pt x="24939" y="54672"/>
                  </a:lnTo>
                  <a:lnTo>
                    <a:pt x="30971" y="32615"/>
                  </a:lnTo>
                  <a:lnTo>
                    <a:pt x="41451" y="15013"/>
                  </a:lnTo>
                  <a:lnTo>
                    <a:pt x="47521" y="11723"/>
                  </a:lnTo>
                  <a:lnTo>
                    <a:pt x="53907" y="11869"/>
                  </a:lnTo>
                  <a:lnTo>
                    <a:pt x="67242" y="18271"/>
                  </a:lnTo>
                  <a:lnTo>
                    <a:pt x="87904" y="36199"/>
                  </a:lnTo>
                  <a:lnTo>
                    <a:pt x="101849" y="53651"/>
                  </a:lnTo>
                  <a:lnTo>
                    <a:pt x="107674" y="56199"/>
                  </a:lnTo>
                  <a:lnTo>
                    <a:pt x="112727" y="54388"/>
                  </a:lnTo>
                  <a:lnTo>
                    <a:pt x="121460" y="43017"/>
                  </a:lnTo>
                  <a:lnTo>
                    <a:pt x="145788" y="2693"/>
                  </a:lnTo>
                  <a:lnTo>
                    <a:pt x="152174" y="0"/>
                  </a:lnTo>
                  <a:lnTo>
                    <a:pt x="158771" y="544"/>
                  </a:lnTo>
                  <a:lnTo>
                    <a:pt x="172340" y="7389"/>
                  </a:lnTo>
                  <a:lnTo>
                    <a:pt x="207109" y="37486"/>
                  </a:lnTo>
                  <a:lnTo>
                    <a:pt x="222543" y="63599"/>
                  </a:lnTo>
                  <a:lnTo>
                    <a:pt x="245483" y="124668"/>
                  </a:lnTo>
                  <a:lnTo>
                    <a:pt x="252683" y="14552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086468" y="5190549"/>
              <a:ext cx="332560" cy="439276"/>
            </a:xfrm>
            <a:custGeom>
              <a:avLst/>
              <a:gdLst/>
              <a:ahLst/>
              <a:cxnLst/>
              <a:rect l="0" t="0" r="0" b="0"/>
              <a:pathLst>
                <a:path w="332560" h="439276">
                  <a:moveTo>
                    <a:pt x="198838" y="10528"/>
                  </a:moveTo>
                  <a:lnTo>
                    <a:pt x="138897" y="36892"/>
                  </a:lnTo>
                  <a:lnTo>
                    <a:pt x="83399" y="78537"/>
                  </a:lnTo>
                  <a:lnTo>
                    <a:pt x="30609" y="139349"/>
                  </a:lnTo>
                  <a:lnTo>
                    <a:pt x="17615" y="160199"/>
                  </a:lnTo>
                  <a:lnTo>
                    <a:pt x="4892" y="199415"/>
                  </a:lnTo>
                  <a:lnTo>
                    <a:pt x="0" y="261355"/>
                  </a:lnTo>
                  <a:lnTo>
                    <a:pt x="2272" y="301656"/>
                  </a:lnTo>
                  <a:lnTo>
                    <a:pt x="13521" y="352305"/>
                  </a:lnTo>
                  <a:lnTo>
                    <a:pt x="34744" y="387876"/>
                  </a:lnTo>
                  <a:lnTo>
                    <a:pt x="63259" y="415053"/>
                  </a:lnTo>
                  <a:lnTo>
                    <a:pt x="93935" y="432335"/>
                  </a:lnTo>
                  <a:lnTo>
                    <a:pt x="130841" y="439275"/>
                  </a:lnTo>
                  <a:lnTo>
                    <a:pt x="171411" y="430153"/>
                  </a:lnTo>
                  <a:lnTo>
                    <a:pt x="201889" y="412632"/>
                  </a:lnTo>
                  <a:lnTo>
                    <a:pt x="261993" y="363731"/>
                  </a:lnTo>
                  <a:lnTo>
                    <a:pt x="284361" y="335500"/>
                  </a:lnTo>
                  <a:lnTo>
                    <a:pt x="306878" y="278494"/>
                  </a:lnTo>
                  <a:lnTo>
                    <a:pt x="321521" y="224160"/>
                  </a:lnTo>
                  <a:lnTo>
                    <a:pt x="332559" y="165248"/>
                  </a:lnTo>
                  <a:lnTo>
                    <a:pt x="331655" y="121102"/>
                  </a:lnTo>
                  <a:lnTo>
                    <a:pt x="325718" y="97107"/>
                  </a:lnTo>
                  <a:lnTo>
                    <a:pt x="296250" y="42423"/>
                  </a:lnTo>
                  <a:lnTo>
                    <a:pt x="279566" y="27434"/>
                  </a:lnTo>
                  <a:lnTo>
                    <a:pt x="21989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414412" y="5127378"/>
              <a:ext cx="76567" cy="100201"/>
            </a:xfrm>
            <a:custGeom>
              <a:avLst/>
              <a:gdLst/>
              <a:ahLst/>
              <a:cxnLst/>
              <a:rect l="0" t="0" r="0" b="0"/>
              <a:pathLst>
                <a:path w="76567" h="100201">
                  <a:moveTo>
                    <a:pt x="39349" y="0"/>
                  </a:moveTo>
                  <a:lnTo>
                    <a:pt x="22582" y="5589"/>
                  </a:lnTo>
                  <a:lnTo>
                    <a:pt x="11230" y="17692"/>
                  </a:lnTo>
                  <a:lnTo>
                    <a:pt x="3455" y="35939"/>
                  </a:lnTo>
                  <a:lnTo>
                    <a:pt x="0" y="59647"/>
                  </a:lnTo>
                  <a:lnTo>
                    <a:pt x="4703" y="79542"/>
                  </a:lnTo>
                  <a:lnTo>
                    <a:pt x="9233" y="88123"/>
                  </a:lnTo>
                  <a:lnTo>
                    <a:pt x="16932" y="93844"/>
                  </a:lnTo>
                  <a:lnTo>
                    <a:pt x="37965" y="100200"/>
                  </a:lnTo>
                  <a:lnTo>
                    <a:pt x="47785" y="99556"/>
                  </a:lnTo>
                  <a:lnTo>
                    <a:pt x="64936" y="92600"/>
                  </a:lnTo>
                  <a:lnTo>
                    <a:pt x="70445" y="85130"/>
                  </a:lnTo>
                  <a:lnTo>
                    <a:pt x="76566" y="64352"/>
                  </a:lnTo>
                  <a:lnTo>
                    <a:pt x="73048" y="42639"/>
                  </a:lnTo>
                  <a:lnTo>
                    <a:pt x="64855" y="24800"/>
                  </a:lnTo>
                  <a:lnTo>
                    <a:pt x="49878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906487" y="5201077"/>
              <a:ext cx="1" cy="389556"/>
            </a:xfrm>
            <a:custGeom>
              <a:avLst/>
              <a:gdLst/>
              <a:ahLst/>
              <a:cxnLst/>
              <a:rect l="0" t="0" r="0" b="0"/>
              <a:pathLst>
                <a:path w="1" h="3895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7"/>
                  </a:lnTo>
                  <a:lnTo>
                    <a:pt x="0" y="232021"/>
                  </a:lnTo>
                  <a:lnTo>
                    <a:pt x="0" y="291795"/>
                  </a:lnTo>
                  <a:lnTo>
                    <a:pt x="0" y="34343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853844" y="5329854"/>
              <a:ext cx="168457" cy="18624"/>
            </a:xfrm>
            <a:custGeom>
              <a:avLst/>
              <a:gdLst/>
              <a:ahLst/>
              <a:cxnLst/>
              <a:rect l="0" t="0" r="0" b="0"/>
              <a:pathLst>
                <a:path w="168457" h="18624">
                  <a:moveTo>
                    <a:pt x="168456" y="18623"/>
                  </a:moveTo>
                  <a:lnTo>
                    <a:pt x="106176" y="1834"/>
                  </a:lnTo>
                  <a:lnTo>
                    <a:pt x="67075" y="0"/>
                  </a:lnTo>
                  <a:lnTo>
                    <a:pt x="24949" y="6148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023629" y="5440288"/>
              <a:ext cx="98966" cy="140149"/>
            </a:xfrm>
            <a:custGeom>
              <a:avLst/>
              <a:gdLst/>
              <a:ahLst/>
              <a:cxnLst/>
              <a:rect l="0" t="0" r="0" b="0"/>
              <a:pathLst>
                <a:path w="98966" h="140149">
                  <a:moveTo>
                    <a:pt x="72371" y="24002"/>
                  </a:moveTo>
                  <a:lnTo>
                    <a:pt x="54390" y="8361"/>
                  </a:lnTo>
                  <a:lnTo>
                    <a:pt x="37473" y="283"/>
                  </a:lnTo>
                  <a:lnTo>
                    <a:pt x="29218" y="0"/>
                  </a:lnTo>
                  <a:lnTo>
                    <a:pt x="13807" y="5925"/>
                  </a:lnTo>
                  <a:lnTo>
                    <a:pt x="8762" y="13121"/>
                  </a:lnTo>
                  <a:lnTo>
                    <a:pt x="3156" y="33594"/>
                  </a:lnTo>
                  <a:lnTo>
                    <a:pt x="0" y="77017"/>
                  </a:lnTo>
                  <a:lnTo>
                    <a:pt x="5501" y="100597"/>
                  </a:lnTo>
                  <a:lnTo>
                    <a:pt x="21752" y="127025"/>
                  </a:lnTo>
                  <a:lnTo>
                    <a:pt x="28096" y="134798"/>
                  </a:lnTo>
                  <a:lnTo>
                    <a:pt x="37005" y="138810"/>
                  </a:lnTo>
                  <a:lnTo>
                    <a:pt x="59382" y="140148"/>
                  </a:lnTo>
                  <a:lnTo>
                    <a:pt x="78687" y="133724"/>
                  </a:lnTo>
                  <a:lnTo>
                    <a:pt x="87110" y="128736"/>
                  </a:lnTo>
                  <a:lnTo>
                    <a:pt x="92725" y="120731"/>
                  </a:lnTo>
                  <a:lnTo>
                    <a:pt x="98965" y="99358"/>
                  </a:lnTo>
                  <a:lnTo>
                    <a:pt x="96888" y="61018"/>
                  </a:lnTo>
                  <a:lnTo>
                    <a:pt x="88726" y="40063"/>
                  </a:lnTo>
                  <a:lnTo>
                    <a:pt x="78470" y="25291"/>
                  </a:lnTo>
                  <a:lnTo>
                    <a:pt x="61842" y="1347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501521" y="5222134"/>
              <a:ext cx="15620" cy="357970"/>
            </a:xfrm>
            <a:custGeom>
              <a:avLst/>
              <a:gdLst/>
              <a:ahLst/>
              <a:cxnLst/>
              <a:rect l="0" t="0" r="0" b="0"/>
              <a:pathLst>
                <a:path w="15620" h="357970">
                  <a:moveTo>
                    <a:pt x="15619" y="0"/>
                  </a:moveTo>
                  <a:lnTo>
                    <a:pt x="4166" y="48931"/>
                  </a:lnTo>
                  <a:lnTo>
                    <a:pt x="0" y="77899"/>
                  </a:lnTo>
                  <a:lnTo>
                    <a:pt x="3738" y="134451"/>
                  </a:lnTo>
                  <a:lnTo>
                    <a:pt x="4689" y="191916"/>
                  </a:lnTo>
                  <a:lnTo>
                    <a:pt x="4971" y="247157"/>
                  </a:lnTo>
                  <a:lnTo>
                    <a:pt x="5067" y="307745"/>
                  </a:lnTo>
                  <a:lnTo>
                    <a:pt x="5090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614590" y="5216761"/>
              <a:ext cx="176291" cy="377596"/>
            </a:xfrm>
            <a:custGeom>
              <a:avLst/>
              <a:gdLst/>
              <a:ahLst/>
              <a:cxnLst/>
              <a:rect l="0" t="0" r="0" b="0"/>
              <a:pathLst>
                <a:path w="176291" h="377596">
                  <a:moveTo>
                    <a:pt x="176290" y="100130"/>
                  </a:moveTo>
                  <a:lnTo>
                    <a:pt x="152244" y="109705"/>
                  </a:lnTo>
                  <a:lnTo>
                    <a:pt x="130821" y="127663"/>
                  </a:lnTo>
                  <a:lnTo>
                    <a:pt x="95592" y="180271"/>
                  </a:lnTo>
                  <a:lnTo>
                    <a:pt x="63599" y="236462"/>
                  </a:lnTo>
                  <a:lnTo>
                    <a:pt x="44511" y="297977"/>
                  </a:lnTo>
                  <a:lnTo>
                    <a:pt x="41683" y="325323"/>
                  </a:lnTo>
                  <a:lnTo>
                    <a:pt x="46665" y="349955"/>
                  </a:lnTo>
                  <a:lnTo>
                    <a:pt x="51269" y="361436"/>
                  </a:lnTo>
                  <a:lnTo>
                    <a:pt x="59018" y="369091"/>
                  </a:lnTo>
                  <a:lnTo>
                    <a:pt x="80106" y="377595"/>
                  </a:lnTo>
                  <a:lnTo>
                    <a:pt x="89941" y="377524"/>
                  </a:lnTo>
                  <a:lnTo>
                    <a:pt x="107107" y="371205"/>
                  </a:lnTo>
                  <a:lnTo>
                    <a:pt x="119416" y="357478"/>
                  </a:lnTo>
                  <a:lnTo>
                    <a:pt x="136850" y="320070"/>
                  </a:lnTo>
                  <a:lnTo>
                    <a:pt x="138094" y="296537"/>
                  </a:lnTo>
                  <a:lnTo>
                    <a:pt x="126287" y="237908"/>
                  </a:lnTo>
                  <a:lnTo>
                    <a:pt x="115202" y="206854"/>
                  </a:lnTo>
                  <a:lnTo>
                    <a:pt x="63793" y="145946"/>
                  </a:lnTo>
                  <a:lnTo>
                    <a:pt x="16012" y="95462"/>
                  </a:lnTo>
                  <a:lnTo>
                    <a:pt x="6399" y="76998"/>
                  </a:lnTo>
                  <a:lnTo>
                    <a:pt x="0" y="41283"/>
                  </a:lnTo>
                  <a:lnTo>
                    <a:pt x="2612" y="30483"/>
                  </a:lnTo>
                  <a:lnTo>
                    <a:pt x="14872" y="12244"/>
                  </a:lnTo>
                  <a:lnTo>
                    <a:pt x="35139" y="2578"/>
                  </a:lnTo>
                  <a:lnTo>
                    <a:pt x="47094" y="0"/>
                  </a:lnTo>
                  <a:lnTo>
                    <a:pt x="69736" y="3375"/>
                  </a:lnTo>
                  <a:lnTo>
                    <a:pt x="113120" y="2643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844782" y="5327419"/>
              <a:ext cx="214810" cy="298003"/>
            </a:xfrm>
            <a:custGeom>
              <a:avLst/>
              <a:gdLst/>
              <a:ahLst/>
              <a:cxnLst/>
              <a:rect l="0" t="0" r="0" b="0"/>
              <a:pathLst>
                <a:path w="214810" h="298003">
                  <a:moveTo>
                    <a:pt x="146140" y="10529"/>
                  </a:moveTo>
                  <a:lnTo>
                    <a:pt x="112518" y="4463"/>
                  </a:lnTo>
                  <a:lnTo>
                    <a:pt x="87523" y="7053"/>
                  </a:lnTo>
                  <a:lnTo>
                    <a:pt x="67055" y="15223"/>
                  </a:lnTo>
                  <a:lnTo>
                    <a:pt x="34852" y="39532"/>
                  </a:lnTo>
                  <a:lnTo>
                    <a:pt x="13080" y="65526"/>
                  </a:lnTo>
                  <a:lnTo>
                    <a:pt x="5114" y="88394"/>
                  </a:lnTo>
                  <a:lnTo>
                    <a:pt x="0" y="141203"/>
                  </a:lnTo>
                  <a:lnTo>
                    <a:pt x="10292" y="182738"/>
                  </a:lnTo>
                  <a:lnTo>
                    <a:pt x="34732" y="236355"/>
                  </a:lnTo>
                  <a:lnTo>
                    <a:pt x="69049" y="279534"/>
                  </a:lnTo>
                  <a:lnTo>
                    <a:pt x="95612" y="295865"/>
                  </a:lnTo>
                  <a:lnTo>
                    <a:pt x="115495" y="298002"/>
                  </a:lnTo>
                  <a:lnTo>
                    <a:pt x="136029" y="293883"/>
                  </a:lnTo>
                  <a:lnTo>
                    <a:pt x="166151" y="278409"/>
                  </a:lnTo>
                  <a:lnTo>
                    <a:pt x="182720" y="265677"/>
                  </a:lnTo>
                  <a:lnTo>
                    <a:pt x="194763" y="245981"/>
                  </a:lnTo>
                  <a:lnTo>
                    <a:pt x="202845" y="220459"/>
                  </a:lnTo>
                  <a:lnTo>
                    <a:pt x="211153" y="162654"/>
                  </a:lnTo>
                  <a:lnTo>
                    <a:pt x="214809" y="138971"/>
                  </a:lnTo>
                  <a:lnTo>
                    <a:pt x="204677" y="84505"/>
                  </a:lnTo>
                  <a:lnTo>
                    <a:pt x="189350" y="52725"/>
                  </a:lnTo>
                  <a:lnTo>
                    <a:pt x="13561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079378" y="5211606"/>
              <a:ext cx="84724" cy="77396"/>
            </a:xfrm>
            <a:custGeom>
              <a:avLst/>
              <a:gdLst/>
              <a:ahLst/>
              <a:cxnLst/>
              <a:rect l="0" t="0" r="0" b="0"/>
              <a:pathLst>
                <a:path w="84724" h="77396">
                  <a:moveTo>
                    <a:pt x="48414" y="10528"/>
                  </a:moveTo>
                  <a:lnTo>
                    <a:pt x="31646" y="4939"/>
                  </a:lnTo>
                  <a:lnTo>
                    <a:pt x="24368" y="5632"/>
                  </a:lnTo>
                  <a:lnTo>
                    <a:pt x="10041" y="12642"/>
                  </a:lnTo>
                  <a:lnTo>
                    <a:pt x="5284" y="20126"/>
                  </a:lnTo>
                  <a:lnTo>
                    <a:pt x="0" y="40921"/>
                  </a:lnTo>
                  <a:lnTo>
                    <a:pt x="2100" y="49507"/>
                  </a:lnTo>
                  <a:lnTo>
                    <a:pt x="7010" y="56401"/>
                  </a:lnTo>
                  <a:lnTo>
                    <a:pt x="21824" y="67181"/>
                  </a:lnTo>
                  <a:lnTo>
                    <a:pt x="40106" y="75872"/>
                  </a:lnTo>
                  <a:lnTo>
                    <a:pt x="59930" y="77395"/>
                  </a:lnTo>
                  <a:lnTo>
                    <a:pt x="70129" y="76163"/>
                  </a:lnTo>
                  <a:lnTo>
                    <a:pt x="76930" y="70663"/>
                  </a:lnTo>
                  <a:lnTo>
                    <a:pt x="84485" y="52073"/>
                  </a:lnTo>
                  <a:lnTo>
                    <a:pt x="84723" y="31332"/>
                  </a:lnTo>
                  <a:lnTo>
                    <a:pt x="80929" y="13925"/>
                  </a:lnTo>
                  <a:lnTo>
                    <a:pt x="78279" y="9284"/>
                  </a:lnTo>
                  <a:lnTo>
                    <a:pt x="6947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349325" y="5253720"/>
              <a:ext cx="356987" cy="305637"/>
            </a:xfrm>
            <a:custGeom>
              <a:avLst/>
              <a:gdLst/>
              <a:ahLst/>
              <a:cxnLst/>
              <a:rect l="0" t="0" r="0" b="0"/>
              <a:pathLst>
                <a:path w="356987" h="305637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8057" y="152502"/>
                  </a:lnTo>
                  <a:lnTo>
                    <a:pt x="29916" y="215445"/>
                  </a:lnTo>
                  <a:lnTo>
                    <a:pt x="49373" y="251009"/>
                  </a:lnTo>
                  <a:lnTo>
                    <a:pt x="66156" y="266757"/>
                  </a:lnTo>
                  <a:lnTo>
                    <a:pt x="75545" y="272595"/>
                  </a:lnTo>
                  <a:lnTo>
                    <a:pt x="85314" y="274147"/>
                  </a:lnTo>
                  <a:lnTo>
                    <a:pt x="105526" y="269632"/>
                  </a:lnTo>
                  <a:lnTo>
                    <a:pt x="123089" y="256707"/>
                  </a:lnTo>
                  <a:lnTo>
                    <a:pt x="137523" y="239264"/>
                  </a:lnTo>
                  <a:lnTo>
                    <a:pt x="160222" y="189132"/>
                  </a:lnTo>
                  <a:lnTo>
                    <a:pt x="163991" y="186920"/>
                  </a:lnTo>
                  <a:lnTo>
                    <a:pt x="167675" y="190124"/>
                  </a:lnTo>
                  <a:lnTo>
                    <a:pt x="198157" y="247747"/>
                  </a:lnTo>
                  <a:lnTo>
                    <a:pt x="234584" y="292415"/>
                  </a:lnTo>
                  <a:lnTo>
                    <a:pt x="243982" y="300228"/>
                  </a:lnTo>
                  <a:lnTo>
                    <a:pt x="254927" y="304267"/>
                  </a:lnTo>
                  <a:lnTo>
                    <a:pt x="279566" y="305636"/>
                  </a:lnTo>
                  <a:lnTo>
                    <a:pt x="299876" y="299225"/>
                  </a:lnTo>
                  <a:lnTo>
                    <a:pt x="316701" y="287407"/>
                  </a:lnTo>
                  <a:lnTo>
                    <a:pt x="331977" y="270456"/>
                  </a:lnTo>
                  <a:lnTo>
                    <a:pt x="348143" y="235593"/>
                  </a:lnTo>
                  <a:lnTo>
                    <a:pt x="355679" y="173485"/>
                  </a:lnTo>
                  <a:lnTo>
                    <a:pt x="356986" y="123413"/>
                  </a:lnTo>
                  <a:lnTo>
                    <a:pt x="354307" y="63979"/>
                  </a:lnTo>
                  <a:lnTo>
                    <a:pt x="347006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059239" y="5432704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8252" y="97094"/>
                  </a:lnTo>
                  <a:lnTo>
                    <a:pt x="16118" y="1158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096415" y="5295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159585" y="5418263"/>
              <a:ext cx="159669" cy="134776"/>
            </a:xfrm>
            <a:custGeom>
              <a:avLst/>
              <a:gdLst/>
              <a:ahLst/>
              <a:cxnLst/>
              <a:rect l="0" t="0" r="0" b="0"/>
              <a:pathLst>
                <a:path w="159669" h="134776">
                  <a:moveTo>
                    <a:pt x="136871" y="24970"/>
                  </a:moveTo>
                  <a:lnTo>
                    <a:pt x="118891" y="9329"/>
                  </a:lnTo>
                  <a:lnTo>
                    <a:pt x="101973" y="1251"/>
                  </a:lnTo>
                  <a:lnTo>
                    <a:pt x="82756" y="0"/>
                  </a:lnTo>
                  <a:lnTo>
                    <a:pt x="72719" y="1305"/>
                  </a:lnTo>
                  <a:lnTo>
                    <a:pt x="67197" y="5683"/>
                  </a:lnTo>
                  <a:lnTo>
                    <a:pt x="64685" y="12112"/>
                  </a:lnTo>
                  <a:lnTo>
                    <a:pt x="64180" y="19908"/>
                  </a:lnTo>
                  <a:lnTo>
                    <a:pt x="68523" y="26274"/>
                  </a:lnTo>
                  <a:lnTo>
                    <a:pt x="95823" y="40824"/>
                  </a:lnTo>
                  <a:lnTo>
                    <a:pt x="133962" y="59341"/>
                  </a:lnTo>
                  <a:lnTo>
                    <a:pt x="148446" y="73001"/>
                  </a:lnTo>
                  <a:lnTo>
                    <a:pt x="158784" y="90771"/>
                  </a:lnTo>
                  <a:lnTo>
                    <a:pt x="159668" y="100423"/>
                  </a:lnTo>
                  <a:lnTo>
                    <a:pt x="154412" y="120506"/>
                  </a:lnTo>
                  <a:lnTo>
                    <a:pt x="146225" y="127265"/>
                  </a:lnTo>
                  <a:lnTo>
                    <a:pt x="121531" y="134775"/>
                  </a:lnTo>
                  <a:lnTo>
                    <a:pt x="80333" y="133414"/>
                  </a:lnTo>
                  <a:lnTo>
                    <a:pt x="25051" y="122338"/>
                  </a:lnTo>
                  <a:lnTo>
                    <a:pt x="0" y="1197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770366" y="5243191"/>
              <a:ext cx="10402" cy="294799"/>
            </a:xfrm>
            <a:custGeom>
              <a:avLst/>
              <a:gdLst/>
              <a:ahLst/>
              <a:cxnLst/>
              <a:rect l="0" t="0" r="0" b="0"/>
              <a:pathLst>
                <a:path w="10402" h="294799">
                  <a:moveTo>
                    <a:pt x="10401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7133" y="198629"/>
                  </a:lnTo>
                  <a:lnTo>
                    <a:pt x="9755" y="253098"/>
                  </a:lnTo>
                  <a:lnTo>
                    <a:pt x="10401" y="294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633368" y="5316891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63171"/>
                  </a:moveTo>
                  <a:lnTo>
                    <a:pt x="196469" y="44043"/>
                  </a:lnTo>
                  <a:lnTo>
                    <a:pt x="137898" y="23171"/>
                  </a:lnTo>
                  <a:lnTo>
                    <a:pt x="75332" y="7436"/>
                  </a:lnTo>
                  <a:lnTo>
                    <a:pt x="13156" y="9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907109" y="5148435"/>
              <a:ext cx="389555" cy="368499"/>
            </a:xfrm>
            <a:custGeom>
              <a:avLst/>
              <a:gdLst/>
              <a:ahLst/>
              <a:cxnLst/>
              <a:rect l="0" t="0" r="0" b="0"/>
              <a:pathLst>
                <a:path w="389555" h="368499">
                  <a:moveTo>
                    <a:pt x="0" y="0"/>
                  </a:moveTo>
                  <a:lnTo>
                    <a:pt x="5589" y="58617"/>
                  </a:lnTo>
                  <a:lnTo>
                    <a:pt x="10723" y="121196"/>
                  </a:lnTo>
                  <a:lnTo>
                    <a:pt x="17474" y="172520"/>
                  </a:lnTo>
                  <a:lnTo>
                    <a:pt x="21165" y="222433"/>
                  </a:lnTo>
                  <a:lnTo>
                    <a:pt x="29180" y="275044"/>
                  </a:lnTo>
                  <a:lnTo>
                    <a:pt x="30516" y="293037"/>
                  </a:lnTo>
                  <a:lnTo>
                    <a:pt x="34642" y="232590"/>
                  </a:lnTo>
                  <a:lnTo>
                    <a:pt x="41133" y="212168"/>
                  </a:lnTo>
                  <a:lnTo>
                    <a:pt x="51817" y="195292"/>
                  </a:lnTo>
                  <a:lnTo>
                    <a:pt x="59111" y="191026"/>
                  </a:lnTo>
                  <a:lnTo>
                    <a:pt x="76574" y="189405"/>
                  </a:lnTo>
                  <a:lnTo>
                    <a:pt x="96034" y="198824"/>
                  </a:lnTo>
                  <a:lnTo>
                    <a:pt x="114041" y="214708"/>
                  </a:lnTo>
                  <a:lnTo>
                    <a:pt x="144811" y="269347"/>
                  </a:lnTo>
                  <a:lnTo>
                    <a:pt x="167653" y="328924"/>
                  </a:lnTo>
                  <a:lnTo>
                    <a:pt x="171430" y="342115"/>
                  </a:lnTo>
                  <a:lnTo>
                    <a:pt x="176288" y="347400"/>
                  </a:lnTo>
                  <a:lnTo>
                    <a:pt x="181866" y="347414"/>
                  </a:lnTo>
                  <a:lnTo>
                    <a:pt x="187924" y="343913"/>
                  </a:lnTo>
                  <a:lnTo>
                    <a:pt x="197776" y="330665"/>
                  </a:lnTo>
                  <a:lnTo>
                    <a:pt x="202041" y="322219"/>
                  </a:lnTo>
                  <a:lnTo>
                    <a:pt x="216138" y="309714"/>
                  </a:lnTo>
                  <a:lnTo>
                    <a:pt x="271181" y="288357"/>
                  </a:lnTo>
                  <a:lnTo>
                    <a:pt x="326046" y="264718"/>
                  </a:lnTo>
                  <a:lnTo>
                    <a:pt x="341051" y="245554"/>
                  </a:lnTo>
                  <a:lnTo>
                    <a:pt x="346690" y="233893"/>
                  </a:lnTo>
                  <a:lnTo>
                    <a:pt x="348110" y="223779"/>
                  </a:lnTo>
                  <a:lnTo>
                    <a:pt x="343448" y="206302"/>
                  </a:lnTo>
                  <a:lnTo>
                    <a:pt x="322081" y="177720"/>
                  </a:lnTo>
                  <a:lnTo>
                    <a:pt x="300294" y="166724"/>
                  </a:lnTo>
                  <a:lnTo>
                    <a:pt x="287933" y="163792"/>
                  </a:lnTo>
                  <a:lnTo>
                    <a:pt x="277353" y="164177"/>
                  </a:lnTo>
                  <a:lnTo>
                    <a:pt x="259359" y="170843"/>
                  </a:lnTo>
                  <a:lnTo>
                    <a:pt x="236074" y="193340"/>
                  </a:lnTo>
                  <a:lnTo>
                    <a:pt x="219947" y="222232"/>
                  </a:lnTo>
                  <a:lnTo>
                    <a:pt x="213348" y="264198"/>
                  </a:lnTo>
                  <a:lnTo>
                    <a:pt x="216982" y="302499"/>
                  </a:lnTo>
                  <a:lnTo>
                    <a:pt x="225508" y="322007"/>
                  </a:lnTo>
                  <a:lnTo>
                    <a:pt x="231057" y="330485"/>
                  </a:lnTo>
                  <a:lnTo>
                    <a:pt x="246581" y="343024"/>
                  </a:lnTo>
                  <a:lnTo>
                    <a:pt x="290733" y="360606"/>
                  </a:lnTo>
                  <a:lnTo>
                    <a:pt x="343344" y="366939"/>
                  </a:lnTo>
                  <a:lnTo>
                    <a:pt x="389554" y="3684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421969" y="5748559"/>
              <a:ext cx="420683" cy="466523"/>
            </a:xfrm>
            <a:custGeom>
              <a:avLst/>
              <a:gdLst/>
              <a:ahLst/>
              <a:cxnLst/>
              <a:rect l="0" t="0" r="0" b="0"/>
              <a:pathLst>
                <a:path w="420683" h="466523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5" y="164316"/>
                  </a:lnTo>
                  <a:lnTo>
                    <a:pt x="18644" y="218201"/>
                  </a:lnTo>
                  <a:lnTo>
                    <a:pt x="31802" y="268879"/>
                  </a:lnTo>
                  <a:lnTo>
                    <a:pt x="45297" y="317534"/>
                  </a:lnTo>
                  <a:lnTo>
                    <a:pt x="58736" y="349357"/>
                  </a:lnTo>
                  <a:lnTo>
                    <a:pt x="100498" y="409478"/>
                  </a:lnTo>
                  <a:lnTo>
                    <a:pt x="110282" y="414535"/>
                  </a:lnTo>
                  <a:lnTo>
                    <a:pt x="121485" y="415567"/>
                  </a:lnTo>
                  <a:lnTo>
                    <a:pt x="133632" y="413916"/>
                  </a:lnTo>
                  <a:lnTo>
                    <a:pt x="142900" y="409305"/>
                  </a:lnTo>
                  <a:lnTo>
                    <a:pt x="156318" y="394823"/>
                  </a:lnTo>
                  <a:lnTo>
                    <a:pt x="163061" y="373569"/>
                  </a:lnTo>
                  <a:lnTo>
                    <a:pt x="172979" y="321796"/>
                  </a:lnTo>
                  <a:lnTo>
                    <a:pt x="178968" y="274698"/>
                  </a:lnTo>
                  <a:lnTo>
                    <a:pt x="181313" y="274380"/>
                  </a:lnTo>
                  <a:lnTo>
                    <a:pt x="187038" y="283384"/>
                  </a:lnTo>
                  <a:lnTo>
                    <a:pt x="209490" y="338929"/>
                  </a:lnTo>
                  <a:lnTo>
                    <a:pt x="248339" y="398731"/>
                  </a:lnTo>
                  <a:lnTo>
                    <a:pt x="278255" y="433525"/>
                  </a:lnTo>
                  <a:lnTo>
                    <a:pt x="316746" y="459808"/>
                  </a:lnTo>
                  <a:lnTo>
                    <a:pt x="326977" y="464466"/>
                  </a:lnTo>
                  <a:lnTo>
                    <a:pt x="347704" y="466522"/>
                  </a:lnTo>
                  <a:lnTo>
                    <a:pt x="358145" y="465433"/>
                  </a:lnTo>
                  <a:lnTo>
                    <a:pt x="375984" y="454864"/>
                  </a:lnTo>
                  <a:lnTo>
                    <a:pt x="390542" y="437299"/>
                  </a:lnTo>
                  <a:lnTo>
                    <a:pt x="413326" y="374410"/>
                  </a:lnTo>
                  <a:lnTo>
                    <a:pt x="419596" y="316807"/>
                  </a:lnTo>
                  <a:lnTo>
                    <a:pt x="420682" y="261545"/>
                  </a:lnTo>
                  <a:lnTo>
                    <a:pt x="419834" y="209946"/>
                  </a:lnTo>
                  <a:lnTo>
                    <a:pt x="409660" y="153645"/>
                  </a:lnTo>
                  <a:lnTo>
                    <a:pt x="396385" y="98070"/>
                  </a:lnTo>
                  <a:lnTo>
                    <a:pt x="389554" y="631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906279" y="5927566"/>
              <a:ext cx="147401" cy="216639"/>
            </a:xfrm>
            <a:custGeom>
              <a:avLst/>
              <a:gdLst/>
              <a:ahLst/>
              <a:cxnLst/>
              <a:rect l="0" t="0" r="0" b="0"/>
              <a:pathLst>
                <a:path w="147401" h="216639">
                  <a:moveTo>
                    <a:pt x="0" y="73677"/>
                  </a:moveTo>
                  <a:lnTo>
                    <a:pt x="11179" y="84856"/>
                  </a:lnTo>
                  <a:lnTo>
                    <a:pt x="19151" y="86979"/>
                  </a:lnTo>
                  <a:lnTo>
                    <a:pt x="65568" y="81981"/>
                  </a:lnTo>
                  <a:lnTo>
                    <a:pt x="102876" y="69899"/>
                  </a:lnTo>
                  <a:lnTo>
                    <a:pt x="114207" y="64139"/>
                  </a:lnTo>
                  <a:lnTo>
                    <a:pt x="121762" y="55620"/>
                  </a:lnTo>
                  <a:lnTo>
                    <a:pt x="130156" y="33677"/>
                  </a:lnTo>
                  <a:lnTo>
                    <a:pt x="128884" y="23614"/>
                  </a:lnTo>
                  <a:lnTo>
                    <a:pt x="118113" y="6193"/>
                  </a:lnTo>
                  <a:lnTo>
                    <a:pt x="109158" y="1782"/>
                  </a:lnTo>
                  <a:lnTo>
                    <a:pt x="86730" y="0"/>
                  </a:lnTo>
                  <a:lnTo>
                    <a:pt x="76537" y="3502"/>
                  </a:lnTo>
                  <a:lnTo>
                    <a:pt x="58973" y="16752"/>
                  </a:lnTo>
                  <a:lnTo>
                    <a:pt x="29803" y="53854"/>
                  </a:lnTo>
                  <a:lnTo>
                    <a:pt x="7709" y="105425"/>
                  </a:lnTo>
                  <a:lnTo>
                    <a:pt x="7874" y="142486"/>
                  </a:lnTo>
                  <a:lnTo>
                    <a:pt x="20921" y="177514"/>
                  </a:lnTo>
                  <a:lnTo>
                    <a:pt x="45193" y="204530"/>
                  </a:lnTo>
                  <a:lnTo>
                    <a:pt x="67660" y="213723"/>
                  </a:lnTo>
                  <a:lnTo>
                    <a:pt x="93242" y="216638"/>
                  </a:lnTo>
                  <a:lnTo>
                    <a:pt x="147400" y="21054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5106199" y="5966885"/>
              <a:ext cx="159686" cy="194837"/>
            </a:xfrm>
            <a:custGeom>
              <a:avLst/>
              <a:gdLst/>
              <a:ahLst/>
              <a:cxnLst/>
              <a:rect l="0" t="0" r="0" b="0"/>
              <a:pathLst>
                <a:path w="159686" h="194837">
                  <a:moveTo>
                    <a:pt x="105407" y="13301"/>
                  </a:moveTo>
                  <a:lnTo>
                    <a:pt x="94228" y="2123"/>
                  </a:lnTo>
                  <a:lnTo>
                    <a:pt x="86256" y="0"/>
                  </a:lnTo>
                  <a:lnTo>
                    <a:pt x="64920" y="761"/>
                  </a:lnTo>
                  <a:lnTo>
                    <a:pt x="32190" y="13355"/>
                  </a:lnTo>
                  <a:lnTo>
                    <a:pt x="5854" y="31904"/>
                  </a:lnTo>
                  <a:lnTo>
                    <a:pt x="1604" y="39741"/>
                  </a:lnTo>
                  <a:lnTo>
                    <a:pt x="0" y="57808"/>
                  </a:lnTo>
                  <a:lnTo>
                    <a:pt x="3550" y="65199"/>
                  </a:lnTo>
                  <a:lnTo>
                    <a:pt x="16854" y="76531"/>
                  </a:lnTo>
                  <a:lnTo>
                    <a:pt x="44074" y="89488"/>
                  </a:lnTo>
                  <a:lnTo>
                    <a:pt x="103454" y="99590"/>
                  </a:lnTo>
                  <a:lnTo>
                    <a:pt x="124426" y="106634"/>
                  </a:lnTo>
                  <a:lnTo>
                    <a:pt x="141546" y="117564"/>
                  </a:lnTo>
                  <a:lnTo>
                    <a:pt x="153834" y="133339"/>
                  </a:lnTo>
                  <a:lnTo>
                    <a:pt x="158749" y="142460"/>
                  </a:lnTo>
                  <a:lnTo>
                    <a:pt x="159685" y="152050"/>
                  </a:lnTo>
                  <a:lnTo>
                    <a:pt x="154487" y="172063"/>
                  </a:lnTo>
                  <a:lnTo>
                    <a:pt x="147486" y="179974"/>
                  </a:lnTo>
                  <a:lnTo>
                    <a:pt x="127228" y="191883"/>
                  </a:lnTo>
                  <a:lnTo>
                    <a:pt x="105747" y="194836"/>
                  </a:lnTo>
                  <a:lnTo>
                    <a:pt x="42266" y="181057"/>
                  </a:lnTo>
                  <a:lnTo>
                    <a:pt x="16898" y="171021"/>
                  </a:lnTo>
                  <a:lnTo>
                    <a:pt x="122" y="160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350672" y="5853844"/>
              <a:ext cx="29391" cy="326385"/>
            </a:xfrm>
            <a:custGeom>
              <a:avLst/>
              <a:gdLst/>
              <a:ahLst/>
              <a:cxnLst/>
              <a:rect l="0" t="0" r="0" b="0"/>
              <a:pathLst>
                <a:path w="29391" h="326385">
                  <a:moveTo>
                    <a:pt x="8333" y="0"/>
                  </a:moveTo>
                  <a:lnTo>
                    <a:pt x="0" y="52050"/>
                  </a:lnTo>
                  <a:lnTo>
                    <a:pt x="1574" y="105110"/>
                  </a:lnTo>
                  <a:lnTo>
                    <a:pt x="6330" y="160995"/>
                  </a:lnTo>
                  <a:lnTo>
                    <a:pt x="10859" y="215768"/>
                  </a:lnTo>
                  <a:lnTo>
                    <a:pt x="22870" y="276198"/>
                  </a:lnTo>
                  <a:lnTo>
                    <a:pt x="29390" y="3263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5253720" y="5960288"/>
              <a:ext cx="189514" cy="9371"/>
            </a:xfrm>
            <a:custGeom>
              <a:avLst/>
              <a:gdLst/>
              <a:ahLst/>
              <a:cxnLst/>
              <a:rect l="0" t="0" r="0" b="0"/>
              <a:pathLst>
                <a:path w="189514" h="9371">
                  <a:moveTo>
                    <a:pt x="189513" y="9370"/>
                  </a:moveTo>
                  <a:lnTo>
                    <a:pt x="172745" y="3781"/>
                  </a:lnTo>
                  <a:lnTo>
                    <a:pt x="110948" y="4706"/>
                  </a:lnTo>
                  <a:lnTo>
                    <a:pt x="50251" y="0"/>
                  </a:lnTo>
                  <a:lnTo>
                    <a:pt x="0" y="93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5411647" y="5976201"/>
              <a:ext cx="200585" cy="193499"/>
            </a:xfrm>
            <a:custGeom>
              <a:avLst/>
              <a:gdLst/>
              <a:ahLst/>
              <a:cxnLst/>
              <a:rect l="0" t="0" r="0" b="0"/>
              <a:pathLst>
                <a:path w="200585" h="193499">
                  <a:moveTo>
                    <a:pt x="0" y="77685"/>
                  </a:moveTo>
                  <a:lnTo>
                    <a:pt x="58617" y="83274"/>
                  </a:lnTo>
                  <a:lnTo>
                    <a:pt x="118857" y="86068"/>
                  </a:lnTo>
                  <a:lnTo>
                    <a:pt x="177999" y="73431"/>
                  </a:lnTo>
                  <a:lnTo>
                    <a:pt x="186516" y="67830"/>
                  </a:lnTo>
                  <a:lnTo>
                    <a:pt x="199100" y="52248"/>
                  </a:lnTo>
                  <a:lnTo>
                    <a:pt x="200584" y="44349"/>
                  </a:lnTo>
                  <a:lnTo>
                    <a:pt x="199233" y="36743"/>
                  </a:lnTo>
                  <a:lnTo>
                    <a:pt x="195993" y="29333"/>
                  </a:lnTo>
                  <a:lnTo>
                    <a:pt x="183035" y="17981"/>
                  </a:lnTo>
                  <a:lnTo>
                    <a:pt x="146120" y="1161"/>
                  </a:lnTo>
                  <a:lnTo>
                    <a:pt x="125774" y="0"/>
                  </a:lnTo>
                  <a:lnTo>
                    <a:pt x="84116" y="8787"/>
                  </a:lnTo>
                  <a:lnTo>
                    <a:pt x="75965" y="14206"/>
                  </a:lnTo>
                  <a:lnTo>
                    <a:pt x="63788" y="29585"/>
                  </a:lnTo>
                  <a:lnTo>
                    <a:pt x="50356" y="63563"/>
                  </a:lnTo>
                  <a:lnTo>
                    <a:pt x="48897" y="86616"/>
                  </a:lnTo>
                  <a:lnTo>
                    <a:pt x="53318" y="107391"/>
                  </a:lnTo>
                  <a:lnTo>
                    <a:pt x="68960" y="132240"/>
                  </a:lnTo>
                  <a:lnTo>
                    <a:pt x="98327" y="161597"/>
                  </a:lnTo>
                  <a:lnTo>
                    <a:pt x="127400" y="179757"/>
                  </a:lnTo>
                  <a:lnTo>
                    <a:pt x="147870" y="187391"/>
                  </a:lnTo>
                  <a:lnTo>
                    <a:pt x="189513" y="1934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5642277" y="5969658"/>
              <a:ext cx="74698" cy="213867"/>
            </a:xfrm>
            <a:custGeom>
              <a:avLst/>
              <a:gdLst/>
              <a:ahLst/>
              <a:cxnLst/>
              <a:rect l="0" t="0" r="0" b="0"/>
              <a:pathLst>
                <a:path w="74698" h="213867">
                  <a:moveTo>
                    <a:pt x="11526" y="115813"/>
                  </a:moveTo>
                  <a:lnTo>
                    <a:pt x="26098" y="166838"/>
                  </a:lnTo>
                  <a:lnTo>
                    <a:pt x="46937" y="213866"/>
                  </a:lnTo>
                  <a:lnTo>
                    <a:pt x="38257" y="185787"/>
                  </a:lnTo>
                  <a:lnTo>
                    <a:pt x="10424" y="124927"/>
                  </a:lnTo>
                  <a:lnTo>
                    <a:pt x="508" y="98807"/>
                  </a:lnTo>
                  <a:lnTo>
                    <a:pt x="0" y="75500"/>
                  </a:lnTo>
                  <a:lnTo>
                    <a:pt x="6793" y="56562"/>
                  </a:lnTo>
                  <a:lnTo>
                    <a:pt x="18781" y="40346"/>
                  </a:lnTo>
                  <a:lnTo>
                    <a:pt x="7469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5792129" y="6000590"/>
              <a:ext cx="145944" cy="188347"/>
            </a:xfrm>
            <a:custGeom>
              <a:avLst/>
              <a:gdLst/>
              <a:ahLst/>
              <a:cxnLst/>
              <a:rect l="0" t="0" r="0" b="0"/>
              <a:pathLst>
                <a:path w="145944" h="188347">
                  <a:moveTo>
                    <a:pt x="9073" y="63824"/>
                  </a:moveTo>
                  <a:lnTo>
                    <a:pt x="3483" y="80592"/>
                  </a:lnTo>
                  <a:lnTo>
                    <a:pt x="3859" y="98183"/>
                  </a:lnTo>
                  <a:lnTo>
                    <a:pt x="8387" y="156823"/>
                  </a:lnTo>
                  <a:lnTo>
                    <a:pt x="8870" y="188346"/>
                  </a:lnTo>
                  <a:lnTo>
                    <a:pt x="7843" y="173379"/>
                  </a:lnTo>
                  <a:lnTo>
                    <a:pt x="0" y="120582"/>
                  </a:lnTo>
                  <a:lnTo>
                    <a:pt x="1" y="67930"/>
                  </a:lnTo>
                  <a:lnTo>
                    <a:pt x="8205" y="34625"/>
                  </a:lnTo>
                  <a:lnTo>
                    <a:pt x="18825" y="17312"/>
                  </a:lnTo>
                  <a:lnTo>
                    <a:pt x="34465" y="4937"/>
                  </a:lnTo>
                  <a:lnTo>
                    <a:pt x="43548" y="0"/>
                  </a:lnTo>
                  <a:lnTo>
                    <a:pt x="51944" y="218"/>
                  </a:lnTo>
                  <a:lnTo>
                    <a:pt x="59881" y="3872"/>
                  </a:lnTo>
                  <a:lnTo>
                    <a:pt x="89429" y="29365"/>
                  </a:lnTo>
                  <a:lnTo>
                    <a:pt x="116626" y="72572"/>
                  </a:lnTo>
                  <a:lnTo>
                    <a:pt x="138299" y="126761"/>
                  </a:lnTo>
                  <a:lnTo>
                    <a:pt x="145943" y="17963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261437" y="5822259"/>
              <a:ext cx="34605" cy="410612"/>
            </a:xfrm>
            <a:custGeom>
              <a:avLst/>
              <a:gdLst/>
              <a:ahLst/>
              <a:cxnLst/>
              <a:rect l="0" t="0" r="0" b="0"/>
              <a:pathLst>
                <a:path w="34605" h="410612">
                  <a:moveTo>
                    <a:pt x="13547" y="0"/>
                  </a:moveTo>
                  <a:lnTo>
                    <a:pt x="2369" y="16768"/>
                  </a:lnTo>
                  <a:lnTo>
                    <a:pt x="0" y="43717"/>
                  </a:lnTo>
                  <a:lnTo>
                    <a:pt x="2124" y="95232"/>
                  </a:lnTo>
                  <a:lnTo>
                    <a:pt x="8431" y="153862"/>
                  </a:lnTo>
                  <a:lnTo>
                    <a:pt x="12537" y="216049"/>
                  </a:lnTo>
                  <a:lnTo>
                    <a:pt x="16468" y="278420"/>
                  </a:lnTo>
                  <a:lnTo>
                    <a:pt x="22573" y="330817"/>
                  </a:lnTo>
                  <a:lnTo>
                    <a:pt x="32211" y="390845"/>
                  </a:lnTo>
                  <a:lnTo>
                    <a:pt x="34604" y="4106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401519" y="5811730"/>
              <a:ext cx="10337" cy="347442"/>
            </a:xfrm>
            <a:custGeom>
              <a:avLst/>
              <a:gdLst/>
              <a:ahLst/>
              <a:cxnLst/>
              <a:rect l="0" t="0" r="0" b="0"/>
              <a:pathLst>
                <a:path w="10337" h="347442">
                  <a:moveTo>
                    <a:pt x="10336" y="0"/>
                  </a:moveTo>
                  <a:lnTo>
                    <a:pt x="2002" y="48931"/>
                  </a:lnTo>
                  <a:lnTo>
                    <a:pt x="457" y="99896"/>
                  </a:lnTo>
                  <a:lnTo>
                    <a:pt x="0" y="159450"/>
                  </a:lnTo>
                  <a:lnTo>
                    <a:pt x="2984" y="218430"/>
                  </a:lnTo>
                  <a:lnTo>
                    <a:pt x="8158" y="272950"/>
                  </a:lnTo>
                  <a:lnTo>
                    <a:pt x="9690" y="316790"/>
                  </a:lnTo>
                  <a:lnTo>
                    <a:pt x="10336" y="3474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6264456" y="601177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5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6464497" y="5963614"/>
              <a:ext cx="116285" cy="206086"/>
            </a:xfrm>
            <a:custGeom>
              <a:avLst/>
              <a:gdLst/>
              <a:ahLst/>
              <a:cxnLst/>
              <a:rect l="0" t="0" r="0" b="0"/>
              <a:pathLst>
                <a:path w="116285" h="206086">
                  <a:moveTo>
                    <a:pt x="0" y="69215"/>
                  </a:moveTo>
                  <a:lnTo>
                    <a:pt x="58617" y="69215"/>
                  </a:lnTo>
                  <a:lnTo>
                    <a:pt x="93408" y="58037"/>
                  </a:lnTo>
                  <a:lnTo>
                    <a:pt x="108975" y="43190"/>
                  </a:lnTo>
                  <a:lnTo>
                    <a:pt x="114764" y="34317"/>
                  </a:lnTo>
                  <a:lnTo>
                    <a:pt x="116284" y="26063"/>
                  </a:lnTo>
                  <a:lnTo>
                    <a:pt x="114957" y="18220"/>
                  </a:lnTo>
                  <a:lnTo>
                    <a:pt x="111733" y="10652"/>
                  </a:lnTo>
                  <a:lnTo>
                    <a:pt x="104905" y="5606"/>
                  </a:lnTo>
                  <a:lnTo>
                    <a:pt x="84839" y="0"/>
                  </a:lnTo>
                  <a:lnTo>
                    <a:pt x="52823" y="2433"/>
                  </a:lnTo>
                  <a:lnTo>
                    <a:pt x="34785" y="10678"/>
                  </a:lnTo>
                  <a:lnTo>
                    <a:pt x="26700" y="16152"/>
                  </a:lnTo>
                  <a:lnTo>
                    <a:pt x="14597" y="31593"/>
                  </a:lnTo>
                  <a:lnTo>
                    <a:pt x="6487" y="51324"/>
                  </a:lnTo>
                  <a:lnTo>
                    <a:pt x="3092" y="88740"/>
                  </a:lnTo>
                  <a:lnTo>
                    <a:pt x="14908" y="151623"/>
                  </a:lnTo>
                  <a:lnTo>
                    <a:pt x="30413" y="178900"/>
                  </a:lnTo>
                  <a:lnTo>
                    <a:pt x="55415" y="201800"/>
                  </a:lnTo>
                  <a:lnTo>
                    <a:pt x="65019" y="205568"/>
                  </a:lnTo>
                  <a:lnTo>
                    <a:pt x="105285" y="2060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6622425" y="6033114"/>
              <a:ext cx="221099" cy="138713"/>
            </a:xfrm>
            <a:custGeom>
              <a:avLst/>
              <a:gdLst/>
              <a:ahLst/>
              <a:cxnLst/>
              <a:rect l="0" t="0" r="0" b="0"/>
              <a:pathLst>
                <a:path w="221099" h="138713">
                  <a:moveTo>
                    <a:pt x="0" y="41829"/>
                  </a:moveTo>
                  <a:lnTo>
                    <a:pt x="5589" y="103921"/>
                  </a:lnTo>
                  <a:lnTo>
                    <a:pt x="14654" y="136266"/>
                  </a:lnTo>
                  <a:lnTo>
                    <a:pt x="16788" y="138712"/>
                  </a:lnTo>
                  <a:lnTo>
                    <a:pt x="18211" y="135663"/>
                  </a:lnTo>
                  <a:lnTo>
                    <a:pt x="18622" y="119798"/>
                  </a:lnTo>
                  <a:lnTo>
                    <a:pt x="6236" y="63679"/>
                  </a:lnTo>
                  <a:lnTo>
                    <a:pt x="7436" y="25946"/>
                  </a:lnTo>
                  <a:lnTo>
                    <a:pt x="11977" y="16033"/>
                  </a:lnTo>
                  <a:lnTo>
                    <a:pt x="26379" y="1898"/>
                  </a:lnTo>
                  <a:lnTo>
                    <a:pt x="35133" y="0"/>
                  </a:lnTo>
                  <a:lnTo>
                    <a:pt x="54219" y="4131"/>
                  </a:lnTo>
                  <a:lnTo>
                    <a:pt x="71281" y="16885"/>
                  </a:lnTo>
                  <a:lnTo>
                    <a:pt x="101297" y="53669"/>
                  </a:lnTo>
                  <a:lnTo>
                    <a:pt x="106136" y="55572"/>
                  </a:lnTo>
                  <a:lnTo>
                    <a:pt x="109361" y="52160"/>
                  </a:lnTo>
                  <a:lnTo>
                    <a:pt x="120127" y="18653"/>
                  </a:lnTo>
                  <a:lnTo>
                    <a:pt x="126878" y="12341"/>
                  </a:lnTo>
                  <a:lnTo>
                    <a:pt x="146857" y="5326"/>
                  </a:lnTo>
                  <a:lnTo>
                    <a:pt x="155226" y="6965"/>
                  </a:lnTo>
                  <a:lnTo>
                    <a:pt x="161976" y="11567"/>
                  </a:lnTo>
                  <a:lnTo>
                    <a:pt x="197277" y="55593"/>
                  </a:lnTo>
                  <a:lnTo>
                    <a:pt x="217736" y="114787"/>
                  </a:lnTo>
                  <a:lnTo>
                    <a:pt x="221098" y="126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890100" y="6064414"/>
              <a:ext cx="6066" cy="105286"/>
            </a:xfrm>
            <a:custGeom>
              <a:avLst/>
              <a:gdLst/>
              <a:ahLst/>
              <a:cxnLst/>
              <a:rect l="0" t="0" r="0" b="0"/>
              <a:pathLst>
                <a:path w="6066" h="105286">
                  <a:moveTo>
                    <a:pt x="6065" y="0"/>
                  </a:moveTo>
                  <a:lnTo>
                    <a:pt x="0" y="33622"/>
                  </a:lnTo>
                  <a:lnTo>
                    <a:pt x="4521" y="79085"/>
                  </a:lnTo>
                  <a:lnTo>
                    <a:pt x="6065" y="10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906694" y="5969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990367" y="5993641"/>
              <a:ext cx="128352" cy="171518"/>
            </a:xfrm>
            <a:custGeom>
              <a:avLst/>
              <a:gdLst/>
              <a:ahLst/>
              <a:cxnLst/>
              <a:rect l="0" t="0" r="0" b="0"/>
              <a:pathLst>
                <a:path w="128352" h="171518">
                  <a:moveTo>
                    <a:pt x="95312" y="18131"/>
                  </a:moveTo>
                  <a:lnTo>
                    <a:pt x="84133" y="6952"/>
                  </a:lnTo>
                  <a:lnTo>
                    <a:pt x="66167" y="1464"/>
                  </a:lnTo>
                  <a:lnTo>
                    <a:pt x="54825" y="0"/>
                  </a:lnTo>
                  <a:lnTo>
                    <a:pt x="35983" y="4614"/>
                  </a:lnTo>
                  <a:lnTo>
                    <a:pt x="4823" y="26639"/>
                  </a:lnTo>
                  <a:lnTo>
                    <a:pt x="1061" y="34331"/>
                  </a:lnTo>
                  <a:lnTo>
                    <a:pt x="0" y="52237"/>
                  </a:lnTo>
                  <a:lnTo>
                    <a:pt x="3695" y="59586"/>
                  </a:lnTo>
                  <a:lnTo>
                    <a:pt x="17158" y="70870"/>
                  </a:lnTo>
                  <a:lnTo>
                    <a:pt x="80377" y="95040"/>
                  </a:lnTo>
                  <a:lnTo>
                    <a:pt x="109474" y="111369"/>
                  </a:lnTo>
                  <a:lnTo>
                    <a:pt x="122274" y="127420"/>
                  </a:lnTo>
                  <a:lnTo>
                    <a:pt x="127324" y="136614"/>
                  </a:lnTo>
                  <a:lnTo>
                    <a:pt x="128351" y="145083"/>
                  </a:lnTo>
                  <a:lnTo>
                    <a:pt x="123254" y="160732"/>
                  </a:lnTo>
                  <a:lnTo>
                    <a:pt x="116279" y="165840"/>
                  </a:lnTo>
                  <a:lnTo>
                    <a:pt x="96052" y="171517"/>
                  </a:lnTo>
                  <a:lnTo>
                    <a:pt x="63945" y="169123"/>
                  </a:lnTo>
                  <a:lnTo>
                    <a:pt x="11083" y="15500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7191142" y="5992474"/>
              <a:ext cx="110909" cy="337493"/>
            </a:xfrm>
            <a:custGeom>
              <a:avLst/>
              <a:gdLst/>
              <a:ahLst/>
              <a:cxnLst/>
              <a:rect l="0" t="0" r="0" b="0"/>
              <a:pathLst>
                <a:path w="110909" h="337493">
                  <a:moveTo>
                    <a:pt x="10350" y="114054"/>
                  </a:moveTo>
                  <a:lnTo>
                    <a:pt x="10350" y="172671"/>
                  </a:lnTo>
                  <a:lnTo>
                    <a:pt x="18755" y="232911"/>
                  </a:lnTo>
                  <a:lnTo>
                    <a:pt x="28562" y="284151"/>
                  </a:lnTo>
                  <a:lnTo>
                    <a:pt x="37098" y="337492"/>
                  </a:lnTo>
                  <a:lnTo>
                    <a:pt x="36371" y="336712"/>
                  </a:lnTo>
                  <a:lnTo>
                    <a:pt x="34716" y="332683"/>
                  </a:lnTo>
                  <a:lnTo>
                    <a:pt x="26108" y="272304"/>
                  </a:lnTo>
                  <a:lnTo>
                    <a:pt x="13506" y="219186"/>
                  </a:lnTo>
                  <a:lnTo>
                    <a:pt x="4397" y="164702"/>
                  </a:lnTo>
                  <a:lnTo>
                    <a:pt x="1177" y="112163"/>
                  </a:lnTo>
                  <a:lnTo>
                    <a:pt x="89" y="48777"/>
                  </a:lnTo>
                  <a:lnTo>
                    <a:pt x="0" y="31931"/>
                  </a:lnTo>
                  <a:lnTo>
                    <a:pt x="3450" y="19531"/>
                  </a:lnTo>
                  <a:lnTo>
                    <a:pt x="9259" y="10094"/>
                  </a:lnTo>
                  <a:lnTo>
                    <a:pt x="16642" y="2634"/>
                  </a:lnTo>
                  <a:lnTo>
                    <a:pt x="25073" y="0"/>
                  </a:lnTo>
                  <a:lnTo>
                    <a:pt x="43800" y="3312"/>
                  </a:lnTo>
                  <a:lnTo>
                    <a:pt x="74073" y="18331"/>
                  </a:lnTo>
                  <a:lnTo>
                    <a:pt x="99681" y="43188"/>
                  </a:lnTo>
                  <a:lnTo>
                    <a:pt x="108544" y="65791"/>
                  </a:lnTo>
                  <a:lnTo>
                    <a:pt x="110908" y="78369"/>
                  </a:lnTo>
                  <a:lnTo>
                    <a:pt x="107295" y="98585"/>
                  </a:lnTo>
                  <a:lnTo>
                    <a:pt x="96720" y="115367"/>
                  </a:lnTo>
                  <a:lnTo>
                    <a:pt x="80322" y="130625"/>
                  </a:lnTo>
                  <a:lnTo>
                    <a:pt x="58217" y="138967"/>
                  </a:lnTo>
                  <a:lnTo>
                    <a:pt x="20879" y="1456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7340558" y="5822259"/>
              <a:ext cx="266756" cy="318859"/>
            </a:xfrm>
            <a:custGeom>
              <a:avLst/>
              <a:gdLst/>
              <a:ahLst/>
              <a:cxnLst/>
              <a:rect l="0" t="0" r="0" b="0"/>
              <a:pathLst>
                <a:path w="266756" h="318859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6998" y="144851"/>
                  </a:lnTo>
                  <a:lnTo>
                    <a:pt x="19116" y="196817"/>
                  </a:lnTo>
                  <a:lnTo>
                    <a:pt x="27361" y="258373"/>
                  </a:lnTo>
                  <a:lnTo>
                    <a:pt x="28488" y="287188"/>
                  </a:lnTo>
                  <a:lnTo>
                    <a:pt x="26449" y="292064"/>
                  </a:lnTo>
                  <a:lnTo>
                    <a:pt x="22750" y="290636"/>
                  </a:lnTo>
                  <a:lnTo>
                    <a:pt x="17944" y="285005"/>
                  </a:lnTo>
                  <a:lnTo>
                    <a:pt x="12605" y="266269"/>
                  </a:lnTo>
                  <a:lnTo>
                    <a:pt x="11401" y="243514"/>
                  </a:lnTo>
                  <a:lnTo>
                    <a:pt x="14766" y="221702"/>
                  </a:lnTo>
                  <a:lnTo>
                    <a:pt x="23280" y="203429"/>
                  </a:lnTo>
                  <a:lnTo>
                    <a:pt x="28826" y="195281"/>
                  </a:lnTo>
                  <a:lnTo>
                    <a:pt x="36033" y="191018"/>
                  </a:lnTo>
                  <a:lnTo>
                    <a:pt x="53399" y="189402"/>
                  </a:lnTo>
                  <a:lnTo>
                    <a:pt x="69696" y="195703"/>
                  </a:lnTo>
                  <a:lnTo>
                    <a:pt x="77318" y="200659"/>
                  </a:lnTo>
                  <a:lnTo>
                    <a:pt x="99223" y="229990"/>
                  </a:lnTo>
                  <a:lnTo>
                    <a:pt x="114841" y="292387"/>
                  </a:lnTo>
                  <a:lnTo>
                    <a:pt x="118841" y="307764"/>
                  </a:lnTo>
                  <a:lnTo>
                    <a:pt x="118270" y="306952"/>
                  </a:lnTo>
                  <a:lnTo>
                    <a:pt x="116719" y="302900"/>
                  </a:lnTo>
                  <a:lnTo>
                    <a:pt x="120126" y="280431"/>
                  </a:lnTo>
                  <a:lnTo>
                    <a:pt x="134133" y="257136"/>
                  </a:lnTo>
                  <a:lnTo>
                    <a:pt x="152762" y="245694"/>
                  </a:lnTo>
                  <a:lnTo>
                    <a:pt x="207983" y="223904"/>
                  </a:lnTo>
                  <a:lnTo>
                    <a:pt x="255376" y="192467"/>
                  </a:lnTo>
                  <a:lnTo>
                    <a:pt x="264359" y="172499"/>
                  </a:lnTo>
                  <a:lnTo>
                    <a:pt x="266755" y="160623"/>
                  </a:lnTo>
                  <a:lnTo>
                    <a:pt x="266011" y="150365"/>
                  </a:lnTo>
                  <a:lnTo>
                    <a:pt x="258947" y="132729"/>
                  </a:lnTo>
                  <a:lnTo>
                    <a:pt x="244889" y="120212"/>
                  </a:lnTo>
                  <a:lnTo>
                    <a:pt x="236227" y="115236"/>
                  </a:lnTo>
                  <a:lnTo>
                    <a:pt x="217244" y="112827"/>
                  </a:lnTo>
                  <a:lnTo>
                    <a:pt x="198278" y="116826"/>
                  </a:lnTo>
                  <a:lnTo>
                    <a:pt x="182051" y="126402"/>
                  </a:lnTo>
                  <a:lnTo>
                    <a:pt x="170159" y="141576"/>
                  </a:lnTo>
                  <a:lnTo>
                    <a:pt x="156887" y="176089"/>
                  </a:lnTo>
                  <a:lnTo>
                    <a:pt x="151566" y="205773"/>
                  </a:lnTo>
                  <a:lnTo>
                    <a:pt x="157682" y="259838"/>
                  </a:lnTo>
                  <a:lnTo>
                    <a:pt x="164787" y="281600"/>
                  </a:lnTo>
                  <a:lnTo>
                    <a:pt x="175745" y="299071"/>
                  </a:lnTo>
                  <a:lnTo>
                    <a:pt x="191532" y="311515"/>
                  </a:lnTo>
                  <a:lnTo>
                    <a:pt x="200656" y="316471"/>
                  </a:lnTo>
                  <a:lnTo>
                    <a:pt x="220151" y="318858"/>
                  </a:lnTo>
                  <a:lnTo>
                    <a:pt x="238175" y="316020"/>
                  </a:lnTo>
                  <a:lnTo>
                    <a:pt x="261017" y="3053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7654218" y="5917015"/>
              <a:ext cx="105286" cy="205656"/>
            </a:xfrm>
            <a:custGeom>
              <a:avLst/>
              <a:gdLst/>
              <a:ahLst/>
              <a:cxnLst/>
              <a:rect l="0" t="0" r="0" b="0"/>
              <a:pathLst>
                <a:path w="105286" h="205656">
                  <a:moveTo>
                    <a:pt x="0" y="105285"/>
                  </a:moveTo>
                  <a:lnTo>
                    <a:pt x="14572" y="159429"/>
                  </a:lnTo>
                  <a:lnTo>
                    <a:pt x="32783" y="194248"/>
                  </a:lnTo>
                  <a:lnTo>
                    <a:pt x="39403" y="203198"/>
                  </a:lnTo>
                  <a:lnTo>
                    <a:pt x="42646" y="205655"/>
                  </a:lnTo>
                  <a:lnTo>
                    <a:pt x="43638" y="203785"/>
                  </a:lnTo>
                  <a:lnTo>
                    <a:pt x="27548" y="146386"/>
                  </a:lnTo>
                  <a:lnTo>
                    <a:pt x="13578" y="91504"/>
                  </a:lnTo>
                  <a:lnTo>
                    <a:pt x="12562" y="78550"/>
                  </a:lnTo>
                  <a:lnTo>
                    <a:pt x="17671" y="57917"/>
                  </a:lnTo>
                  <a:lnTo>
                    <a:pt x="40015" y="25609"/>
                  </a:lnTo>
                  <a:lnTo>
                    <a:pt x="65668" y="940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7827080" y="5937396"/>
              <a:ext cx="122020" cy="232304"/>
            </a:xfrm>
            <a:custGeom>
              <a:avLst/>
              <a:gdLst/>
              <a:ahLst/>
              <a:cxnLst/>
              <a:rect l="0" t="0" r="0" b="0"/>
              <a:pathLst>
                <a:path w="122020" h="232304">
                  <a:moveTo>
                    <a:pt x="6122" y="74376"/>
                  </a:moveTo>
                  <a:lnTo>
                    <a:pt x="55674" y="89030"/>
                  </a:lnTo>
                  <a:lnTo>
                    <a:pt x="89434" y="87946"/>
                  </a:lnTo>
                  <a:lnTo>
                    <a:pt x="107880" y="80018"/>
                  </a:lnTo>
                  <a:lnTo>
                    <a:pt x="116075" y="74628"/>
                  </a:lnTo>
                  <a:lnTo>
                    <a:pt x="120368" y="67525"/>
                  </a:lnTo>
                  <a:lnTo>
                    <a:pt x="122019" y="50274"/>
                  </a:lnTo>
                  <a:lnTo>
                    <a:pt x="115733" y="34028"/>
                  </a:lnTo>
                  <a:lnTo>
                    <a:pt x="92634" y="4535"/>
                  </a:lnTo>
                  <a:lnTo>
                    <a:pt x="83684" y="909"/>
                  </a:lnTo>
                  <a:lnTo>
                    <a:pt x="61260" y="0"/>
                  </a:lnTo>
                  <a:lnTo>
                    <a:pt x="41937" y="6615"/>
                  </a:lnTo>
                  <a:lnTo>
                    <a:pt x="33508" y="11654"/>
                  </a:lnTo>
                  <a:lnTo>
                    <a:pt x="10467" y="41104"/>
                  </a:lnTo>
                  <a:lnTo>
                    <a:pt x="0" y="79465"/>
                  </a:lnTo>
                  <a:lnTo>
                    <a:pt x="4869" y="133179"/>
                  </a:lnTo>
                  <a:lnTo>
                    <a:pt x="14979" y="166668"/>
                  </a:lnTo>
                  <a:lnTo>
                    <a:pt x="26046" y="184025"/>
                  </a:lnTo>
                  <a:lnTo>
                    <a:pt x="59451" y="213061"/>
                  </a:lnTo>
                  <a:lnTo>
                    <a:pt x="90350" y="23230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064829" y="6148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1837817" y="1431875"/>
            <a:ext cx="717992" cy="617688"/>
            <a:chOff x="1837817" y="1431875"/>
            <a:chExt cx="717992" cy="617688"/>
          </a:xfrm>
        </p:grpSpPr>
        <p:sp>
          <p:nvSpPr>
            <p:cNvPr id="236" name="Freeform 235"/>
            <p:cNvSpPr/>
            <p:nvPr/>
          </p:nvSpPr>
          <p:spPr>
            <a:xfrm>
              <a:off x="1837817" y="1652974"/>
              <a:ext cx="149164" cy="396589"/>
            </a:xfrm>
            <a:custGeom>
              <a:avLst/>
              <a:gdLst/>
              <a:ahLst/>
              <a:cxnLst/>
              <a:rect l="0" t="0" r="0" b="0"/>
              <a:pathLst>
                <a:path w="149164" h="396589">
                  <a:moveTo>
                    <a:pt x="109955" y="0"/>
                  </a:moveTo>
                  <a:lnTo>
                    <a:pt x="67293" y="54114"/>
                  </a:lnTo>
                  <a:lnTo>
                    <a:pt x="41079" y="105478"/>
                  </a:lnTo>
                  <a:lnTo>
                    <a:pt x="22390" y="163542"/>
                  </a:lnTo>
                  <a:lnTo>
                    <a:pt x="8213" y="218004"/>
                  </a:lnTo>
                  <a:lnTo>
                    <a:pt x="0" y="259826"/>
                  </a:lnTo>
                  <a:lnTo>
                    <a:pt x="3401" y="315879"/>
                  </a:lnTo>
                  <a:lnTo>
                    <a:pt x="10008" y="366422"/>
                  </a:lnTo>
                  <a:lnTo>
                    <a:pt x="15248" y="375303"/>
                  </a:lnTo>
                  <a:lnTo>
                    <a:pt x="30428" y="388289"/>
                  </a:lnTo>
                  <a:lnTo>
                    <a:pt x="51993" y="394841"/>
                  </a:lnTo>
                  <a:lnTo>
                    <a:pt x="64294" y="396588"/>
                  </a:lnTo>
                  <a:lnTo>
                    <a:pt x="87322" y="392291"/>
                  </a:lnTo>
                  <a:lnTo>
                    <a:pt x="116897" y="376717"/>
                  </a:lnTo>
                  <a:lnTo>
                    <a:pt x="131757" y="362792"/>
                  </a:lnTo>
                  <a:lnTo>
                    <a:pt x="142261" y="344904"/>
                  </a:lnTo>
                  <a:lnTo>
                    <a:pt x="149163" y="309514"/>
                  </a:lnTo>
                  <a:lnTo>
                    <a:pt x="145619" y="274981"/>
                  </a:lnTo>
                  <a:lnTo>
                    <a:pt x="137114" y="256355"/>
                  </a:lnTo>
                  <a:lnTo>
                    <a:pt x="131570" y="248112"/>
                  </a:lnTo>
                  <a:lnTo>
                    <a:pt x="123195" y="242617"/>
                  </a:lnTo>
                  <a:lnTo>
                    <a:pt x="101411" y="236511"/>
                  </a:lnTo>
                  <a:lnTo>
                    <a:pt x="68429" y="238663"/>
                  </a:lnTo>
                  <a:lnTo>
                    <a:pt x="50165" y="246842"/>
                  </a:lnTo>
                  <a:lnTo>
                    <a:pt x="35418" y="258276"/>
                  </a:lnTo>
                  <a:lnTo>
                    <a:pt x="1519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2012430" y="1705616"/>
              <a:ext cx="175490" cy="322982"/>
            </a:xfrm>
            <a:custGeom>
              <a:avLst/>
              <a:gdLst/>
              <a:ahLst/>
              <a:cxnLst/>
              <a:rect l="0" t="0" r="0" b="0"/>
              <a:pathLst>
                <a:path w="175490" h="322982">
                  <a:moveTo>
                    <a:pt x="61684" y="0"/>
                  </a:moveTo>
                  <a:lnTo>
                    <a:pt x="32375" y="34898"/>
                  </a:lnTo>
                  <a:lnTo>
                    <a:pt x="6040" y="95047"/>
                  </a:lnTo>
                  <a:lnTo>
                    <a:pt x="0" y="145334"/>
                  </a:lnTo>
                  <a:lnTo>
                    <a:pt x="1926" y="203446"/>
                  </a:lnTo>
                  <a:lnTo>
                    <a:pt x="13225" y="259726"/>
                  </a:lnTo>
                  <a:lnTo>
                    <a:pt x="28868" y="293765"/>
                  </a:lnTo>
                  <a:lnTo>
                    <a:pt x="44759" y="309157"/>
                  </a:lnTo>
                  <a:lnTo>
                    <a:pt x="64690" y="318727"/>
                  </a:lnTo>
                  <a:lnTo>
                    <a:pt x="89146" y="322981"/>
                  </a:lnTo>
                  <a:lnTo>
                    <a:pt x="109374" y="318632"/>
                  </a:lnTo>
                  <a:lnTo>
                    <a:pt x="126163" y="307731"/>
                  </a:lnTo>
                  <a:lnTo>
                    <a:pt x="148769" y="280693"/>
                  </a:lnTo>
                  <a:lnTo>
                    <a:pt x="163169" y="256553"/>
                  </a:lnTo>
                  <a:lnTo>
                    <a:pt x="173252" y="211067"/>
                  </a:lnTo>
                  <a:lnTo>
                    <a:pt x="175489" y="152870"/>
                  </a:lnTo>
                  <a:lnTo>
                    <a:pt x="167673" y="116265"/>
                  </a:lnTo>
                  <a:lnTo>
                    <a:pt x="138061" y="54320"/>
                  </a:lnTo>
                  <a:lnTo>
                    <a:pt x="96706" y="4273"/>
                  </a:lnTo>
                  <a:lnTo>
                    <a:pt x="88541" y="509"/>
                  </a:lnTo>
                  <a:lnTo>
                    <a:pt x="51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2171634" y="1568746"/>
              <a:ext cx="53246" cy="115855"/>
            </a:xfrm>
            <a:custGeom>
              <a:avLst/>
              <a:gdLst/>
              <a:ahLst/>
              <a:cxnLst/>
              <a:rect l="0" t="0" r="0" b="0"/>
              <a:pathLst>
                <a:path w="53246" h="115855">
                  <a:moveTo>
                    <a:pt x="39350" y="31585"/>
                  </a:moveTo>
                  <a:lnTo>
                    <a:pt x="22583" y="37174"/>
                  </a:lnTo>
                  <a:lnTo>
                    <a:pt x="11231" y="49277"/>
                  </a:lnTo>
                  <a:lnTo>
                    <a:pt x="3456" y="67524"/>
                  </a:lnTo>
                  <a:lnTo>
                    <a:pt x="0" y="91232"/>
                  </a:lnTo>
                  <a:lnTo>
                    <a:pt x="2588" y="100595"/>
                  </a:lnTo>
                  <a:lnTo>
                    <a:pt x="7823" y="108008"/>
                  </a:lnTo>
                  <a:lnTo>
                    <a:pt x="14823" y="114119"/>
                  </a:lnTo>
                  <a:lnTo>
                    <a:pt x="21829" y="115854"/>
                  </a:lnTo>
                  <a:lnTo>
                    <a:pt x="28839" y="114670"/>
                  </a:lnTo>
                  <a:lnTo>
                    <a:pt x="35852" y="111542"/>
                  </a:lnTo>
                  <a:lnTo>
                    <a:pt x="46764" y="98707"/>
                  </a:lnTo>
                  <a:lnTo>
                    <a:pt x="51312" y="90371"/>
                  </a:lnTo>
                  <a:lnTo>
                    <a:pt x="53245" y="71750"/>
                  </a:lnTo>
                  <a:lnTo>
                    <a:pt x="41841" y="16596"/>
                  </a:lnTo>
                  <a:lnTo>
                    <a:pt x="393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348433" y="1431875"/>
              <a:ext cx="207376" cy="294388"/>
            </a:xfrm>
            <a:custGeom>
              <a:avLst/>
              <a:gdLst/>
              <a:ahLst/>
              <a:cxnLst/>
              <a:rect l="0" t="0" r="0" b="0"/>
              <a:pathLst>
                <a:path w="207376" h="294388">
                  <a:moveTo>
                    <a:pt x="31007" y="136871"/>
                  </a:moveTo>
                  <a:lnTo>
                    <a:pt x="14239" y="148049"/>
                  </a:lnTo>
                  <a:lnTo>
                    <a:pt x="9300" y="156021"/>
                  </a:lnTo>
                  <a:lnTo>
                    <a:pt x="2349" y="189598"/>
                  </a:lnTo>
                  <a:lnTo>
                    <a:pt x="0" y="242866"/>
                  </a:lnTo>
                  <a:lnTo>
                    <a:pt x="2018" y="268208"/>
                  </a:lnTo>
                  <a:lnTo>
                    <a:pt x="10714" y="287269"/>
                  </a:lnTo>
                  <a:lnTo>
                    <a:pt x="18648" y="292119"/>
                  </a:lnTo>
                  <a:lnTo>
                    <a:pt x="39942" y="294387"/>
                  </a:lnTo>
                  <a:lnTo>
                    <a:pt x="49832" y="291015"/>
                  </a:lnTo>
                  <a:lnTo>
                    <a:pt x="67060" y="277909"/>
                  </a:lnTo>
                  <a:lnTo>
                    <a:pt x="84323" y="250800"/>
                  </a:lnTo>
                  <a:lnTo>
                    <a:pt x="96847" y="220540"/>
                  </a:lnTo>
                  <a:lnTo>
                    <a:pt x="98094" y="199794"/>
                  </a:lnTo>
                  <a:lnTo>
                    <a:pt x="97088" y="185893"/>
                  </a:lnTo>
                  <a:lnTo>
                    <a:pt x="98458" y="187100"/>
                  </a:lnTo>
                  <a:lnTo>
                    <a:pt x="104269" y="196630"/>
                  </a:lnTo>
                  <a:lnTo>
                    <a:pt x="133649" y="228593"/>
                  </a:lnTo>
                  <a:lnTo>
                    <a:pt x="141549" y="231944"/>
                  </a:lnTo>
                  <a:lnTo>
                    <a:pt x="159686" y="232548"/>
                  </a:lnTo>
                  <a:lnTo>
                    <a:pt x="167096" y="228731"/>
                  </a:lnTo>
                  <a:lnTo>
                    <a:pt x="178448" y="215132"/>
                  </a:lnTo>
                  <a:lnTo>
                    <a:pt x="202668" y="151815"/>
                  </a:lnTo>
                  <a:lnTo>
                    <a:pt x="207375" y="97752"/>
                  </a:lnTo>
                  <a:lnTo>
                    <a:pt x="198253" y="45132"/>
                  </a:lnTo>
                  <a:lnTo>
                    <a:pt x="1889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2186950" y="2168870"/>
            <a:ext cx="679187" cy="484312"/>
            <a:chOff x="2186950" y="2168870"/>
            <a:chExt cx="679187" cy="484312"/>
          </a:xfrm>
        </p:grpSpPr>
        <p:sp>
          <p:nvSpPr>
            <p:cNvPr id="241" name="Freeform 240"/>
            <p:cNvSpPr/>
            <p:nvPr/>
          </p:nvSpPr>
          <p:spPr>
            <a:xfrm>
              <a:off x="2310680" y="2411026"/>
              <a:ext cx="37175" cy="242156"/>
            </a:xfrm>
            <a:custGeom>
              <a:avLst/>
              <a:gdLst/>
              <a:ahLst/>
              <a:cxnLst/>
              <a:rect l="0" t="0" r="0" b="0"/>
              <a:pathLst>
                <a:path w="37175" h="24215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94168"/>
                  </a:lnTo>
                  <a:lnTo>
                    <a:pt x="26784" y="156078"/>
                  </a:lnTo>
                  <a:lnTo>
                    <a:pt x="35122" y="213713"/>
                  </a:lnTo>
                  <a:lnTo>
                    <a:pt x="3717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2186950" y="2463668"/>
              <a:ext cx="139849" cy="155610"/>
            </a:xfrm>
            <a:custGeom>
              <a:avLst/>
              <a:gdLst/>
              <a:ahLst/>
              <a:cxnLst/>
              <a:rect l="0" t="0" r="0" b="0"/>
              <a:pathLst>
                <a:path w="139849" h="155610">
                  <a:moveTo>
                    <a:pt x="139848" y="63171"/>
                  </a:moveTo>
                  <a:lnTo>
                    <a:pt x="78974" y="105833"/>
                  </a:lnTo>
                  <a:lnTo>
                    <a:pt x="18613" y="154450"/>
                  </a:lnTo>
                  <a:lnTo>
                    <a:pt x="12231" y="155609"/>
                  </a:lnTo>
                  <a:lnTo>
                    <a:pt x="6807" y="152872"/>
                  </a:lnTo>
                  <a:lnTo>
                    <a:pt x="2021" y="147538"/>
                  </a:lnTo>
                  <a:lnTo>
                    <a:pt x="0" y="140473"/>
                  </a:lnTo>
                  <a:lnTo>
                    <a:pt x="2745" y="113761"/>
                  </a:lnTo>
                  <a:lnTo>
                    <a:pt x="17447" y="57312"/>
                  </a:lnTo>
                  <a:lnTo>
                    <a:pt x="240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2385704" y="2358383"/>
              <a:ext cx="143857" cy="252111"/>
            </a:xfrm>
            <a:custGeom>
              <a:avLst/>
              <a:gdLst/>
              <a:ahLst/>
              <a:cxnLst/>
              <a:rect l="0" t="0" r="0" b="0"/>
              <a:pathLst>
                <a:path w="143857" h="252111">
                  <a:moveTo>
                    <a:pt x="88493" y="0"/>
                  </a:moveTo>
                  <a:lnTo>
                    <a:pt x="64446" y="9575"/>
                  </a:lnTo>
                  <a:lnTo>
                    <a:pt x="43023" y="27534"/>
                  </a:lnTo>
                  <a:lnTo>
                    <a:pt x="23027" y="55731"/>
                  </a:lnTo>
                  <a:lnTo>
                    <a:pt x="5198" y="106588"/>
                  </a:lnTo>
                  <a:lnTo>
                    <a:pt x="0" y="135110"/>
                  </a:lnTo>
                  <a:lnTo>
                    <a:pt x="6195" y="197961"/>
                  </a:lnTo>
                  <a:lnTo>
                    <a:pt x="9061" y="212692"/>
                  </a:lnTo>
                  <a:lnTo>
                    <a:pt x="21604" y="235300"/>
                  </a:lnTo>
                  <a:lnTo>
                    <a:pt x="29862" y="244604"/>
                  </a:lnTo>
                  <a:lnTo>
                    <a:pt x="38877" y="249637"/>
                  </a:lnTo>
                  <a:lnTo>
                    <a:pt x="58252" y="252110"/>
                  </a:lnTo>
                  <a:lnTo>
                    <a:pt x="78562" y="246190"/>
                  </a:lnTo>
                  <a:lnTo>
                    <a:pt x="106607" y="229703"/>
                  </a:lnTo>
                  <a:lnTo>
                    <a:pt x="121110" y="215564"/>
                  </a:lnTo>
                  <a:lnTo>
                    <a:pt x="135852" y="186703"/>
                  </a:lnTo>
                  <a:lnTo>
                    <a:pt x="143856" y="162138"/>
                  </a:lnTo>
                  <a:lnTo>
                    <a:pt x="143761" y="116411"/>
                  </a:lnTo>
                  <a:lnTo>
                    <a:pt x="136324" y="76996"/>
                  </a:lnTo>
                  <a:lnTo>
                    <a:pt x="121122" y="48680"/>
                  </a:lnTo>
                  <a:lnTo>
                    <a:pt x="108454" y="39183"/>
                  </a:lnTo>
                  <a:lnTo>
                    <a:pt x="8849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2477123" y="2210984"/>
              <a:ext cx="52628" cy="102408"/>
            </a:xfrm>
            <a:custGeom>
              <a:avLst/>
              <a:gdLst/>
              <a:ahLst/>
              <a:cxnLst/>
              <a:rect l="0" t="0" r="0" b="0"/>
              <a:pathLst>
                <a:path w="52628" h="102408">
                  <a:moveTo>
                    <a:pt x="18130" y="31586"/>
                  </a:moveTo>
                  <a:lnTo>
                    <a:pt x="6952" y="42764"/>
                  </a:lnTo>
                  <a:lnTo>
                    <a:pt x="1464" y="60730"/>
                  </a:lnTo>
                  <a:lnTo>
                    <a:pt x="0" y="72072"/>
                  </a:lnTo>
                  <a:lnTo>
                    <a:pt x="4613" y="90914"/>
                  </a:lnTo>
                  <a:lnTo>
                    <a:pt x="9119" y="99214"/>
                  </a:lnTo>
                  <a:lnTo>
                    <a:pt x="15632" y="102407"/>
                  </a:lnTo>
                  <a:lnTo>
                    <a:pt x="23484" y="102197"/>
                  </a:lnTo>
                  <a:lnTo>
                    <a:pt x="32228" y="99717"/>
                  </a:lnTo>
                  <a:lnTo>
                    <a:pt x="39227" y="94554"/>
                  </a:lnTo>
                  <a:lnTo>
                    <a:pt x="50124" y="79459"/>
                  </a:lnTo>
                  <a:lnTo>
                    <a:pt x="52627" y="61051"/>
                  </a:lnTo>
                  <a:lnTo>
                    <a:pt x="51657" y="51229"/>
                  </a:lnTo>
                  <a:lnTo>
                    <a:pt x="44339" y="34077"/>
                  </a:lnTo>
                  <a:lnTo>
                    <a:pt x="33305" y="14386"/>
                  </a:lnTo>
                  <a:lnTo>
                    <a:pt x="286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2650163" y="2168870"/>
              <a:ext cx="215974" cy="230277"/>
            </a:xfrm>
            <a:custGeom>
              <a:avLst/>
              <a:gdLst/>
              <a:ahLst/>
              <a:cxnLst/>
              <a:rect l="0" t="0" r="0" b="0"/>
              <a:pathLst>
                <a:path w="215974" h="230277">
                  <a:moveTo>
                    <a:pt x="13546" y="73700"/>
                  </a:moveTo>
                  <a:lnTo>
                    <a:pt x="2368" y="84878"/>
                  </a:lnTo>
                  <a:lnTo>
                    <a:pt x="0" y="105964"/>
                  </a:lnTo>
                  <a:lnTo>
                    <a:pt x="11026" y="167159"/>
                  </a:lnTo>
                  <a:lnTo>
                    <a:pt x="27390" y="210314"/>
                  </a:lnTo>
                  <a:lnTo>
                    <a:pt x="33304" y="220928"/>
                  </a:lnTo>
                  <a:lnTo>
                    <a:pt x="40756" y="226834"/>
                  </a:lnTo>
                  <a:lnTo>
                    <a:pt x="49234" y="229601"/>
                  </a:lnTo>
                  <a:lnTo>
                    <a:pt x="58395" y="230276"/>
                  </a:lnTo>
                  <a:lnTo>
                    <a:pt x="65672" y="226047"/>
                  </a:lnTo>
                  <a:lnTo>
                    <a:pt x="76878" y="208870"/>
                  </a:lnTo>
                  <a:lnTo>
                    <a:pt x="89763" y="178481"/>
                  </a:lnTo>
                  <a:lnTo>
                    <a:pt x="91094" y="157704"/>
                  </a:lnTo>
                  <a:lnTo>
                    <a:pt x="89812" y="147250"/>
                  </a:lnTo>
                  <a:lnTo>
                    <a:pt x="91296" y="143790"/>
                  </a:lnTo>
                  <a:lnTo>
                    <a:pt x="94625" y="144993"/>
                  </a:lnTo>
                  <a:lnTo>
                    <a:pt x="142400" y="195544"/>
                  </a:lnTo>
                  <a:lnTo>
                    <a:pt x="165181" y="200772"/>
                  </a:lnTo>
                  <a:lnTo>
                    <a:pt x="177807" y="200529"/>
                  </a:lnTo>
                  <a:lnTo>
                    <a:pt x="187395" y="195687"/>
                  </a:lnTo>
                  <a:lnTo>
                    <a:pt x="201167" y="177829"/>
                  </a:lnTo>
                  <a:lnTo>
                    <a:pt x="215497" y="141467"/>
                  </a:lnTo>
                  <a:lnTo>
                    <a:pt x="215973" y="95469"/>
                  </a:lnTo>
                  <a:lnTo>
                    <a:pt x="204484" y="38269"/>
                  </a:lnTo>
                  <a:lnTo>
                    <a:pt x="1820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2711551" y="2779523"/>
            <a:ext cx="482556" cy="499089"/>
            <a:chOff x="2711551" y="2779523"/>
            <a:chExt cx="482556" cy="499089"/>
          </a:xfrm>
        </p:grpSpPr>
        <p:sp>
          <p:nvSpPr>
            <p:cNvPr id="247" name="Freeform 246"/>
            <p:cNvSpPr/>
            <p:nvPr/>
          </p:nvSpPr>
          <p:spPr>
            <a:xfrm>
              <a:off x="2711551" y="3089276"/>
              <a:ext cx="124838" cy="189336"/>
            </a:xfrm>
            <a:custGeom>
              <a:avLst/>
              <a:gdLst/>
              <a:ahLst/>
              <a:cxnLst/>
              <a:rect l="0" t="0" r="0" b="0"/>
              <a:pathLst>
                <a:path w="124838" h="189336">
                  <a:moveTo>
                    <a:pt x="25858" y="6102"/>
                  </a:moveTo>
                  <a:lnTo>
                    <a:pt x="11204" y="55654"/>
                  </a:lnTo>
                  <a:lnTo>
                    <a:pt x="7900" y="60193"/>
                  </a:lnTo>
                  <a:lnTo>
                    <a:pt x="4527" y="59710"/>
                  </a:lnTo>
                  <a:lnTo>
                    <a:pt x="1109" y="55879"/>
                  </a:lnTo>
                  <a:lnTo>
                    <a:pt x="0" y="49815"/>
                  </a:lnTo>
                  <a:lnTo>
                    <a:pt x="1887" y="33719"/>
                  </a:lnTo>
                  <a:lnTo>
                    <a:pt x="9745" y="17986"/>
                  </a:lnTo>
                  <a:lnTo>
                    <a:pt x="15116" y="10515"/>
                  </a:lnTo>
                  <a:lnTo>
                    <a:pt x="23376" y="5535"/>
                  </a:lnTo>
                  <a:lnTo>
                    <a:pt x="45032" y="0"/>
                  </a:lnTo>
                  <a:lnTo>
                    <a:pt x="55018" y="864"/>
                  </a:lnTo>
                  <a:lnTo>
                    <a:pt x="72353" y="8064"/>
                  </a:lnTo>
                  <a:lnTo>
                    <a:pt x="95266" y="36449"/>
                  </a:lnTo>
                  <a:lnTo>
                    <a:pt x="119587" y="98500"/>
                  </a:lnTo>
                  <a:lnTo>
                    <a:pt x="124837" y="120867"/>
                  </a:lnTo>
                  <a:lnTo>
                    <a:pt x="118676" y="163822"/>
                  </a:lnTo>
                  <a:lnTo>
                    <a:pt x="115812" y="174420"/>
                  </a:lnTo>
                  <a:lnTo>
                    <a:pt x="109224" y="181485"/>
                  </a:lnTo>
                  <a:lnTo>
                    <a:pt x="89426" y="189335"/>
                  </a:lnTo>
                  <a:lnTo>
                    <a:pt x="79935" y="189089"/>
                  </a:lnTo>
                  <a:lnTo>
                    <a:pt x="63150" y="182576"/>
                  </a:lnTo>
                  <a:lnTo>
                    <a:pt x="57739" y="174054"/>
                  </a:lnTo>
                  <a:lnTo>
                    <a:pt x="51726" y="148987"/>
                  </a:lnTo>
                  <a:lnTo>
                    <a:pt x="55292" y="127708"/>
                  </a:lnTo>
                  <a:lnTo>
                    <a:pt x="65846" y="110452"/>
                  </a:lnTo>
                  <a:lnTo>
                    <a:pt x="120614" y="58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2821637" y="3021678"/>
              <a:ext cx="97323" cy="179134"/>
            </a:xfrm>
            <a:custGeom>
              <a:avLst/>
              <a:gdLst/>
              <a:ahLst/>
              <a:cxnLst/>
              <a:rect l="0" t="0" r="0" b="0"/>
              <a:pathLst>
                <a:path w="97323" h="179134">
                  <a:moveTo>
                    <a:pt x="21057" y="0"/>
                  </a:moveTo>
                  <a:lnTo>
                    <a:pt x="9879" y="11179"/>
                  </a:lnTo>
                  <a:lnTo>
                    <a:pt x="4391" y="32265"/>
                  </a:lnTo>
                  <a:lnTo>
                    <a:pt x="4420" y="70782"/>
                  </a:lnTo>
                  <a:lnTo>
                    <a:pt x="18129" y="125958"/>
                  </a:lnTo>
                  <a:lnTo>
                    <a:pt x="29418" y="156644"/>
                  </a:lnTo>
                  <a:lnTo>
                    <a:pt x="40761" y="173345"/>
                  </a:lnTo>
                  <a:lnTo>
                    <a:pt x="48231" y="177565"/>
                  </a:lnTo>
                  <a:lnTo>
                    <a:pt x="65890" y="179133"/>
                  </a:lnTo>
                  <a:lnTo>
                    <a:pt x="73172" y="175574"/>
                  </a:lnTo>
                  <a:lnTo>
                    <a:pt x="84383" y="162261"/>
                  </a:lnTo>
                  <a:lnTo>
                    <a:pt x="97272" y="129446"/>
                  </a:lnTo>
                  <a:lnTo>
                    <a:pt x="97322" y="90087"/>
                  </a:lnTo>
                  <a:lnTo>
                    <a:pt x="84338" y="54379"/>
                  </a:lnTo>
                  <a:lnTo>
                    <a:pt x="60084" y="27161"/>
                  </a:lnTo>
                  <a:lnTo>
                    <a:pt x="37622" y="1792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2841871" y="2905865"/>
              <a:ext cx="22381" cy="52816"/>
            </a:xfrm>
            <a:custGeom>
              <a:avLst/>
              <a:gdLst/>
              <a:ahLst/>
              <a:cxnLst/>
              <a:rect l="0" t="0" r="0" b="0"/>
              <a:pathLst>
                <a:path w="22381" h="52816">
                  <a:moveTo>
                    <a:pt x="21880" y="21057"/>
                  </a:moveTo>
                  <a:lnTo>
                    <a:pt x="5112" y="26646"/>
                  </a:lnTo>
                  <a:lnTo>
                    <a:pt x="1343" y="31802"/>
                  </a:lnTo>
                  <a:lnTo>
                    <a:pt x="0" y="38749"/>
                  </a:lnTo>
                  <a:lnTo>
                    <a:pt x="274" y="46890"/>
                  </a:lnTo>
                  <a:lnTo>
                    <a:pt x="3967" y="51147"/>
                  </a:lnTo>
                  <a:lnTo>
                    <a:pt x="9938" y="52815"/>
                  </a:lnTo>
                  <a:lnTo>
                    <a:pt x="17428" y="52758"/>
                  </a:lnTo>
                  <a:lnTo>
                    <a:pt x="21252" y="48040"/>
                  </a:lnTo>
                  <a:lnTo>
                    <a:pt x="22380" y="30320"/>
                  </a:lnTo>
                  <a:lnTo>
                    <a:pt x="19874" y="22553"/>
                  </a:lnTo>
                  <a:lnTo>
                    <a:pt x="8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3016089" y="2779523"/>
              <a:ext cx="178018" cy="241343"/>
            </a:xfrm>
            <a:custGeom>
              <a:avLst/>
              <a:gdLst/>
              <a:ahLst/>
              <a:cxnLst/>
              <a:rect l="0" t="0" r="0" b="0"/>
              <a:pathLst>
                <a:path w="178018" h="241343">
                  <a:moveTo>
                    <a:pt x="5589" y="115813"/>
                  </a:moveTo>
                  <a:lnTo>
                    <a:pt x="0" y="132581"/>
                  </a:lnTo>
                  <a:lnTo>
                    <a:pt x="693" y="139860"/>
                  </a:lnTo>
                  <a:lnTo>
                    <a:pt x="24031" y="189684"/>
                  </a:lnTo>
                  <a:lnTo>
                    <a:pt x="55302" y="233267"/>
                  </a:lnTo>
                  <a:lnTo>
                    <a:pt x="63298" y="238569"/>
                  </a:lnTo>
                  <a:lnTo>
                    <a:pt x="81540" y="241342"/>
                  </a:lnTo>
                  <a:lnTo>
                    <a:pt x="87809" y="235764"/>
                  </a:lnTo>
                  <a:lnTo>
                    <a:pt x="94774" y="213968"/>
                  </a:lnTo>
                  <a:lnTo>
                    <a:pt x="101311" y="205816"/>
                  </a:lnTo>
                  <a:lnTo>
                    <a:pt x="121052" y="196759"/>
                  </a:lnTo>
                  <a:lnTo>
                    <a:pt x="158474" y="186071"/>
                  </a:lnTo>
                  <a:lnTo>
                    <a:pt x="167174" y="179029"/>
                  </a:lnTo>
                  <a:lnTo>
                    <a:pt x="176840" y="158727"/>
                  </a:lnTo>
                  <a:lnTo>
                    <a:pt x="178017" y="137226"/>
                  </a:lnTo>
                  <a:lnTo>
                    <a:pt x="169241" y="83648"/>
                  </a:lnTo>
                  <a:lnTo>
                    <a:pt x="144484" y="25487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84269" y="157927"/>
            <a:ext cx="2579483" cy="642239"/>
            <a:chOff x="284269" y="157927"/>
            <a:chExt cx="2579483" cy="642239"/>
          </a:xfrm>
        </p:grpSpPr>
        <p:sp>
          <p:nvSpPr>
            <p:cNvPr id="2" name="Freeform 1"/>
            <p:cNvSpPr/>
            <p:nvPr/>
          </p:nvSpPr>
          <p:spPr>
            <a:xfrm>
              <a:off x="505367" y="189512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10529" y="0"/>
                  </a:moveTo>
                  <a:lnTo>
                    <a:pt x="10529" y="58617"/>
                  </a:lnTo>
                  <a:lnTo>
                    <a:pt x="10529" y="104586"/>
                  </a:lnTo>
                  <a:lnTo>
                    <a:pt x="10529" y="160840"/>
                  </a:lnTo>
                  <a:lnTo>
                    <a:pt x="10529" y="204456"/>
                  </a:lnTo>
                  <a:lnTo>
                    <a:pt x="10529" y="249967"/>
                  </a:lnTo>
                  <a:lnTo>
                    <a:pt x="10529" y="293591"/>
                  </a:lnTo>
                  <a:lnTo>
                    <a:pt x="10529" y="352022"/>
                  </a:lnTo>
                  <a:lnTo>
                    <a:pt x="9359" y="41342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157927"/>
              <a:ext cx="452726" cy="63172"/>
            </a:xfrm>
            <a:custGeom>
              <a:avLst/>
              <a:gdLst/>
              <a:ahLst/>
              <a:cxnLst/>
              <a:rect l="0" t="0" r="0" b="0"/>
              <a:pathLst>
                <a:path w="452726" h="63172">
                  <a:moveTo>
                    <a:pt x="452725" y="0"/>
                  </a:moveTo>
                  <a:lnTo>
                    <a:pt x="410034" y="3120"/>
                  </a:lnTo>
                  <a:lnTo>
                    <a:pt x="357205" y="14654"/>
                  </a:lnTo>
                  <a:lnTo>
                    <a:pt x="307570" y="24749"/>
                  </a:lnTo>
                  <a:lnTo>
                    <a:pt x="250229" y="29560"/>
                  </a:lnTo>
                  <a:lnTo>
                    <a:pt x="194375" y="36574"/>
                  </a:lnTo>
                  <a:lnTo>
                    <a:pt x="140781" y="46062"/>
                  </a:lnTo>
                  <a:lnTo>
                    <a:pt x="93445" y="50693"/>
                  </a:lnTo>
                  <a:lnTo>
                    <a:pt x="38606" y="576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2766" y="463253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2313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42238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47523" y="455357"/>
              <a:ext cx="284270" cy="207939"/>
            </a:xfrm>
            <a:custGeom>
              <a:avLst/>
              <a:gdLst/>
              <a:ahLst/>
              <a:cxnLst/>
              <a:rect l="0" t="0" r="0" b="0"/>
              <a:pathLst>
                <a:path w="284270" h="207939">
                  <a:moveTo>
                    <a:pt x="0" y="60539"/>
                  </a:moveTo>
                  <a:lnTo>
                    <a:pt x="5589" y="119156"/>
                  </a:lnTo>
                  <a:lnTo>
                    <a:pt x="15618" y="165141"/>
                  </a:lnTo>
                  <a:lnTo>
                    <a:pt x="15092" y="165369"/>
                  </a:lnTo>
                  <a:lnTo>
                    <a:pt x="13571" y="162011"/>
                  </a:lnTo>
                  <a:lnTo>
                    <a:pt x="10929" y="98916"/>
                  </a:lnTo>
                  <a:lnTo>
                    <a:pt x="13046" y="67067"/>
                  </a:lnTo>
                  <a:lnTo>
                    <a:pt x="21786" y="37314"/>
                  </a:lnTo>
                  <a:lnTo>
                    <a:pt x="29732" y="28678"/>
                  </a:lnTo>
                  <a:lnTo>
                    <a:pt x="39708" y="24090"/>
                  </a:lnTo>
                  <a:lnTo>
                    <a:pt x="51039" y="22202"/>
                  </a:lnTo>
                  <a:lnTo>
                    <a:pt x="60932" y="24452"/>
                  </a:lnTo>
                  <a:lnTo>
                    <a:pt x="78163" y="36312"/>
                  </a:lnTo>
                  <a:lnTo>
                    <a:pt x="122608" y="92770"/>
                  </a:lnTo>
                  <a:lnTo>
                    <a:pt x="128532" y="96065"/>
                  </a:lnTo>
                  <a:lnTo>
                    <a:pt x="133651" y="94751"/>
                  </a:lnTo>
                  <a:lnTo>
                    <a:pt x="138234" y="90366"/>
                  </a:lnTo>
                  <a:lnTo>
                    <a:pt x="161248" y="29338"/>
                  </a:lnTo>
                  <a:lnTo>
                    <a:pt x="177499" y="3071"/>
                  </a:lnTo>
                  <a:lnTo>
                    <a:pt x="185013" y="0"/>
                  </a:lnTo>
                  <a:lnTo>
                    <a:pt x="193532" y="293"/>
                  </a:lnTo>
                  <a:lnTo>
                    <a:pt x="202721" y="2827"/>
                  </a:lnTo>
                  <a:lnTo>
                    <a:pt x="219170" y="15002"/>
                  </a:lnTo>
                  <a:lnTo>
                    <a:pt x="233109" y="32111"/>
                  </a:lnTo>
                  <a:lnTo>
                    <a:pt x="259217" y="93571"/>
                  </a:lnTo>
                  <a:lnTo>
                    <a:pt x="277186" y="153868"/>
                  </a:lnTo>
                  <a:lnTo>
                    <a:pt x="284269" y="207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87189" y="415312"/>
              <a:ext cx="155174" cy="245228"/>
            </a:xfrm>
            <a:custGeom>
              <a:avLst/>
              <a:gdLst/>
              <a:ahLst/>
              <a:cxnLst/>
              <a:rect l="0" t="0" r="0" b="0"/>
              <a:pathLst>
                <a:path w="155174" h="245228">
                  <a:moveTo>
                    <a:pt x="28831" y="111112"/>
                  </a:moveTo>
                  <a:lnTo>
                    <a:pt x="90924" y="105523"/>
                  </a:lnTo>
                  <a:lnTo>
                    <a:pt x="123268" y="90869"/>
                  </a:lnTo>
                  <a:lnTo>
                    <a:pt x="138264" y="75209"/>
                  </a:lnTo>
                  <a:lnTo>
                    <a:pt x="143900" y="66120"/>
                  </a:lnTo>
                  <a:lnTo>
                    <a:pt x="147043" y="46662"/>
                  </a:lnTo>
                  <a:lnTo>
                    <a:pt x="146244" y="36560"/>
                  </a:lnTo>
                  <a:lnTo>
                    <a:pt x="139116" y="19096"/>
                  </a:lnTo>
                  <a:lnTo>
                    <a:pt x="133940" y="11164"/>
                  </a:lnTo>
                  <a:lnTo>
                    <a:pt x="125810" y="5876"/>
                  </a:lnTo>
                  <a:lnTo>
                    <a:pt x="104298" y="0"/>
                  </a:lnTo>
                  <a:lnTo>
                    <a:pt x="71469" y="2281"/>
                  </a:lnTo>
                  <a:lnTo>
                    <a:pt x="53241" y="10490"/>
                  </a:lnTo>
                  <a:lnTo>
                    <a:pt x="22474" y="34824"/>
                  </a:lnTo>
                  <a:lnTo>
                    <a:pt x="6541" y="60823"/>
                  </a:lnTo>
                  <a:lnTo>
                    <a:pt x="0" y="101931"/>
                  </a:lnTo>
                  <a:lnTo>
                    <a:pt x="6195" y="151413"/>
                  </a:lnTo>
                  <a:lnTo>
                    <a:pt x="16535" y="183105"/>
                  </a:lnTo>
                  <a:lnTo>
                    <a:pt x="47070" y="222729"/>
                  </a:lnTo>
                  <a:lnTo>
                    <a:pt x="73230" y="238681"/>
                  </a:lnTo>
                  <a:lnTo>
                    <a:pt x="108797" y="245227"/>
                  </a:lnTo>
                  <a:lnTo>
                    <a:pt x="155173" y="237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1650" y="252684"/>
              <a:ext cx="331030" cy="395840"/>
            </a:xfrm>
            <a:custGeom>
              <a:avLst/>
              <a:gdLst/>
              <a:ahLst/>
              <a:cxnLst/>
              <a:rect l="0" t="0" r="0" b="0"/>
              <a:pathLst>
                <a:path w="331030" h="395840">
                  <a:moveTo>
                    <a:pt x="8153" y="10528"/>
                  </a:moveTo>
                  <a:lnTo>
                    <a:pt x="45631" y="2195"/>
                  </a:lnTo>
                  <a:lnTo>
                    <a:pt x="97054" y="433"/>
                  </a:lnTo>
                  <a:lnTo>
                    <a:pt x="152272" y="85"/>
                  </a:lnTo>
                  <a:lnTo>
                    <a:pt x="211359" y="16"/>
                  </a:lnTo>
                  <a:lnTo>
                    <a:pt x="273420" y="3"/>
                  </a:lnTo>
                  <a:lnTo>
                    <a:pt x="316558" y="0"/>
                  </a:lnTo>
                  <a:lnTo>
                    <a:pt x="324890" y="3510"/>
                  </a:lnTo>
                  <a:lnTo>
                    <a:pt x="329275" y="9359"/>
                  </a:lnTo>
                  <a:lnTo>
                    <a:pt x="331029" y="16767"/>
                  </a:lnTo>
                  <a:lnTo>
                    <a:pt x="329858" y="24046"/>
                  </a:lnTo>
                  <a:lnTo>
                    <a:pt x="322319" y="38373"/>
                  </a:lnTo>
                  <a:lnTo>
                    <a:pt x="269674" y="94959"/>
                  </a:lnTo>
                  <a:lnTo>
                    <a:pt x="208046" y="149664"/>
                  </a:lnTo>
                  <a:lnTo>
                    <a:pt x="155532" y="209250"/>
                  </a:lnTo>
                  <a:lnTo>
                    <a:pt x="102906" y="263038"/>
                  </a:lnTo>
                  <a:lnTo>
                    <a:pt x="43864" y="322247"/>
                  </a:lnTo>
                  <a:lnTo>
                    <a:pt x="1188" y="373997"/>
                  </a:lnTo>
                  <a:lnTo>
                    <a:pt x="0" y="380353"/>
                  </a:lnTo>
                  <a:lnTo>
                    <a:pt x="2717" y="385759"/>
                  </a:lnTo>
                  <a:lnTo>
                    <a:pt x="8039" y="390534"/>
                  </a:lnTo>
                  <a:lnTo>
                    <a:pt x="29549" y="395839"/>
                  </a:lnTo>
                  <a:lnTo>
                    <a:pt x="68305" y="395705"/>
                  </a:lnTo>
                  <a:lnTo>
                    <a:pt x="124020" y="390769"/>
                  </a:lnTo>
                  <a:lnTo>
                    <a:pt x="184115" y="389794"/>
                  </a:lnTo>
                  <a:lnTo>
                    <a:pt x="244859" y="386482"/>
                  </a:lnTo>
                  <a:lnTo>
                    <a:pt x="305959" y="380007"/>
                  </a:lnTo>
                  <a:lnTo>
                    <a:pt x="324008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4095" y="518227"/>
              <a:ext cx="195398" cy="133133"/>
            </a:xfrm>
            <a:custGeom>
              <a:avLst/>
              <a:gdLst/>
              <a:ahLst/>
              <a:cxnLst/>
              <a:rect l="0" t="0" r="0" b="0"/>
              <a:pathLst>
                <a:path w="195398" h="133133">
                  <a:moveTo>
                    <a:pt x="139490" y="29254"/>
                  </a:moveTo>
                  <a:lnTo>
                    <a:pt x="121509" y="13613"/>
                  </a:lnTo>
                  <a:lnTo>
                    <a:pt x="104593" y="5535"/>
                  </a:lnTo>
                  <a:lnTo>
                    <a:pt x="69748" y="0"/>
                  </a:lnTo>
                  <a:lnTo>
                    <a:pt x="46493" y="4944"/>
                  </a:lnTo>
                  <a:lnTo>
                    <a:pt x="35378" y="9538"/>
                  </a:lnTo>
                  <a:lnTo>
                    <a:pt x="19908" y="24001"/>
                  </a:lnTo>
                  <a:lnTo>
                    <a:pt x="445" y="61882"/>
                  </a:lnTo>
                  <a:lnTo>
                    <a:pt x="0" y="72063"/>
                  </a:lnTo>
                  <a:lnTo>
                    <a:pt x="5745" y="92734"/>
                  </a:lnTo>
                  <a:lnTo>
                    <a:pt x="22133" y="118513"/>
                  </a:lnTo>
                  <a:lnTo>
                    <a:pt x="41318" y="127417"/>
                  </a:lnTo>
                  <a:lnTo>
                    <a:pt x="91762" y="133132"/>
                  </a:lnTo>
                  <a:lnTo>
                    <a:pt x="127298" y="128533"/>
                  </a:lnTo>
                  <a:lnTo>
                    <a:pt x="146160" y="116662"/>
                  </a:lnTo>
                  <a:lnTo>
                    <a:pt x="183436" y="77636"/>
                  </a:lnTo>
                  <a:lnTo>
                    <a:pt x="193336" y="58946"/>
                  </a:lnTo>
                  <a:lnTo>
                    <a:pt x="195397" y="38941"/>
                  </a:lnTo>
                  <a:lnTo>
                    <a:pt x="194309" y="28693"/>
                  </a:lnTo>
                  <a:lnTo>
                    <a:pt x="188904" y="21861"/>
                  </a:lnTo>
                  <a:lnTo>
                    <a:pt x="170421" y="14270"/>
                  </a:lnTo>
                  <a:lnTo>
                    <a:pt x="139490" y="8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68870" y="484729"/>
              <a:ext cx="168457" cy="189095"/>
            </a:xfrm>
            <a:custGeom>
              <a:avLst/>
              <a:gdLst/>
              <a:ahLst/>
              <a:cxnLst/>
              <a:rect l="0" t="0" r="0" b="0"/>
              <a:pathLst>
                <a:path w="168457" h="189095">
                  <a:moveTo>
                    <a:pt x="0" y="41695"/>
                  </a:moveTo>
                  <a:lnTo>
                    <a:pt x="17958" y="96740"/>
                  </a:lnTo>
                  <a:lnTo>
                    <a:pt x="35149" y="156208"/>
                  </a:lnTo>
                  <a:lnTo>
                    <a:pt x="35131" y="158981"/>
                  </a:lnTo>
                  <a:lnTo>
                    <a:pt x="28872" y="149584"/>
                  </a:lnTo>
                  <a:lnTo>
                    <a:pt x="22601" y="105424"/>
                  </a:lnTo>
                  <a:lnTo>
                    <a:pt x="21362" y="51641"/>
                  </a:lnTo>
                  <a:lnTo>
                    <a:pt x="21260" y="37797"/>
                  </a:lnTo>
                  <a:lnTo>
                    <a:pt x="24702" y="26228"/>
                  </a:lnTo>
                  <a:lnTo>
                    <a:pt x="37885" y="7135"/>
                  </a:lnTo>
                  <a:lnTo>
                    <a:pt x="46314" y="2278"/>
                  </a:lnTo>
                  <a:lnTo>
                    <a:pt x="65038" y="0"/>
                  </a:lnTo>
                  <a:lnTo>
                    <a:pt x="81938" y="6006"/>
                  </a:lnTo>
                  <a:lnTo>
                    <a:pt x="97248" y="17645"/>
                  </a:lnTo>
                  <a:lnTo>
                    <a:pt x="126141" y="56832"/>
                  </a:lnTo>
                  <a:lnTo>
                    <a:pt x="153005" y="114615"/>
                  </a:lnTo>
                  <a:lnTo>
                    <a:pt x="165058" y="157355"/>
                  </a:lnTo>
                  <a:lnTo>
                    <a:pt x="168456" y="189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6856" y="480473"/>
              <a:ext cx="119406" cy="203880"/>
            </a:xfrm>
            <a:custGeom>
              <a:avLst/>
              <a:gdLst/>
              <a:ahLst/>
              <a:cxnLst/>
              <a:rect l="0" t="0" r="0" b="0"/>
              <a:pathLst>
                <a:path w="119406" h="203880">
                  <a:moveTo>
                    <a:pt x="3113" y="88065"/>
                  </a:moveTo>
                  <a:lnTo>
                    <a:pt x="61729" y="88065"/>
                  </a:lnTo>
                  <a:lnTo>
                    <a:pt x="82197" y="81826"/>
                  </a:lnTo>
                  <a:lnTo>
                    <a:pt x="114401" y="58757"/>
                  </a:lnTo>
                  <a:lnTo>
                    <a:pt x="118249" y="50979"/>
                  </a:lnTo>
                  <a:lnTo>
                    <a:pt x="119405" y="32978"/>
                  </a:lnTo>
                  <a:lnTo>
                    <a:pt x="115736" y="25604"/>
                  </a:lnTo>
                  <a:lnTo>
                    <a:pt x="102300" y="14291"/>
                  </a:lnTo>
                  <a:lnTo>
                    <a:pt x="75005" y="1346"/>
                  </a:lnTo>
                  <a:lnTo>
                    <a:pt x="54952" y="0"/>
                  </a:lnTo>
                  <a:lnTo>
                    <a:pt x="35511" y="4472"/>
                  </a:lnTo>
                  <a:lnTo>
                    <a:pt x="19072" y="14258"/>
                  </a:lnTo>
                  <a:lnTo>
                    <a:pt x="7086" y="29526"/>
                  </a:lnTo>
                  <a:lnTo>
                    <a:pt x="2252" y="38510"/>
                  </a:lnTo>
                  <a:lnTo>
                    <a:pt x="0" y="60972"/>
                  </a:lnTo>
                  <a:lnTo>
                    <a:pt x="2498" y="113519"/>
                  </a:lnTo>
                  <a:lnTo>
                    <a:pt x="9078" y="134863"/>
                  </a:lnTo>
                  <a:lnTo>
                    <a:pt x="32367" y="167629"/>
                  </a:lnTo>
                  <a:lnTo>
                    <a:pt x="74772" y="192274"/>
                  </a:lnTo>
                  <a:lnTo>
                    <a:pt x="97869" y="203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31330" y="490926"/>
              <a:ext cx="169968" cy="222936"/>
            </a:xfrm>
            <a:custGeom>
              <a:avLst/>
              <a:gdLst/>
              <a:ahLst/>
              <a:cxnLst/>
              <a:rect l="0" t="0" r="0" b="0"/>
              <a:pathLst>
                <a:path w="169968" h="222936">
                  <a:moveTo>
                    <a:pt x="116607" y="24970"/>
                  </a:moveTo>
                  <a:lnTo>
                    <a:pt x="98627" y="9329"/>
                  </a:lnTo>
                  <a:lnTo>
                    <a:pt x="81710" y="1251"/>
                  </a:lnTo>
                  <a:lnTo>
                    <a:pt x="62493" y="0"/>
                  </a:lnTo>
                  <a:lnTo>
                    <a:pt x="42254" y="4514"/>
                  </a:lnTo>
                  <a:lnTo>
                    <a:pt x="21560" y="14318"/>
                  </a:lnTo>
                  <a:lnTo>
                    <a:pt x="6904" y="29595"/>
                  </a:lnTo>
                  <a:lnTo>
                    <a:pt x="1358" y="38582"/>
                  </a:lnTo>
                  <a:lnTo>
                    <a:pt x="0" y="46912"/>
                  </a:lnTo>
                  <a:lnTo>
                    <a:pt x="1435" y="54806"/>
                  </a:lnTo>
                  <a:lnTo>
                    <a:pt x="4730" y="62408"/>
                  </a:lnTo>
                  <a:lnTo>
                    <a:pt x="26137" y="84286"/>
                  </a:lnTo>
                  <a:lnTo>
                    <a:pt x="47932" y="92277"/>
                  </a:lnTo>
                  <a:lnTo>
                    <a:pt x="94463" y="102996"/>
                  </a:lnTo>
                  <a:lnTo>
                    <a:pt x="121225" y="118539"/>
                  </a:lnTo>
                  <a:lnTo>
                    <a:pt x="165530" y="158535"/>
                  </a:lnTo>
                  <a:lnTo>
                    <a:pt x="169109" y="166656"/>
                  </a:lnTo>
                  <a:lnTo>
                    <a:pt x="169967" y="185037"/>
                  </a:lnTo>
                  <a:lnTo>
                    <a:pt x="163330" y="201786"/>
                  </a:lnTo>
                  <a:lnTo>
                    <a:pt x="158284" y="209528"/>
                  </a:lnTo>
                  <a:lnTo>
                    <a:pt x="150241" y="214689"/>
                  </a:lnTo>
                  <a:lnTo>
                    <a:pt x="116564" y="221953"/>
                  </a:lnTo>
                  <a:lnTo>
                    <a:pt x="79290" y="222935"/>
                  </a:lnTo>
                  <a:lnTo>
                    <a:pt x="42908" y="214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5367" y="736994"/>
              <a:ext cx="2358385" cy="63172"/>
            </a:xfrm>
            <a:custGeom>
              <a:avLst/>
              <a:gdLst/>
              <a:ahLst/>
              <a:cxnLst/>
              <a:rect l="0" t="0" r="0" b="0"/>
              <a:pathLst>
                <a:path w="2358385" h="63172">
                  <a:moveTo>
                    <a:pt x="2358384" y="52643"/>
                  </a:moveTo>
                  <a:lnTo>
                    <a:pt x="2299767" y="52643"/>
                  </a:lnTo>
                  <a:lnTo>
                    <a:pt x="2244423" y="59878"/>
                  </a:lnTo>
                  <a:lnTo>
                    <a:pt x="2181499" y="62521"/>
                  </a:lnTo>
                  <a:lnTo>
                    <a:pt x="2123662" y="63043"/>
                  </a:lnTo>
                  <a:lnTo>
                    <a:pt x="2075667" y="63133"/>
                  </a:lnTo>
                  <a:lnTo>
                    <a:pt x="2014283" y="63164"/>
                  </a:lnTo>
                  <a:lnTo>
                    <a:pt x="1964230" y="63169"/>
                  </a:lnTo>
                  <a:lnTo>
                    <a:pt x="1912354" y="63171"/>
                  </a:lnTo>
                  <a:lnTo>
                    <a:pt x="1858770" y="63171"/>
                  </a:lnTo>
                  <a:lnTo>
                    <a:pt x="1802468" y="62001"/>
                  </a:lnTo>
                  <a:lnTo>
                    <a:pt x="1743986" y="54838"/>
                  </a:lnTo>
                  <a:lnTo>
                    <a:pt x="1690859" y="53293"/>
                  </a:lnTo>
                  <a:lnTo>
                    <a:pt x="1640023" y="49716"/>
                  </a:lnTo>
                  <a:lnTo>
                    <a:pt x="1593375" y="44367"/>
                  </a:lnTo>
                  <a:lnTo>
                    <a:pt x="1538219" y="42782"/>
                  </a:lnTo>
                  <a:lnTo>
                    <a:pt x="1481713" y="42312"/>
                  </a:lnTo>
                  <a:lnTo>
                    <a:pt x="1429875" y="39053"/>
                  </a:lnTo>
                  <a:lnTo>
                    <a:pt x="1382930" y="33799"/>
                  </a:lnTo>
                  <a:lnTo>
                    <a:pt x="1324567" y="32241"/>
                  </a:lnTo>
                  <a:lnTo>
                    <a:pt x="1262820" y="31780"/>
                  </a:lnTo>
                  <a:lnTo>
                    <a:pt x="1209430" y="28524"/>
                  </a:lnTo>
                  <a:lnTo>
                    <a:pt x="1148770" y="22532"/>
                  </a:lnTo>
                  <a:lnTo>
                    <a:pt x="1092189" y="21494"/>
                  </a:lnTo>
                  <a:lnTo>
                    <a:pt x="1030971" y="21187"/>
                  </a:lnTo>
                  <a:lnTo>
                    <a:pt x="968379" y="21096"/>
                  </a:lnTo>
                  <a:lnTo>
                    <a:pt x="910968" y="21069"/>
                  </a:lnTo>
                  <a:lnTo>
                    <a:pt x="851324" y="15472"/>
                  </a:lnTo>
                  <a:lnTo>
                    <a:pt x="789198" y="11993"/>
                  </a:lnTo>
                  <a:lnTo>
                    <a:pt x="726336" y="10963"/>
                  </a:lnTo>
                  <a:lnTo>
                    <a:pt x="663257" y="10657"/>
                  </a:lnTo>
                  <a:lnTo>
                    <a:pt x="600113" y="10567"/>
                  </a:lnTo>
                  <a:lnTo>
                    <a:pt x="536950" y="10540"/>
                  </a:lnTo>
                  <a:lnTo>
                    <a:pt x="473782" y="10532"/>
                  </a:lnTo>
                  <a:lnTo>
                    <a:pt x="416201" y="10530"/>
                  </a:lnTo>
                  <a:lnTo>
                    <a:pt x="356506" y="10529"/>
                  </a:lnTo>
                  <a:lnTo>
                    <a:pt x="294365" y="10529"/>
                  </a:lnTo>
                  <a:lnTo>
                    <a:pt x="231499" y="10529"/>
                  </a:lnTo>
                  <a:lnTo>
                    <a:pt x="168418" y="10529"/>
                  </a:lnTo>
                  <a:lnTo>
                    <a:pt x="105274" y="10529"/>
                  </a:lnTo>
                  <a:lnTo>
                    <a:pt x="46272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758259" y="1105492"/>
            <a:ext cx="6356847" cy="899138"/>
            <a:chOff x="1758259" y="1105492"/>
            <a:chExt cx="6356847" cy="899138"/>
          </a:xfrm>
        </p:grpSpPr>
        <p:sp>
          <p:nvSpPr>
            <p:cNvPr id="15" name="Freeform 14"/>
            <p:cNvSpPr/>
            <p:nvPr/>
          </p:nvSpPr>
          <p:spPr>
            <a:xfrm>
              <a:off x="1916186" y="120024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21057" y="54145"/>
                  </a:lnTo>
                  <a:lnTo>
                    <a:pt x="15468" y="109091"/>
                  </a:lnTo>
                  <a:lnTo>
                    <a:pt x="11992" y="156586"/>
                  </a:lnTo>
                  <a:lnTo>
                    <a:pt x="10962" y="207703"/>
                  </a:lnTo>
                  <a:lnTo>
                    <a:pt x="3379" y="26780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58259" y="1158134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0"/>
                  </a:moveTo>
                  <a:lnTo>
                    <a:pt x="315470" y="14654"/>
                  </a:lnTo>
                  <a:lnTo>
                    <a:pt x="265259" y="20962"/>
                  </a:lnTo>
                  <a:lnTo>
                    <a:pt x="210281" y="29141"/>
                  </a:lnTo>
                  <a:lnTo>
                    <a:pt x="148771" y="36692"/>
                  </a:lnTo>
                  <a:lnTo>
                    <a:pt x="88701" y="41043"/>
                  </a:lnTo>
                  <a:lnTo>
                    <a:pt x="34895" y="419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20690" y="1137077"/>
              <a:ext cx="332450" cy="406202"/>
            </a:xfrm>
            <a:custGeom>
              <a:avLst/>
              <a:gdLst/>
              <a:ahLst/>
              <a:cxnLst/>
              <a:rect l="0" t="0" r="0" b="0"/>
              <a:pathLst>
                <a:path w="332450" h="406202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3098" y="148497"/>
                  </a:lnTo>
                  <a:lnTo>
                    <a:pt x="15559" y="195428"/>
                  </a:lnTo>
                  <a:lnTo>
                    <a:pt x="16288" y="245208"/>
                  </a:lnTo>
                  <a:lnTo>
                    <a:pt x="16534" y="304543"/>
                  </a:lnTo>
                  <a:lnTo>
                    <a:pt x="10994" y="355735"/>
                  </a:lnTo>
                  <a:lnTo>
                    <a:pt x="9351" y="357649"/>
                  </a:lnTo>
                  <a:lnTo>
                    <a:pt x="6499" y="303710"/>
                  </a:lnTo>
                  <a:lnTo>
                    <a:pt x="12498" y="277702"/>
                  </a:lnTo>
                  <a:lnTo>
                    <a:pt x="29029" y="246449"/>
                  </a:lnTo>
                  <a:lnTo>
                    <a:pt x="35412" y="237999"/>
                  </a:lnTo>
                  <a:lnTo>
                    <a:pt x="54984" y="228610"/>
                  </a:lnTo>
                  <a:lnTo>
                    <a:pt x="66754" y="226106"/>
                  </a:lnTo>
                  <a:lnTo>
                    <a:pt x="76940" y="226777"/>
                  </a:lnTo>
                  <a:lnTo>
                    <a:pt x="94498" y="233761"/>
                  </a:lnTo>
                  <a:lnTo>
                    <a:pt x="106980" y="247783"/>
                  </a:lnTo>
                  <a:lnTo>
                    <a:pt x="128323" y="296709"/>
                  </a:lnTo>
                  <a:lnTo>
                    <a:pt x="139703" y="348511"/>
                  </a:lnTo>
                  <a:lnTo>
                    <a:pt x="141499" y="366634"/>
                  </a:lnTo>
                  <a:lnTo>
                    <a:pt x="144850" y="352868"/>
                  </a:lnTo>
                  <a:lnTo>
                    <a:pt x="192418" y="298246"/>
                  </a:lnTo>
                  <a:lnTo>
                    <a:pt x="246997" y="274657"/>
                  </a:lnTo>
                  <a:lnTo>
                    <a:pt x="290093" y="254295"/>
                  </a:lnTo>
                  <a:lnTo>
                    <a:pt x="316260" y="234574"/>
                  </a:lnTo>
                  <a:lnTo>
                    <a:pt x="320487" y="226573"/>
                  </a:lnTo>
                  <a:lnTo>
                    <a:pt x="322063" y="208324"/>
                  </a:lnTo>
                  <a:lnTo>
                    <a:pt x="318507" y="199714"/>
                  </a:lnTo>
                  <a:lnTo>
                    <a:pt x="305196" y="183908"/>
                  </a:lnTo>
                  <a:lnTo>
                    <a:pt x="294393" y="179927"/>
                  </a:lnTo>
                  <a:lnTo>
                    <a:pt x="266793" y="178624"/>
                  </a:lnTo>
                  <a:lnTo>
                    <a:pt x="244387" y="185063"/>
                  </a:lnTo>
                  <a:lnTo>
                    <a:pt x="226630" y="196894"/>
                  </a:lnTo>
                  <a:lnTo>
                    <a:pt x="210939" y="213851"/>
                  </a:lnTo>
                  <a:lnTo>
                    <a:pt x="194541" y="248717"/>
                  </a:lnTo>
                  <a:lnTo>
                    <a:pt x="187863" y="294273"/>
                  </a:lnTo>
                  <a:lnTo>
                    <a:pt x="192540" y="321471"/>
                  </a:lnTo>
                  <a:lnTo>
                    <a:pt x="214606" y="367527"/>
                  </a:lnTo>
                  <a:lnTo>
                    <a:pt x="240211" y="394206"/>
                  </a:lnTo>
                  <a:lnTo>
                    <a:pt x="262989" y="403320"/>
                  </a:lnTo>
                  <a:lnTo>
                    <a:pt x="287540" y="406201"/>
                  </a:lnTo>
                  <a:lnTo>
                    <a:pt x="33244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68994" y="1105492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9450"/>
                  </a:lnTo>
                  <a:lnTo>
                    <a:pt x="9879" y="215310"/>
                  </a:lnTo>
                  <a:lnTo>
                    <a:pt x="10336" y="267736"/>
                  </a:lnTo>
                  <a:lnTo>
                    <a:pt x="10472" y="324604"/>
                  </a:lnTo>
                  <a:lnTo>
                    <a:pt x="10512" y="378499"/>
                  </a:lnTo>
                  <a:lnTo>
                    <a:pt x="10524" y="428393"/>
                  </a:lnTo>
                  <a:lnTo>
                    <a:pt x="10527" y="466572"/>
                  </a:lnTo>
                  <a:lnTo>
                    <a:pt x="10529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63751" y="143187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3119" y="12764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74279" y="1316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26922" y="1391211"/>
              <a:ext cx="307056" cy="219650"/>
            </a:xfrm>
            <a:custGeom>
              <a:avLst/>
              <a:gdLst/>
              <a:ahLst/>
              <a:cxnLst/>
              <a:rect l="0" t="0" r="0" b="0"/>
              <a:pathLst>
                <a:path w="307056" h="219650">
                  <a:moveTo>
                    <a:pt x="0" y="19607"/>
                  </a:moveTo>
                  <a:lnTo>
                    <a:pt x="11453" y="68538"/>
                  </a:lnTo>
                  <a:lnTo>
                    <a:pt x="24749" y="122079"/>
                  </a:lnTo>
                  <a:lnTo>
                    <a:pt x="39018" y="180284"/>
                  </a:lnTo>
                  <a:lnTo>
                    <a:pt x="39568" y="197474"/>
                  </a:lnTo>
                  <a:lnTo>
                    <a:pt x="38077" y="195507"/>
                  </a:lnTo>
                  <a:lnTo>
                    <a:pt x="34471" y="180843"/>
                  </a:lnTo>
                  <a:lnTo>
                    <a:pt x="31965" y="119970"/>
                  </a:lnTo>
                  <a:lnTo>
                    <a:pt x="37287" y="84439"/>
                  </a:lnTo>
                  <a:lnTo>
                    <a:pt x="51862" y="51685"/>
                  </a:lnTo>
                  <a:lnTo>
                    <a:pt x="70999" y="25342"/>
                  </a:lnTo>
                  <a:lnTo>
                    <a:pt x="80088" y="21091"/>
                  </a:lnTo>
                  <a:lnTo>
                    <a:pt x="102665" y="19487"/>
                  </a:lnTo>
                  <a:lnTo>
                    <a:pt x="111727" y="23036"/>
                  </a:lnTo>
                  <a:lnTo>
                    <a:pt x="124916" y="36339"/>
                  </a:lnTo>
                  <a:lnTo>
                    <a:pt x="156064" y="93851"/>
                  </a:lnTo>
                  <a:lnTo>
                    <a:pt x="164784" y="130643"/>
                  </a:lnTo>
                  <a:lnTo>
                    <a:pt x="167730" y="175638"/>
                  </a:lnTo>
                  <a:lnTo>
                    <a:pt x="170580" y="160725"/>
                  </a:lnTo>
                  <a:lnTo>
                    <a:pt x="179539" y="143158"/>
                  </a:lnTo>
                  <a:lnTo>
                    <a:pt x="194438" y="129891"/>
                  </a:lnTo>
                  <a:lnTo>
                    <a:pt x="253116" y="101154"/>
                  </a:lnTo>
                  <a:lnTo>
                    <a:pt x="289294" y="75230"/>
                  </a:lnTo>
                  <a:lnTo>
                    <a:pt x="306165" y="48956"/>
                  </a:lnTo>
                  <a:lnTo>
                    <a:pt x="307055" y="40343"/>
                  </a:lnTo>
                  <a:lnTo>
                    <a:pt x="301805" y="24534"/>
                  </a:lnTo>
                  <a:lnTo>
                    <a:pt x="280107" y="2480"/>
                  </a:lnTo>
                  <a:lnTo>
                    <a:pt x="270966" y="0"/>
                  </a:lnTo>
                  <a:lnTo>
                    <a:pt x="251450" y="3484"/>
                  </a:lnTo>
                  <a:lnTo>
                    <a:pt x="226322" y="18599"/>
                  </a:lnTo>
                  <a:lnTo>
                    <a:pt x="214451" y="40606"/>
                  </a:lnTo>
                  <a:lnTo>
                    <a:pt x="207616" y="67545"/>
                  </a:lnTo>
                  <a:lnTo>
                    <a:pt x="209950" y="129862"/>
                  </a:lnTo>
                  <a:lnTo>
                    <a:pt x="221565" y="165359"/>
                  </a:lnTo>
                  <a:lnTo>
                    <a:pt x="239824" y="192514"/>
                  </a:lnTo>
                  <a:lnTo>
                    <a:pt x="284269" y="219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14020" y="1379233"/>
              <a:ext cx="162988" cy="211518"/>
            </a:xfrm>
            <a:custGeom>
              <a:avLst/>
              <a:gdLst/>
              <a:ahLst/>
              <a:cxnLst/>
              <a:rect l="0" t="0" r="0" b="0"/>
              <a:pathLst>
                <a:path w="162988" h="211518">
                  <a:moveTo>
                    <a:pt x="107741" y="0"/>
                  </a:moveTo>
                  <a:lnTo>
                    <a:pt x="44314" y="19128"/>
                  </a:lnTo>
                  <a:lnTo>
                    <a:pt x="23399" y="30338"/>
                  </a:lnTo>
                  <a:lnTo>
                    <a:pt x="8645" y="46239"/>
                  </a:lnTo>
                  <a:lnTo>
                    <a:pt x="3072" y="55392"/>
                  </a:lnTo>
                  <a:lnTo>
                    <a:pt x="0" y="74922"/>
                  </a:lnTo>
                  <a:lnTo>
                    <a:pt x="819" y="85043"/>
                  </a:lnTo>
                  <a:lnTo>
                    <a:pt x="6044" y="91790"/>
                  </a:lnTo>
                  <a:lnTo>
                    <a:pt x="24328" y="99287"/>
                  </a:lnTo>
                  <a:lnTo>
                    <a:pt x="44933" y="99499"/>
                  </a:lnTo>
                  <a:lnTo>
                    <a:pt x="66958" y="98034"/>
                  </a:lnTo>
                  <a:lnTo>
                    <a:pt x="127356" y="109688"/>
                  </a:lnTo>
                  <a:lnTo>
                    <a:pt x="136026" y="115239"/>
                  </a:lnTo>
                  <a:lnTo>
                    <a:pt x="148778" y="130766"/>
                  </a:lnTo>
                  <a:lnTo>
                    <a:pt x="162534" y="159238"/>
                  </a:lnTo>
                  <a:lnTo>
                    <a:pt x="162987" y="168160"/>
                  </a:lnTo>
                  <a:lnTo>
                    <a:pt x="157251" y="184312"/>
                  </a:lnTo>
                  <a:lnTo>
                    <a:pt x="140664" y="199289"/>
                  </a:lnTo>
                  <a:lnTo>
                    <a:pt x="129690" y="206559"/>
                  </a:lnTo>
                  <a:lnTo>
                    <a:pt x="108138" y="211517"/>
                  </a:lnTo>
                  <a:lnTo>
                    <a:pt x="45630" y="210653"/>
                  </a:lnTo>
                  <a:lnTo>
                    <a:pt x="3404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08852" y="1403989"/>
              <a:ext cx="184165" cy="230941"/>
            </a:xfrm>
            <a:custGeom>
              <a:avLst/>
              <a:gdLst/>
              <a:ahLst/>
              <a:cxnLst/>
              <a:rect l="0" t="0" r="0" b="0"/>
              <a:pathLst>
                <a:path w="184165" h="230941">
                  <a:moveTo>
                    <a:pt x="139334" y="38415"/>
                  </a:moveTo>
                  <a:lnTo>
                    <a:pt x="104437" y="9106"/>
                  </a:lnTo>
                  <a:lnTo>
                    <a:pt x="82100" y="1992"/>
                  </a:lnTo>
                  <a:lnTo>
                    <a:pt x="57745" y="0"/>
                  </a:lnTo>
                  <a:lnTo>
                    <a:pt x="35222" y="3014"/>
                  </a:lnTo>
                  <a:lnTo>
                    <a:pt x="26642" y="8965"/>
                  </a:lnTo>
                  <a:lnTo>
                    <a:pt x="13989" y="28056"/>
                  </a:lnTo>
                  <a:lnTo>
                    <a:pt x="290" y="65111"/>
                  </a:lnTo>
                  <a:lnTo>
                    <a:pt x="0" y="105726"/>
                  </a:lnTo>
                  <a:lnTo>
                    <a:pt x="11552" y="160202"/>
                  </a:lnTo>
                  <a:lnTo>
                    <a:pt x="35152" y="202851"/>
                  </a:lnTo>
                  <a:lnTo>
                    <a:pt x="49747" y="217953"/>
                  </a:lnTo>
                  <a:lnTo>
                    <a:pt x="67932" y="228564"/>
                  </a:lnTo>
                  <a:lnTo>
                    <a:pt x="87713" y="230940"/>
                  </a:lnTo>
                  <a:lnTo>
                    <a:pt x="108203" y="226927"/>
                  </a:lnTo>
                  <a:lnTo>
                    <a:pt x="129008" y="217344"/>
                  </a:lnTo>
                  <a:lnTo>
                    <a:pt x="146833" y="199047"/>
                  </a:lnTo>
                  <a:lnTo>
                    <a:pt x="171751" y="154763"/>
                  </a:lnTo>
                  <a:lnTo>
                    <a:pt x="184164" y="117212"/>
                  </a:lnTo>
                  <a:lnTo>
                    <a:pt x="182265" y="93323"/>
                  </a:lnTo>
                  <a:lnTo>
                    <a:pt x="161983" y="49391"/>
                  </a:lnTo>
                  <a:lnTo>
                    <a:pt x="152130" y="37444"/>
                  </a:lnTo>
                  <a:lnTo>
                    <a:pt x="139334" y="27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18244" y="1184162"/>
              <a:ext cx="129985" cy="437227"/>
            </a:xfrm>
            <a:custGeom>
              <a:avLst/>
              <a:gdLst/>
              <a:ahLst/>
              <a:cxnLst/>
              <a:rect l="0" t="0" r="0" b="0"/>
              <a:pathLst>
                <a:path w="129985" h="437227">
                  <a:moveTo>
                    <a:pt x="66813" y="437226"/>
                  </a:moveTo>
                  <a:lnTo>
                    <a:pt x="59577" y="409670"/>
                  </a:lnTo>
                  <a:lnTo>
                    <a:pt x="53815" y="356567"/>
                  </a:lnTo>
                  <a:lnTo>
                    <a:pt x="47348" y="306000"/>
                  </a:lnTo>
                  <a:lnTo>
                    <a:pt x="37665" y="243716"/>
                  </a:lnTo>
                  <a:lnTo>
                    <a:pt x="27606" y="182020"/>
                  </a:lnTo>
                  <a:lnTo>
                    <a:pt x="19684" y="119443"/>
                  </a:lnTo>
                  <a:lnTo>
                    <a:pt x="6854" y="63192"/>
                  </a:lnTo>
                  <a:lnTo>
                    <a:pt x="0" y="39362"/>
                  </a:lnTo>
                  <a:lnTo>
                    <a:pt x="44" y="29264"/>
                  </a:lnTo>
                  <a:lnTo>
                    <a:pt x="6332" y="11804"/>
                  </a:lnTo>
                  <a:lnTo>
                    <a:pt x="13624" y="6213"/>
                  </a:lnTo>
                  <a:lnTo>
                    <a:pt x="34205" y="0"/>
                  </a:lnTo>
                  <a:lnTo>
                    <a:pt x="66510" y="2091"/>
                  </a:lnTo>
                  <a:lnTo>
                    <a:pt x="106527" y="20514"/>
                  </a:lnTo>
                  <a:lnTo>
                    <a:pt x="129984" y="371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21886" y="142134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9065"/>
                  </a:lnTo>
                  <a:lnTo>
                    <a:pt x="19562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00911" y="1189720"/>
              <a:ext cx="42116" cy="505369"/>
            </a:xfrm>
            <a:custGeom>
              <a:avLst/>
              <a:gdLst/>
              <a:ahLst/>
              <a:cxnLst/>
              <a:rect l="0" t="0" r="0" b="0"/>
              <a:pathLst>
                <a:path w="42116" h="505369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2" y="163547"/>
                  </a:lnTo>
                  <a:lnTo>
                    <a:pt x="20215" y="215354"/>
                  </a:lnTo>
                  <a:lnTo>
                    <a:pt x="20808" y="275158"/>
                  </a:lnTo>
                  <a:lnTo>
                    <a:pt x="24103" y="327973"/>
                  </a:lnTo>
                  <a:lnTo>
                    <a:pt x="30108" y="388439"/>
                  </a:lnTo>
                  <a:lnTo>
                    <a:pt x="32464" y="447132"/>
                  </a:lnTo>
                  <a:lnTo>
                    <a:pt x="42115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19580" y="1482005"/>
              <a:ext cx="207716" cy="213084"/>
            </a:xfrm>
            <a:custGeom>
              <a:avLst/>
              <a:gdLst/>
              <a:ahLst/>
              <a:cxnLst/>
              <a:rect l="0" t="0" r="0" b="0"/>
              <a:pathLst>
                <a:path w="207716" h="213084">
                  <a:moveTo>
                    <a:pt x="112958" y="97269"/>
                  </a:moveTo>
                  <a:lnTo>
                    <a:pt x="118548" y="80502"/>
                  </a:lnTo>
                  <a:lnTo>
                    <a:pt x="118172" y="62911"/>
                  </a:lnTo>
                  <a:lnTo>
                    <a:pt x="112936" y="43394"/>
                  </a:lnTo>
                  <a:lnTo>
                    <a:pt x="102810" y="23022"/>
                  </a:lnTo>
                  <a:lnTo>
                    <a:pt x="87391" y="8508"/>
                  </a:lnTo>
                  <a:lnTo>
                    <a:pt x="78366" y="3000"/>
                  </a:lnTo>
                  <a:lnTo>
                    <a:pt x="58980" y="0"/>
                  </a:lnTo>
                  <a:lnTo>
                    <a:pt x="48897" y="837"/>
                  </a:lnTo>
                  <a:lnTo>
                    <a:pt x="39835" y="6075"/>
                  </a:lnTo>
                  <a:lnTo>
                    <a:pt x="23527" y="24373"/>
                  </a:lnTo>
                  <a:lnTo>
                    <a:pt x="6782" y="55393"/>
                  </a:lnTo>
                  <a:lnTo>
                    <a:pt x="0" y="97990"/>
                  </a:lnTo>
                  <a:lnTo>
                    <a:pt x="3580" y="147655"/>
                  </a:lnTo>
                  <a:lnTo>
                    <a:pt x="17639" y="188238"/>
                  </a:lnTo>
                  <a:lnTo>
                    <a:pt x="33160" y="205160"/>
                  </a:lnTo>
                  <a:lnTo>
                    <a:pt x="42212" y="211311"/>
                  </a:lnTo>
                  <a:lnTo>
                    <a:pt x="50586" y="213071"/>
                  </a:lnTo>
                  <a:lnTo>
                    <a:pt x="58509" y="211905"/>
                  </a:lnTo>
                  <a:lnTo>
                    <a:pt x="66130" y="208788"/>
                  </a:lnTo>
                  <a:lnTo>
                    <a:pt x="80838" y="192847"/>
                  </a:lnTo>
                  <a:lnTo>
                    <a:pt x="94003" y="168994"/>
                  </a:lnTo>
                  <a:lnTo>
                    <a:pt x="103754" y="138895"/>
                  </a:lnTo>
                  <a:lnTo>
                    <a:pt x="109162" y="132039"/>
                  </a:lnTo>
                  <a:lnTo>
                    <a:pt x="115107" y="130978"/>
                  </a:lnTo>
                  <a:lnTo>
                    <a:pt x="121410" y="133779"/>
                  </a:lnTo>
                  <a:lnTo>
                    <a:pt x="176430" y="192908"/>
                  </a:lnTo>
                  <a:lnTo>
                    <a:pt x="207715" y="213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79938" y="1242362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50433"/>
                  </a:lnTo>
                  <a:lnTo>
                    <a:pt x="1169" y="104241"/>
                  </a:lnTo>
                  <a:lnTo>
                    <a:pt x="8333" y="158761"/>
                  </a:lnTo>
                  <a:lnTo>
                    <a:pt x="9878" y="206528"/>
                  </a:lnTo>
                  <a:lnTo>
                    <a:pt x="15989" y="268783"/>
                  </a:lnTo>
                  <a:lnTo>
                    <a:pt x="19555" y="320625"/>
                  </a:lnTo>
                  <a:lnTo>
                    <a:pt x="27996" y="376979"/>
                  </a:lnTo>
                  <a:lnTo>
                    <a:pt x="36702" y="440310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06238" y="1410818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47014" y="23719"/>
                  </a:lnTo>
                  <a:lnTo>
                    <a:pt x="96804" y="31202"/>
                  </a:lnTo>
                  <a:lnTo>
                    <a:pt x="33473" y="4603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93800" y="1526632"/>
              <a:ext cx="7237" cy="147400"/>
            </a:xfrm>
            <a:custGeom>
              <a:avLst/>
              <a:gdLst/>
              <a:ahLst/>
              <a:cxnLst/>
              <a:rect l="0" t="0" r="0" b="0"/>
              <a:pathLst>
                <a:path w="7237" h="147400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233" y="119969"/>
                  </a:lnTo>
                  <a:lnTo>
                    <a:pt x="723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79978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80021" y="1326590"/>
              <a:ext cx="42114" cy="410613"/>
            </a:xfrm>
            <a:custGeom>
              <a:avLst/>
              <a:gdLst/>
              <a:ahLst/>
              <a:cxnLst/>
              <a:rect l="0" t="0" r="0" b="0"/>
              <a:pathLst>
                <a:path w="42114" h="410613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0" y="167792"/>
                  </a:lnTo>
                  <a:lnTo>
                    <a:pt x="0" y="224021"/>
                  </a:lnTo>
                  <a:lnTo>
                    <a:pt x="8405" y="281857"/>
                  </a:lnTo>
                  <a:lnTo>
                    <a:pt x="21330" y="337129"/>
                  </a:lnTo>
                  <a:lnTo>
                    <a:pt x="39018" y="400348"/>
                  </a:lnTo>
                  <a:lnTo>
                    <a:pt x="4211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64207" y="1495046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6954" y="8333"/>
                  </a:lnTo>
                  <a:lnTo>
                    <a:pt x="112008" y="15684"/>
                  </a:lnTo>
                  <a:lnTo>
                    <a:pt x="57263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02237" y="1547689"/>
              <a:ext cx="156069" cy="195233"/>
            </a:xfrm>
            <a:custGeom>
              <a:avLst/>
              <a:gdLst/>
              <a:ahLst/>
              <a:cxnLst/>
              <a:rect l="0" t="0" r="0" b="0"/>
              <a:pathLst>
                <a:path w="156069" h="195233">
                  <a:moveTo>
                    <a:pt x="14654" y="10528"/>
                  </a:moveTo>
                  <a:lnTo>
                    <a:pt x="0" y="54491"/>
                  </a:lnTo>
                  <a:lnTo>
                    <a:pt x="1084" y="90365"/>
                  </a:lnTo>
                  <a:lnTo>
                    <a:pt x="15178" y="146820"/>
                  </a:lnTo>
                  <a:lnTo>
                    <a:pt x="23076" y="167029"/>
                  </a:lnTo>
                  <a:lnTo>
                    <a:pt x="34385" y="183809"/>
                  </a:lnTo>
                  <a:lnTo>
                    <a:pt x="43016" y="189220"/>
                  </a:lnTo>
                  <a:lnTo>
                    <a:pt x="65084" y="195232"/>
                  </a:lnTo>
                  <a:lnTo>
                    <a:pt x="75180" y="194495"/>
                  </a:lnTo>
                  <a:lnTo>
                    <a:pt x="92637" y="187438"/>
                  </a:lnTo>
                  <a:lnTo>
                    <a:pt x="115619" y="170310"/>
                  </a:lnTo>
                  <a:lnTo>
                    <a:pt x="126988" y="150953"/>
                  </a:lnTo>
                  <a:lnTo>
                    <a:pt x="147557" y="95224"/>
                  </a:lnTo>
                  <a:lnTo>
                    <a:pt x="156068" y="63309"/>
                  </a:lnTo>
                  <a:lnTo>
                    <a:pt x="152221" y="32796"/>
                  </a:lnTo>
                  <a:lnTo>
                    <a:pt x="1409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43034" y="1271076"/>
              <a:ext cx="346968" cy="518441"/>
            </a:xfrm>
            <a:custGeom>
              <a:avLst/>
              <a:gdLst/>
              <a:ahLst/>
              <a:cxnLst/>
              <a:rect l="0" t="0" r="0" b="0"/>
              <a:pathLst>
                <a:path w="346968" h="518441">
                  <a:moveTo>
                    <a:pt x="131826" y="381898"/>
                  </a:moveTo>
                  <a:lnTo>
                    <a:pt x="111582" y="323281"/>
                  </a:lnTo>
                  <a:lnTo>
                    <a:pt x="92423" y="294080"/>
                  </a:lnTo>
                  <a:lnTo>
                    <a:pt x="83330" y="289427"/>
                  </a:lnTo>
                  <a:lnTo>
                    <a:pt x="60749" y="287377"/>
                  </a:lnTo>
                  <a:lnTo>
                    <a:pt x="41355" y="293485"/>
                  </a:lnTo>
                  <a:lnTo>
                    <a:pt x="32907" y="298390"/>
                  </a:lnTo>
                  <a:lnTo>
                    <a:pt x="20401" y="313198"/>
                  </a:lnTo>
                  <a:lnTo>
                    <a:pt x="15429" y="322060"/>
                  </a:lnTo>
                  <a:lnTo>
                    <a:pt x="6278" y="377140"/>
                  </a:lnTo>
                  <a:lnTo>
                    <a:pt x="0" y="418963"/>
                  </a:lnTo>
                  <a:lnTo>
                    <a:pt x="10120" y="481579"/>
                  </a:lnTo>
                  <a:lnTo>
                    <a:pt x="25445" y="511518"/>
                  </a:lnTo>
                  <a:lnTo>
                    <a:pt x="33999" y="516275"/>
                  </a:lnTo>
                  <a:lnTo>
                    <a:pt x="55981" y="518440"/>
                  </a:lnTo>
                  <a:lnTo>
                    <a:pt x="75111" y="512383"/>
                  </a:lnTo>
                  <a:lnTo>
                    <a:pt x="83487" y="507492"/>
                  </a:lnTo>
                  <a:lnTo>
                    <a:pt x="95914" y="489580"/>
                  </a:lnTo>
                  <a:lnTo>
                    <a:pt x="124454" y="434856"/>
                  </a:lnTo>
                  <a:lnTo>
                    <a:pt x="141591" y="386249"/>
                  </a:lnTo>
                  <a:lnTo>
                    <a:pt x="152657" y="334834"/>
                  </a:lnTo>
                  <a:lnTo>
                    <a:pt x="160225" y="275146"/>
                  </a:lnTo>
                  <a:lnTo>
                    <a:pt x="165587" y="222366"/>
                  </a:lnTo>
                  <a:lnTo>
                    <a:pt x="172290" y="161912"/>
                  </a:lnTo>
                  <a:lnTo>
                    <a:pt x="166378" y="108117"/>
                  </a:lnTo>
                  <a:lnTo>
                    <a:pt x="160878" y="49830"/>
                  </a:lnTo>
                  <a:lnTo>
                    <a:pt x="148873" y="3829"/>
                  </a:lnTo>
                  <a:lnTo>
                    <a:pt x="144361" y="0"/>
                  </a:lnTo>
                  <a:lnTo>
                    <a:pt x="139012" y="957"/>
                  </a:lnTo>
                  <a:lnTo>
                    <a:pt x="133107" y="5105"/>
                  </a:lnTo>
                  <a:lnTo>
                    <a:pt x="123427" y="22192"/>
                  </a:lnTo>
                  <a:lnTo>
                    <a:pt x="116394" y="46553"/>
                  </a:lnTo>
                  <a:lnTo>
                    <a:pt x="112436" y="94323"/>
                  </a:lnTo>
                  <a:lnTo>
                    <a:pt x="111263" y="152411"/>
                  </a:lnTo>
                  <a:lnTo>
                    <a:pt x="110915" y="214076"/>
                  </a:lnTo>
                  <a:lnTo>
                    <a:pt x="111982" y="276801"/>
                  </a:lnTo>
                  <a:lnTo>
                    <a:pt x="119187" y="338670"/>
                  </a:lnTo>
                  <a:lnTo>
                    <a:pt x="128731" y="392226"/>
                  </a:lnTo>
                  <a:lnTo>
                    <a:pt x="140138" y="430191"/>
                  </a:lnTo>
                  <a:lnTo>
                    <a:pt x="151507" y="448595"/>
                  </a:lnTo>
                  <a:lnTo>
                    <a:pt x="156646" y="450929"/>
                  </a:lnTo>
                  <a:lnTo>
                    <a:pt x="161240" y="448976"/>
                  </a:lnTo>
                  <a:lnTo>
                    <a:pt x="169465" y="437446"/>
                  </a:lnTo>
                  <a:lnTo>
                    <a:pt x="187397" y="404569"/>
                  </a:lnTo>
                  <a:lnTo>
                    <a:pt x="193440" y="397012"/>
                  </a:lnTo>
                  <a:lnTo>
                    <a:pt x="212632" y="388615"/>
                  </a:lnTo>
                  <a:lnTo>
                    <a:pt x="275481" y="381612"/>
                  </a:lnTo>
                  <a:lnTo>
                    <a:pt x="309701" y="372584"/>
                  </a:lnTo>
                  <a:lnTo>
                    <a:pt x="331374" y="361771"/>
                  </a:lnTo>
                  <a:lnTo>
                    <a:pt x="338557" y="353272"/>
                  </a:lnTo>
                  <a:lnTo>
                    <a:pt x="346539" y="331350"/>
                  </a:lnTo>
                  <a:lnTo>
                    <a:pt x="346967" y="309129"/>
                  </a:lnTo>
                  <a:lnTo>
                    <a:pt x="342088" y="288725"/>
                  </a:lnTo>
                  <a:lnTo>
                    <a:pt x="332120" y="271857"/>
                  </a:lnTo>
                  <a:lnTo>
                    <a:pt x="323847" y="266423"/>
                  </a:lnTo>
                  <a:lnTo>
                    <a:pt x="302177" y="260386"/>
                  </a:lnTo>
                  <a:lnTo>
                    <a:pt x="269258" y="262576"/>
                  </a:lnTo>
                  <a:lnTo>
                    <a:pt x="231688" y="276223"/>
                  </a:lnTo>
                  <a:lnTo>
                    <a:pt x="214033" y="291647"/>
                  </a:lnTo>
                  <a:lnTo>
                    <a:pt x="193168" y="330145"/>
                  </a:lnTo>
                  <a:lnTo>
                    <a:pt x="187046" y="366694"/>
                  </a:lnTo>
                  <a:lnTo>
                    <a:pt x="193383" y="419795"/>
                  </a:lnTo>
                  <a:lnTo>
                    <a:pt x="203747" y="453178"/>
                  </a:lnTo>
                  <a:lnTo>
                    <a:pt x="214874" y="470510"/>
                  </a:lnTo>
                  <a:lnTo>
                    <a:pt x="233857" y="482892"/>
                  </a:lnTo>
                  <a:lnTo>
                    <a:pt x="290637" y="504743"/>
                  </a:lnTo>
                  <a:lnTo>
                    <a:pt x="300282" y="508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43895" y="1168663"/>
              <a:ext cx="167960" cy="652768"/>
            </a:xfrm>
            <a:custGeom>
              <a:avLst/>
              <a:gdLst/>
              <a:ahLst/>
              <a:cxnLst/>
              <a:rect l="0" t="0" r="0" b="0"/>
              <a:pathLst>
                <a:path w="167960" h="652768">
                  <a:moveTo>
                    <a:pt x="167959" y="0"/>
                  </a:moveTo>
                  <a:lnTo>
                    <a:pt x="112301" y="42661"/>
                  </a:lnTo>
                  <a:lnTo>
                    <a:pt x="63447" y="85686"/>
                  </a:lnTo>
                  <a:lnTo>
                    <a:pt x="40547" y="117415"/>
                  </a:lnTo>
                  <a:lnTo>
                    <a:pt x="18616" y="172585"/>
                  </a:lnTo>
                  <a:lnTo>
                    <a:pt x="5166" y="222322"/>
                  </a:lnTo>
                  <a:lnTo>
                    <a:pt x="1181" y="274103"/>
                  </a:lnTo>
                  <a:lnTo>
                    <a:pt x="0" y="326491"/>
                  </a:lnTo>
                  <a:lnTo>
                    <a:pt x="2770" y="379058"/>
                  </a:lnTo>
                  <a:lnTo>
                    <a:pt x="14186" y="438044"/>
                  </a:lnTo>
                  <a:lnTo>
                    <a:pt x="36112" y="499131"/>
                  </a:lnTo>
                  <a:lnTo>
                    <a:pt x="62973" y="557471"/>
                  </a:lnTo>
                  <a:lnTo>
                    <a:pt x="78016" y="583507"/>
                  </a:lnTo>
                  <a:lnTo>
                    <a:pt x="107384" y="611318"/>
                  </a:lnTo>
                  <a:lnTo>
                    <a:pt x="167959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96963" y="1513825"/>
              <a:ext cx="165417" cy="490805"/>
            </a:xfrm>
            <a:custGeom>
              <a:avLst/>
              <a:gdLst/>
              <a:ahLst/>
              <a:cxnLst/>
              <a:rect l="0" t="0" r="0" b="0"/>
              <a:pathLst>
                <a:path w="165417" h="490805">
                  <a:moveTo>
                    <a:pt x="20177" y="139149"/>
                  </a:moveTo>
                  <a:lnTo>
                    <a:pt x="28510" y="188080"/>
                  </a:lnTo>
                  <a:lnTo>
                    <a:pt x="35861" y="241621"/>
                  </a:lnTo>
                  <a:lnTo>
                    <a:pt x="48578" y="303973"/>
                  </a:lnTo>
                  <a:lnTo>
                    <a:pt x="57708" y="361121"/>
                  </a:lnTo>
                  <a:lnTo>
                    <a:pt x="62101" y="414448"/>
                  </a:lnTo>
                  <a:lnTo>
                    <a:pt x="67236" y="471862"/>
                  </a:lnTo>
                  <a:lnTo>
                    <a:pt x="65586" y="483790"/>
                  </a:lnTo>
                  <a:lnTo>
                    <a:pt x="62148" y="489403"/>
                  </a:lnTo>
                  <a:lnTo>
                    <a:pt x="57517" y="490804"/>
                  </a:lnTo>
                  <a:lnTo>
                    <a:pt x="52088" y="489399"/>
                  </a:lnTo>
                  <a:lnTo>
                    <a:pt x="48470" y="482613"/>
                  </a:lnTo>
                  <a:lnTo>
                    <a:pt x="36424" y="429695"/>
                  </a:lnTo>
                  <a:lnTo>
                    <a:pt x="24990" y="376925"/>
                  </a:lnTo>
                  <a:lnTo>
                    <a:pt x="18484" y="326194"/>
                  </a:lnTo>
                  <a:lnTo>
                    <a:pt x="9146" y="279577"/>
                  </a:lnTo>
                  <a:lnTo>
                    <a:pt x="2090" y="224431"/>
                  </a:lnTo>
                  <a:lnTo>
                    <a:pt x="0" y="171046"/>
                  </a:lnTo>
                  <a:lnTo>
                    <a:pt x="2499" y="118184"/>
                  </a:lnTo>
                  <a:lnTo>
                    <a:pt x="13825" y="59098"/>
                  </a:lnTo>
                  <a:lnTo>
                    <a:pt x="29472" y="24573"/>
                  </a:lnTo>
                  <a:lnTo>
                    <a:pt x="45364" y="9067"/>
                  </a:lnTo>
                  <a:lnTo>
                    <a:pt x="54516" y="3295"/>
                  </a:lnTo>
                  <a:lnTo>
                    <a:pt x="77162" y="0"/>
                  </a:lnTo>
                  <a:lnTo>
                    <a:pt x="100485" y="3606"/>
                  </a:lnTo>
                  <a:lnTo>
                    <a:pt x="118650" y="13007"/>
                  </a:lnTo>
                  <a:lnTo>
                    <a:pt x="131402" y="28103"/>
                  </a:lnTo>
                  <a:lnTo>
                    <a:pt x="156644" y="90044"/>
                  </a:lnTo>
                  <a:lnTo>
                    <a:pt x="165416" y="143357"/>
                  </a:lnTo>
                  <a:lnTo>
                    <a:pt x="160376" y="167925"/>
                  </a:lnTo>
                  <a:lnTo>
                    <a:pt x="144385" y="198368"/>
                  </a:lnTo>
                  <a:lnTo>
                    <a:pt x="118022" y="229615"/>
                  </a:lnTo>
                  <a:lnTo>
                    <a:pt x="91672" y="245632"/>
                  </a:lnTo>
                  <a:lnTo>
                    <a:pt x="51762" y="254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88211" y="1547605"/>
              <a:ext cx="176370" cy="217824"/>
            </a:xfrm>
            <a:custGeom>
              <a:avLst/>
              <a:gdLst/>
              <a:ahLst/>
              <a:cxnLst/>
              <a:rect l="0" t="0" r="0" b="0"/>
              <a:pathLst>
                <a:path w="176370" h="217824">
                  <a:moveTo>
                    <a:pt x="92141" y="115897"/>
                  </a:moveTo>
                  <a:lnTo>
                    <a:pt x="100474" y="78419"/>
                  </a:lnTo>
                  <a:lnTo>
                    <a:pt x="99354" y="54787"/>
                  </a:lnTo>
                  <a:lnTo>
                    <a:pt x="85570" y="22921"/>
                  </a:lnTo>
                  <a:lnTo>
                    <a:pt x="73232" y="5944"/>
                  </a:lnTo>
                  <a:lnTo>
                    <a:pt x="65497" y="1651"/>
                  </a:lnTo>
                  <a:lnTo>
                    <a:pt x="47544" y="0"/>
                  </a:lnTo>
                  <a:lnTo>
                    <a:pt x="40183" y="3538"/>
                  </a:lnTo>
                  <a:lnTo>
                    <a:pt x="28885" y="16827"/>
                  </a:lnTo>
                  <a:lnTo>
                    <a:pt x="4704" y="79918"/>
                  </a:lnTo>
                  <a:lnTo>
                    <a:pt x="0" y="133963"/>
                  </a:lnTo>
                  <a:lnTo>
                    <a:pt x="9123" y="189699"/>
                  </a:lnTo>
                  <a:lnTo>
                    <a:pt x="12229" y="203703"/>
                  </a:lnTo>
                  <a:lnTo>
                    <a:pt x="17809" y="211869"/>
                  </a:lnTo>
                  <a:lnTo>
                    <a:pt x="25039" y="216143"/>
                  </a:lnTo>
                  <a:lnTo>
                    <a:pt x="33368" y="217823"/>
                  </a:lnTo>
                  <a:lnTo>
                    <a:pt x="41261" y="216603"/>
                  </a:lnTo>
                  <a:lnTo>
                    <a:pt x="56270" y="209008"/>
                  </a:lnTo>
                  <a:lnTo>
                    <a:pt x="67620" y="194715"/>
                  </a:lnTo>
                  <a:lnTo>
                    <a:pt x="75393" y="175494"/>
                  </a:lnTo>
                  <a:lnTo>
                    <a:pt x="80384" y="125026"/>
                  </a:lnTo>
                  <a:lnTo>
                    <a:pt x="80794" y="111455"/>
                  </a:lnTo>
                  <a:lnTo>
                    <a:pt x="82236" y="105917"/>
                  </a:lnTo>
                  <a:lnTo>
                    <a:pt x="84368" y="105734"/>
                  </a:lnTo>
                  <a:lnTo>
                    <a:pt x="89856" y="114890"/>
                  </a:lnTo>
                  <a:lnTo>
                    <a:pt x="118202" y="168206"/>
                  </a:lnTo>
                  <a:lnTo>
                    <a:pt x="131409" y="184379"/>
                  </a:lnTo>
                  <a:lnTo>
                    <a:pt x="148198" y="193127"/>
                  </a:lnTo>
                  <a:lnTo>
                    <a:pt x="176369" y="2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54052" y="1529858"/>
              <a:ext cx="136871" cy="220032"/>
            </a:xfrm>
            <a:custGeom>
              <a:avLst/>
              <a:gdLst/>
              <a:ahLst/>
              <a:cxnLst/>
              <a:rect l="0" t="0" r="0" b="0"/>
              <a:pathLst>
                <a:path w="136871" h="220032">
                  <a:moveTo>
                    <a:pt x="0" y="102059"/>
                  </a:moveTo>
                  <a:lnTo>
                    <a:pt x="15641" y="128445"/>
                  </a:lnTo>
                  <a:lnTo>
                    <a:pt x="34843" y="185371"/>
                  </a:lnTo>
                  <a:lnTo>
                    <a:pt x="46743" y="220031"/>
                  </a:lnTo>
                  <a:lnTo>
                    <a:pt x="37366" y="178440"/>
                  </a:lnTo>
                  <a:lnTo>
                    <a:pt x="15679" y="117230"/>
                  </a:lnTo>
                  <a:lnTo>
                    <a:pt x="11545" y="57352"/>
                  </a:lnTo>
                  <a:lnTo>
                    <a:pt x="17220" y="35006"/>
                  </a:lnTo>
                  <a:lnTo>
                    <a:pt x="22008" y="25771"/>
                  </a:lnTo>
                  <a:lnTo>
                    <a:pt x="39807" y="12391"/>
                  </a:lnTo>
                  <a:lnTo>
                    <a:pt x="63315" y="3715"/>
                  </a:lnTo>
                  <a:lnTo>
                    <a:pt x="100518" y="0"/>
                  </a:lnTo>
                  <a:lnTo>
                    <a:pt x="136870" y="7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40305" y="1563393"/>
              <a:ext cx="203302" cy="194526"/>
            </a:xfrm>
            <a:custGeom>
              <a:avLst/>
              <a:gdLst/>
              <a:ahLst/>
              <a:cxnLst/>
              <a:rect l="0" t="0" r="0" b="0"/>
              <a:pathLst>
                <a:path w="203302" h="194526">
                  <a:moveTo>
                    <a:pt x="119073" y="100109"/>
                  </a:moveTo>
                  <a:lnTo>
                    <a:pt x="113483" y="41492"/>
                  </a:lnTo>
                  <a:lnTo>
                    <a:pt x="104500" y="21025"/>
                  </a:lnTo>
                  <a:lnTo>
                    <a:pt x="98829" y="12291"/>
                  </a:lnTo>
                  <a:lnTo>
                    <a:pt x="90369" y="6469"/>
                  </a:lnTo>
                  <a:lnTo>
                    <a:pt x="68492" y="0"/>
                  </a:lnTo>
                  <a:lnTo>
                    <a:pt x="58446" y="1784"/>
                  </a:lnTo>
                  <a:lnTo>
                    <a:pt x="41045" y="13125"/>
                  </a:lnTo>
                  <a:lnTo>
                    <a:pt x="18095" y="39241"/>
                  </a:lnTo>
                  <a:lnTo>
                    <a:pt x="2065" y="80384"/>
                  </a:lnTo>
                  <a:lnTo>
                    <a:pt x="0" y="106550"/>
                  </a:lnTo>
                  <a:lnTo>
                    <a:pt x="8205" y="157534"/>
                  </a:lnTo>
                  <a:lnTo>
                    <a:pt x="23312" y="187574"/>
                  </a:lnTo>
                  <a:lnTo>
                    <a:pt x="30666" y="192344"/>
                  </a:lnTo>
                  <a:lnTo>
                    <a:pt x="48195" y="194525"/>
                  </a:lnTo>
                  <a:lnTo>
                    <a:pt x="64565" y="188475"/>
                  </a:lnTo>
                  <a:lnTo>
                    <a:pt x="72206" y="183586"/>
                  </a:lnTo>
                  <a:lnTo>
                    <a:pt x="83815" y="168796"/>
                  </a:lnTo>
                  <a:lnTo>
                    <a:pt x="100800" y="130704"/>
                  </a:lnTo>
                  <a:lnTo>
                    <a:pt x="107014" y="90338"/>
                  </a:lnTo>
                  <a:lnTo>
                    <a:pt x="114481" y="114600"/>
                  </a:lnTo>
                  <a:lnTo>
                    <a:pt x="151180" y="171037"/>
                  </a:lnTo>
                  <a:lnTo>
                    <a:pt x="158025" y="178980"/>
                  </a:lnTo>
                  <a:lnTo>
                    <a:pt x="166098" y="183105"/>
                  </a:lnTo>
                  <a:lnTo>
                    <a:pt x="203301" y="1843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59073" y="1326590"/>
              <a:ext cx="37177" cy="463255"/>
            </a:xfrm>
            <a:custGeom>
              <a:avLst/>
              <a:gdLst/>
              <a:ahLst/>
              <a:cxnLst/>
              <a:rect l="0" t="0" r="0" b="0"/>
              <a:pathLst>
                <a:path w="37177" h="463255">
                  <a:moveTo>
                    <a:pt x="5590" y="0"/>
                  </a:moveTo>
                  <a:lnTo>
                    <a:pt x="0" y="16768"/>
                  </a:lnTo>
                  <a:lnTo>
                    <a:pt x="3272" y="73026"/>
                  </a:lnTo>
                  <a:lnTo>
                    <a:pt x="6073" y="132642"/>
                  </a:lnTo>
                  <a:lnTo>
                    <a:pt x="13788" y="189718"/>
                  </a:lnTo>
                  <a:lnTo>
                    <a:pt x="15658" y="245705"/>
                  </a:lnTo>
                  <a:lnTo>
                    <a:pt x="23263" y="296929"/>
                  </a:lnTo>
                  <a:lnTo>
                    <a:pt x="25644" y="348852"/>
                  </a:lnTo>
                  <a:lnTo>
                    <a:pt x="29568" y="406385"/>
                  </a:lnTo>
                  <a:lnTo>
                    <a:pt x="3717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69948" y="1305533"/>
              <a:ext cx="31587" cy="505369"/>
            </a:xfrm>
            <a:custGeom>
              <a:avLst/>
              <a:gdLst/>
              <a:ahLst/>
              <a:cxnLst/>
              <a:rect l="0" t="0" r="0" b="0"/>
              <a:pathLst>
                <a:path w="31587" h="505369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19" y="173425"/>
                  </a:lnTo>
                  <a:lnTo>
                    <a:pt x="8333" y="228810"/>
                  </a:lnTo>
                  <a:lnTo>
                    <a:pt x="12997" y="284605"/>
                  </a:lnTo>
                  <a:lnTo>
                    <a:pt x="18669" y="332722"/>
                  </a:lnTo>
                  <a:lnTo>
                    <a:pt x="23469" y="388313"/>
                  </a:lnTo>
                  <a:lnTo>
                    <a:pt x="29181" y="438710"/>
                  </a:lnTo>
                  <a:lnTo>
                    <a:pt x="30873" y="477039"/>
                  </a:lnTo>
                  <a:lnTo>
                    <a:pt x="31586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43647" y="1557359"/>
              <a:ext cx="108468" cy="243015"/>
            </a:xfrm>
            <a:custGeom>
              <a:avLst/>
              <a:gdLst/>
              <a:ahLst/>
              <a:cxnLst/>
              <a:rect l="0" t="0" r="0" b="0"/>
              <a:pathLst>
                <a:path w="108468" h="243015">
                  <a:moveTo>
                    <a:pt x="0" y="179843"/>
                  </a:moveTo>
                  <a:lnTo>
                    <a:pt x="9576" y="155796"/>
                  </a:lnTo>
                  <a:lnTo>
                    <a:pt x="39404" y="120250"/>
                  </a:lnTo>
                  <a:lnTo>
                    <a:pt x="96168" y="69882"/>
                  </a:lnTo>
                  <a:lnTo>
                    <a:pt x="106303" y="51423"/>
                  </a:lnTo>
                  <a:lnTo>
                    <a:pt x="108467" y="31520"/>
                  </a:lnTo>
                  <a:lnTo>
                    <a:pt x="107406" y="21300"/>
                  </a:lnTo>
                  <a:lnTo>
                    <a:pt x="103190" y="13316"/>
                  </a:lnTo>
                  <a:lnTo>
                    <a:pt x="89146" y="1326"/>
                  </a:lnTo>
                  <a:lnTo>
                    <a:pt x="79318" y="0"/>
                  </a:lnTo>
                  <a:lnTo>
                    <a:pt x="55920" y="4766"/>
                  </a:lnTo>
                  <a:lnTo>
                    <a:pt x="36162" y="20922"/>
                  </a:lnTo>
                  <a:lnTo>
                    <a:pt x="21922" y="43701"/>
                  </a:lnTo>
                  <a:lnTo>
                    <a:pt x="12780" y="99571"/>
                  </a:lnTo>
                  <a:lnTo>
                    <a:pt x="14315" y="149430"/>
                  </a:lnTo>
                  <a:lnTo>
                    <a:pt x="25314" y="207500"/>
                  </a:lnTo>
                  <a:lnTo>
                    <a:pt x="38157" y="227620"/>
                  </a:lnTo>
                  <a:lnTo>
                    <a:pt x="46495" y="236261"/>
                  </a:lnTo>
                  <a:lnTo>
                    <a:pt x="56733" y="240851"/>
                  </a:lnTo>
                  <a:lnTo>
                    <a:pt x="105286" y="243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44122" y="1337119"/>
              <a:ext cx="31153" cy="463255"/>
            </a:xfrm>
            <a:custGeom>
              <a:avLst/>
              <a:gdLst/>
              <a:ahLst/>
              <a:cxnLst/>
              <a:rect l="0" t="0" r="0" b="0"/>
              <a:pathLst>
                <a:path w="31153" h="463255">
                  <a:moveTo>
                    <a:pt x="10096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4119"/>
                  </a:lnTo>
                  <a:lnTo>
                    <a:pt x="7917" y="200087"/>
                  </a:lnTo>
                  <a:lnTo>
                    <a:pt x="12570" y="251527"/>
                  </a:lnTo>
                  <a:lnTo>
                    <a:pt x="17044" y="294284"/>
                  </a:lnTo>
                  <a:lnTo>
                    <a:pt x="20733" y="355477"/>
                  </a:lnTo>
                  <a:lnTo>
                    <a:pt x="27546" y="404284"/>
                  </a:lnTo>
                  <a:lnTo>
                    <a:pt x="3115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77237" y="1555444"/>
              <a:ext cx="164279" cy="243537"/>
            </a:xfrm>
            <a:custGeom>
              <a:avLst/>
              <a:gdLst/>
              <a:ahLst/>
              <a:cxnLst/>
              <a:rect l="0" t="0" r="0" b="0"/>
              <a:pathLst>
                <a:path w="164279" h="243537">
                  <a:moveTo>
                    <a:pt x="98079" y="13302"/>
                  </a:moveTo>
                  <a:lnTo>
                    <a:pt x="86900" y="2123"/>
                  </a:lnTo>
                  <a:lnTo>
                    <a:pt x="80098" y="0"/>
                  </a:lnTo>
                  <a:lnTo>
                    <a:pt x="63181" y="761"/>
                  </a:lnTo>
                  <a:lnTo>
                    <a:pt x="47083" y="8118"/>
                  </a:lnTo>
                  <a:lnTo>
                    <a:pt x="17686" y="31905"/>
                  </a:lnTo>
                  <a:lnTo>
                    <a:pt x="1989" y="57808"/>
                  </a:lnTo>
                  <a:lnTo>
                    <a:pt x="0" y="77536"/>
                  </a:lnTo>
                  <a:lnTo>
                    <a:pt x="4185" y="96833"/>
                  </a:lnTo>
                  <a:lnTo>
                    <a:pt x="13844" y="113208"/>
                  </a:lnTo>
                  <a:lnTo>
                    <a:pt x="22035" y="118510"/>
                  </a:lnTo>
                  <a:lnTo>
                    <a:pt x="55920" y="125973"/>
                  </a:lnTo>
                  <a:lnTo>
                    <a:pt x="117512" y="134291"/>
                  </a:lnTo>
                  <a:lnTo>
                    <a:pt x="144651" y="149236"/>
                  </a:lnTo>
                  <a:lnTo>
                    <a:pt x="156992" y="164964"/>
                  </a:lnTo>
                  <a:lnTo>
                    <a:pt x="161921" y="174071"/>
                  </a:lnTo>
                  <a:lnTo>
                    <a:pt x="164278" y="193549"/>
                  </a:lnTo>
                  <a:lnTo>
                    <a:pt x="163269" y="203657"/>
                  </a:lnTo>
                  <a:lnTo>
                    <a:pt x="152788" y="221127"/>
                  </a:lnTo>
                  <a:lnTo>
                    <a:pt x="145080" y="229061"/>
                  </a:lnTo>
                  <a:lnTo>
                    <a:pt x="124038" y="237876"/>
                  </a:lnTo>
                  <a:lnTo>
                    <a:pt x="72400" y="243536"/>
                  </a:lnTo>
                  <a:lnTo>
                    <a:pt x="24379" y="234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43730" y="1295005"/>
              <a:ext cx="271376" cy="673825"/>
            </a:xfrm>
            <a:custGeom>
              <a:avLst/>
              <a:gdLst/>
              <a:ahLst/>
              <a:cxnLst/>
              <a:rect l="0" t="0" r="0" b="0"/>
              <a:pathLst>
                <a:path w="271376" h="673825">
                  <a:moveTo>
                    <a:pt x="0" y="0"/>
                  </a:moveTo>
                  <a:lnTo>
                    <a:pt x="49499" y="59593"/>
                  </a:lnTo>
                  <a:lnTo>
                    <a:pt x="108419" y="118930"/>
                  </a:lnTo>
                  <a:lnTo>
                    <a:pt x="157279" y="179258"/>
                  </a:lnTo>
                  <a:lnTo>
                    <a:pt x="200173" y="232833"/>
                  </a:lnTo>
                  <a:lnTo>
                    <a:pt x="232612" y="293339"/>
                  </a:lnTo>
                  <a:lnTo>
                    <a:pt x="254742" y="337793"/>
                  </a:lnTo>
                  <a:lnTo>
                    <a:pt x="267686" y="398581"/>
                  </a:lnTo>
                  <a:lnTo>
                    <a:pt x="271375" y="449136"/>
                  </a:lnTo>
                  <a:lnTo>
                    <a:pt x="262052" y="500369"/>
                  </a:lnTo>
                  <a:lnTo>
                    <a:pt x="248945" y="554943"/>
                  </a:lnTo>
                  <a:lnTo>
                    <a:pt x="232752" y="600688"/>
                  </a:lnTo>
                  <a:lnTo>
                    <a:pt x="204424" y="647332"/>
                  </a:lnTo>
                  <a:lnTo>
                    <a:pt x="189513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036169" y="1789844"/>
            <a:ext cx="8116001" cy="844040"/>
            <a:chOff x="1036169" y="1789844"/>
            <a:chExt cx="8116001" cy="844040"/>
          </a:xfrm>
        </p:grpSpPr>
        <p:sp>
          <p:nvSpPr>
            <p:cNvPr id="48" name="Freeform 47"/>
            <p:cNvSpPr/>
            <p:nvPr/>
          </p:nvSpPr>
          <p:spPr>
            <a:xfrm>
              <a:off x="1036169" y="1897412"/>
              <a:ext cx="230321" cy="373984"/>
            </a:xfrm>
            <a:custGeom>
              <a:avLst/>
              <a:gdLst/>
              <a:ahLst/>
              <a:cxnLst/>
              <a:rect l="0" t="0" r="0" b="0"/>
              <a:pathLst>
                <a:path w="230321" h="373984">
                  <a:moveTo>
                    <a:pt x="195665" y="50360"/>
                  </a:moveTo>
                  <a:lnTo>
                    <a:pt x="190076" y="33592"/>
                  </a:lnTo>
                  <a:lnTo>
                    <a:pt x="177973" y="22240"/>
                  </a:lnTo>
                  <a:lnTo>
                    <a:pt x="141607" y="5421"/>
                  </a:lnTo>
                  <a:lnTo>
                    <a:pt x="105428" y="0"/>
                  </a:lnTo>
                  <a:lnTo>
                    <a:pt x="70662" y="3982"/>
                  </a:lnTo>
                  <a:lnTo>
                    <a:pt x="38134" y="18161"/>
                  </a:lnTo>
                  <a:lnTo>
                    <a:pt x="11859" y="37180"/>
                  </a:lnTo>
                  <a:lnTo>
                    <a:pt x="2839" y="56980"/>
                  </a:lnTo>
                  <a:lnTo>
                    <a:pt x="0" y="80208"/>
                  </a:lnTo>
                  <a:lnTo>
                    <a:pt x="2638" y="102230"/>
                  </a:lnTo>
                  <a:lnTo>
                    <a:pt x="10829" y="120596"/>
                  </a:lnTo>
                  <a:lnTo>
                    <a:pt x="16289" y="128770"/>
                  </a:lnTo>
                  <a:lnTo>
                    <a:pt x="31714" y="140971"/>
                  </a:lnTo>
                  <a:lnTo>
                    <a:pt x="51438" y="149123"/>
                  </a:lnTo>
                  <a:lnTo>
                    <a:pt x="102228" y="154356"/>
                  </a:lnTo>
                  <a:lnTo>
                    <a:pt x="128401" y="157412"/>
                  </a:lnTo>
                  <a:lnTo>
                    <a:pt x="184597" y="179288"/>
                  </a:lnTo>
                  <a:lnTo>
                    <a:pt x="202834" y="193059"/>
                  </a:lnTo>
                  <a:lnTo>
                    <a:pt x="217569" y="210878"/>
                  </a:lnTo>
                  <a:lnTo>
                    <a:pt x="228017" y="230495"/>
                  </a:lnTo>
                  <a:lnTo>
                    <a:pt x="230320" y="254032"/>
                  </a:lnTo>
                  <a:lnTo>
                    <a:pt x="222268" y="301681"/>
                  </a:lnTo>
                  <a:lnTo>
                    <a:pt x="207186" y="328636"/>
                  </a:lnTo>
                  <a:lnTo>
                    <a:pt x="187900" y="351441"/>
                  </a:lnTo>
                  <a:lnTo>
                    <a:pt x="161779" y="367426"/>
                  </a:lnTo>
                  <a:lnTo>
                    <a:pt x="120634" y="373983"/>
                  </a:lnTo>
                  <a:lnTo>
                    <a:pt x="82576" y="370336"/>
                  </a:lnTo>
                  <a:lnTo>
                    <a:pt x="48266" y="355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23352" y="1997408"/>
              <a:ext cx="140155" cy="192520"/>
            </a:xfrm>
            <a:custGeom>
              <a:avLst/>
              <a:gdLst/>
              <a:ahLst/>
              <a:cxnLst/>
              <a:rect l="0" t="0" r="0" b="0"/>
              <a:pathLst>
                <a:path w="140155" h="192520">
                  <a:moveTo>
                    <a:pt x="13767" y="108291"/>
                  </a:moveTo>
                  <a:lnTo>
                    <a:pt x="72384" y="102702"/>
                  </a:lnTo>
                  <a:lnTo>
                    <a:pt x="116982" y="89163"/>
                  </a:lnTo>
                  <a:lnTo>
                    <a:pt x="134120" y="77953"/>
                  </a:lnTo>
                  <a:lnTo>
                    <a:pt x="138456" y="69348"/>
                  </a:lnTo>
                  <a:lnTo>
                    <a:pt x="140154" y="47309"/>
                  </a:lnTo>
                  <a:lnTo>
                    <a:pt x="133890" y="28156"/>
                  </a:lnTo>
                  <a:lnTo>
                    <a:pt x="128944" y="19772"/>
                  </a:lnTo>
                  <a:lnTo>
                    <a:pt x="114090" y="7338"/>
                  </a:lnTo>
                  <a:lnTo>
                    <a:pt x="105215" y="2385"/>
                  </a:lnTo>
                  <a:lnTo>
                    <a:pt x="82876" y="0"/>
                  </a:lnTo>
                  <a:lnTo>
                    <a:pt x="59690" y="4010"/>
                  </a:lnTo>
                  <a:lnTo>
                    <a:pt x="41586" y="13591"/>
                  </a:lnTo>
                  <a:lnTo>
                    <a:pt x="18240" y="37728"/>
                  </a:lnTo>
                  <a:lnTo>
                    <a:pt x="2094" y="67106"/>
                  </a:lnTo>
                  <a:lnTo>
                    <a:pt x="0" y="87647"/>
                  </a:lnTo>
                  <a:lnTo>
                    <a:pt x="8188" y="129430"/>
                  </a:lnTo>
                  <a:lnTo>
                    <a:pt x="23292" y="160958"/>
                  </a:lnTo>
                  <a:lnTo>
                    <a:pt x="39057" y="175762"/>
                  </a:lnTo>
                  <a:lnTo>
                    <a:pt x="58932" y="185072"/>
                  </a:lnTo>
                  <a:lnTo>
                    <a:pt x="103580" y="191048"/>
                  </a:lnTo>
                  <a:lnTo>
                    <a:pt x="129580" y="192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58217" y="1984192"/>
              <a:ext cx="153851" cy="497786"/>
            </a:xfrm>
            <a:custGeom>
              <a:avLst/>
              <a:gdLst/>
              <a:ahLst/>
              <a:cxnLst/>
              <a:rect l="0" t="0" r="0" b="0"/>
              <a:pathLst>
                <a:path w="153851" h="497786">
                  <a:moveTo>
                    <a:pt x="0" y="142564"/>
                  </a:moveTo>
                  <a:lnTo>
                    <a:pt x="14654" y="197705"/>
                  </a:lnTo>
                  <a:lnTo>
                    <a:pt x="24749" y="246120"/>
                  </a:lnTo>
                  <a:lnTo>
                    <a:pt x="29560" y="297509"/>
                  </a:lnTo>
                  <a:lnTo>
                    <a:pt x="30986" y="349781"/>
                  </a:lnTo>
                  <a:lnTo>
                    <a:pt x="36997" y="402313"/>
                  </a:lnTo>
                  <a:lnTo>
                    <a:pt x="41103" y="464061"/>
                  </a:lnTo>
                  <a:lnTo>
                    <a:pt x="41665" y="492902"/>
                  </a:lnTo>
                  <a:lnTo>
                    <a:pt x="40645" y="497785"/>
                  </a:lnTo>
                  <a:lnTo>
                    <a:pt x="38795" y="496362"/>
                  </a:lnTo>
                  <a:lnTo>
                    <a:pt x="36392" y="490733"/>
                  </a:lnTo>
                  <a:lnTo>
                    <a:pt x="32535" y="439672"/>
                  </a:lnTo>
                  <a:lnTo>
                    <a:pt x="30697" y="390343"/>
                  </a:lnTo>
                  <a:lnTo>
                    <a:pt x="24433" y="338683"/>
                  </a:lnTo>
                  <a:lnTo>
                    <a:pt x="22058" y="286331"/>
                  </a:lnTo>
                  <a:lnTo>
                    <a:pt x="21354" y="233775"/>
                  </a:lnTo>
                  <a:lnTo>
                    <a:pt x="21145" y="182328"/>
                  </a:lnTo>
                  <a:lnTo>
                    <a:pt x="21075" y="122429"/>
                  </a:lnTo>
                  <a:lnTo>
                    <a:pt x="26650" y="71126"/>
                  </a:lnTo>
                  <a:lnTo>
                    <a:pt x="40186" y="28367"/>
                  </a:lnTo>
                  <a:lnTo>
                    <a:pt x="51396" y="11481"/>
                  </a:lnTo>
                  <a:lnTo>
                    <a:pt x="60000" y="6043"/>
                  </a:lnTo>
                  <a:lnTo>
                    <a:pt x="82039" y="0"/>
                  </a:lnTo>
                  <a:lnTo>
                    <a:pt x="92128" y="728"/>
                  </a:lnTo>
                  <a:lnTo>
                    <a:pt x="109576" y="7776"/>
                  </a:lnTo>
                  <a:lnTo>
                    <a:pt x="122010" y="21827"/>
                  </a:lnTo>
                  <a:lnTo>
                    <a:pt x="147019" y="79885"/>
                  </a:lnTo>
                  <a:lnTo>
                    <a:pt x="153079" y="103008"/>
                  </a:lnTo>
                  <a:lnTo>
                    <a:pt x="153850" y="162393"/>
                  </a:lnTo>
                  <a:lnTo>
                    <a:pt x="147927" y="188812"/>
                  </a:lnTo>
                  <a:lnTo>
                    <a:pt x="131438" y="216838"/>
                  </a:lnTo>
                  <a:lnTo>
                    <a:pt x="118468" y="232507"/>
                  </a:lnTo>
                  <a:lnTo>
                    <a:pt x="95546" y="241030"/>
                  </a:lnTo>
                  <a:lnTo>
                    <a:pt x="69371" y="243649"/>
                  </a:lnTo>
                  <a:lnTo>
                    <a:pt x="31586" y="237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61542" y="2006924"/>
              <a:ext cx="207288" cy="235985"/>
            </a:xfrm>
            <a:custGeom>
              <a:avLst/>
              <a:gdLst/>
              <a:ahLst/>
              <a:cxnLst/>
              <a:rect l="0" t="0" r="0" b="0"/>
              <a:pathLst>
                <a:path w="207288" h="235985">
                  <a:moveTo>
                    <a:pt x="112530" y="98775"/>
                  </a:moveTo>
                  <a:lnTo>
                    <a:pt x="118119" y="82007"/>
                  </a:lnTo>
                  <a:lnTo>
                    <a:pt x="116006" y="49223"/>
                  </a:lnTo>
                  <a:lnTo>
                    <a:pt x="107971" y="15463"/>
                  </a:lnTo>
                  <a:lnTo>
                    <a:pt x="101302" y="8139"/>
                  </a:lnTo>
                  <a:lnTo>
                    <a:pt x="81413" y="0"/>
                  </a:lnTo>
                  <a:lnTo>
                    <a:pt x="60096" y="2623"/>
                  </a:lnTo>
                  <a:lnTo>
                    <a:pt x="49498" y="6597"/>
                  </a:lnTo>
                  <a:lnTo>
                    <a:pt x="34603" y="20373"/>
                  </a:lnTo>
                  <a:lnTo>
                    <a:pt x="15509" y="57812"/>
                  </a:lnTo>
                  <a:lnTo>
                    <a:pt x="0" y="120908"/>
                  </a:lnTo>
                  <a:lnTo>
                    <a:pt x="809" y="162265"/>
                  </a:lnTo>
                  <a:lnTo>
                    <a:pt x="6724" y="188994"/>
                  </a:lnTo>
                  <a:lnTo>
                    <a:pt x="17152" y="212572"/>
                  </a:lnTo>
                  <a:lnTo>
                    <a:pt x="32705" y="228510"/>
                  </a:lnTo>
                  <a:lnTo>
                    <a:pt x="41766" y="234398"/>
                  </a:lnTo>
                  <a:lnTo>
                    <a:pt x="51316" y="235984"/>
                  </a:lnTo>
                  <a:lnTo>
                    <a:pt x="71286" y="231507"/>
                  </a:lnTo>
                  <a:lnTo>
                    <a:pt x="88740" y="218598"/>
                  </a:lnTo>
                  <a:lnTo>
                    <a:pt x="103127" y="201163"/>
                  </a:lnTo>
                  <a:lnTo>
                    <a:pt x="125792" y="151036"/>
                  </a:lnTo>
                  <a:lnTo>
                    <a:pt x="131277" y="114130"/>
                  </a:lnTo>
                  <a:lnTo>
                    <a:pt x="127314" y="79148"/>
                  </a:lnTo>
                  <a:lnTo>
                    <a:pt x="125895" y="76332"/>
                  </a:lnTo>
                  <a:lnTo>
                    <a:pt x="124950" y="79133"/>
                  </a:lnTo>
                  <a:lnTo>
                    <a:pt x="125069" y="94725"/>
                  </a:lnTo>
                  <a:lnTo>
                    <a:pt x="132883" y="128640"/>
                  </a:lnTo>
                  <a:lnTo>
                    <a:pt x="155891" y="169015"/>
                  </a:lnTo>
                  <a:lnTo>
                    <a:pt x="162495" y="177187"/>
                  </a:lnTo>
                  <a:lnTo>
                    <a:pt x="179190" y="186267"/>
                  </a:lnTo>
                  <a:lnTo>
                    <a:pt x="207287" y="193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95908" y="1950900"/>
              <a:ext cx="151906" cy="217266"/>
            </a:xfrm>
            <a:custGeom>
              <a:avLst/>
              <a:gdLst/>
              <a:ahLst/>
              <a:cxnLst/>
              <a:rect l="0" t="0" r="0" b="0"/>
              <a:pathLst>
                <a:path w="151906" h="217266">
                  <a:moveTo>
                    <a:pt x="15035" y="112685"/>
                  </a:moveTo>
                  <a:lnTo>
                    <a:pt x="18154" y="161616"/>
                  </a:lnTo>
                  <a:lnTo>
                    <a:pt x="29689" y="215157"/>
                  </a:lnTo>
                  <a:lnTo>
                    <a:pt x="30653" y="217265"/>
                  </a:lnTo>
                  <a:lnTo>
                    <a:pt x="17759" y="162310"/>
                  </a:lnTo>
                  <a:lnTo>
                    <a:pt x="7470" y="103294"/>
                  </a:lnTo>
                  <a:lnTo>
                    <a:pt x="0" y="41692"/>
                  </a:lnTo>
                  <a:lnTo>
                    <a:pt x="6793" y="24201"/>
                  </a:lnTo>
                  <a:lnTo>
                    <a:pt x="20730" y="11748"/>
                  </a:lnTo>
                  <a:lnTo>
                    <a:pt x="39793" y="3483"/>
                  </a:lnTo>
                  <a:lnTo>
                    <a:pt x="75663" y="0"/>
                  </a:lnTo>
                  <a:lnTo>
                    <a:pt x="119817" y="5592"/>
                  </a:lnTo>
                  <a:lnTo>
                    <a:pt x="151905" y="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92692" y="2000217"/>
              <a:ext cx="239391" cy="214896"/>
            </a:xfrm>
            <a:custGeom>
              <a:avLst/>
              <a:gdLst/>
              <a:ahLst/>
              <a:cxnLst/>
              <a:rect l="0" t="0" r="0" b="0"/>
              <a:pathLst>
                <a:path w="239391" h="214896">
                  <a:moveTo>
                    <a:pt x="113049" y="84425"/>
                  </a:moveTo>
                  <a:lnTo>
                    <a:pt x="119114" y="51973"/>
                  </a:lnTo>
                  <a:lnTo>
                    <a:pt x="116524" y="31398"/>
                  </a:lnTo>
                  <a:lnTo>
                    <a:pt x="108354" y="13674"/>
                  </a:lnTo>
                  <a:lnTo>
                    <a:pt x="102900" y="5672"/>
                  </a:lnTo>
                  <a:lnTo>
                    <a:pt x="94585" y="1508"/>
                  </a:lnTo>
                  <a:lnTo>
                    <a:pt x="72867" y="0"/>
                  </a:lnTo>
                  <a:lnTo>
                    <a:pt x="53856" y="6348"/>
                  </a:lnTo>
                  <a:lnTo>
                    <a:pt x="22587" y="29488"/>
                  </a:lnTo>
                  <a:lnTo>
                    <a:pt x="6567" y="55279"/>
                  </a:lnTo>
                  <a:lnTo>
                    <a:pt x="0" y="90737"/>
                  </a:lnTo>
                  <a:lnTo>
                    <a:pt x="6187" y="143470"/>
                  </a:lnTo>
                  <a:lnTo>
                    <a:pt x="21793" y="188895"/>
                  </a:lnTo>
                  <a:lnTo>
                    <a:pt x="27645" y="199695"/>
                  </a:lnTo>
                  <a:lnTo>
                    <a:pt x="36226" y="206895"/>
                  </a:lnTo>
                  <a:lnTo>
                    <a:pt x="58238" y="214895"/>
                  </a:lnTo>
                  <a:lnTo>
                    <a:pt x="80500" y="212212"/>
                  </a:lnTo>
                  <a:lnTo>
                    <a:pt x="91349" y="208221"/>
                  </a:lnTo>
                  <a:lnTo>
                    <a:pt x="109644" y="191308"/>
                  </a:lnTo>
                  <a:lnTo>
                    <a:pt x="134863" y="147912"/>
                  </a:lnTo>
                  <a:lnTo>
                    <a:pt x="142704" y="97139"/>
                  </a:lnTo>
                  <a:lnTo>
                    <a:pt x="144062" y="66485"/>
                  </a:lnTo>
                  <a:lnTo>
                    <a:pt x="150148" y="106817"/>
                  </a:lnTo>
                  <a:lnTo>
                    <a:pt x="164855" y="131874"/>
                  </a:lnTo>
                  <a:lnTo>
                    <a:pt x="204530" y="175524"/>
                  </a:lnTo>
                  <a:lnTo>
                    <a:pt x="218438" y="183405"/>
                  </a:lnTo>
                  <a:lnTo>
                    <a:pt x="239390" y="189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84725" y="1789844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1170" y="165677"/>
                  </a:lnTo>
                  <a:lnTo>
                    <a:pt x="8333" y="224709"/>
                  </a:lnTo>
                  <a:lnTo>
                    <a:pt x="10095" y="286412"/>
                  </a:lnTo>
                  <a:lnTo>
                    <a:pt x="10443" y="342491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11026" y="1937243"/>
              <a:ext cx="210570" cy="31587"/>
            </a:xfrm>
            <a:custGeom>
              <a:avLst/>
              <a:gdLst/>
              <a:ahLst/>
              <a:cxnLst/>
              <a:rect l="0" t="0" r="0" b="0"/>
              <a:pathLst>
                <a:path w="210570" h="31587">
                  <a:moveTo>
                    <a:pt x="210569" y="0"/>
                  </a:moveTo>
                  <a:lnTo>
                    <a:pt x="167878" y="3119"/>
                  </a:lnTo>
                  <a:lnTo>
                    <a:pt x="114567" y="16789"/>
                  </a:lnTo>
                  <a:lnTo>
                    <a:pt x="54096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21596" y="1947544"/>
              <a:ext cx="189514" cy="237921"/>
            </a:xfrm>
            <a:custGeom>
              <a:avLst/>
              <a:gdLst/>
              <a:ahLst/>
              <a:cxnLst/>
              <a:rect l="0" t="0" r="0" b="0"/>
              <a:pathLst>
                <a:path w="189514" h="237921">
                  <a:moveTo>
                    <a:pt x="0" y="116041"/>
                  </a:moveTo>
                  <a:lnTo>
                    <a:pt x="58616" y="116041"/>
                  </a:lnTo>
                  <a:lnTo>
                    <a:pt x="110451" y="113702"/>
                  </a:lnTo>
                  <a:lnTo>
                    <a:pt x="137751" y="99230"/>
                  </a:lnTo>
                  <a:lnTo>
                    <a:pt x="153249" y="86733"/>
                  </a:lnTo>
                  <a:lnTo>
                    <a:pt x="169539" y="60954"/>
                  </a:lnTo>
                  <a:lnTo>
                    <a:pt x="170348" y="51240"/>
                  </a:lnTo>
                  <a:lnTo>
                    <a:pt x="165007" y="31089"/>
                  </a:lnTo>
                  <a:lnTo>
                    <a:pt x="148847" y="5602"/>
                  </a:lnTo>
                  <a:lnTo>
                    <a:pt x="141345" y="1471"/>
                  </a:lnTo>
                  <a:lnTo>
                    <a:pt x="123651" y="0"/>
                  </a:lnTo>
                  <a:lnTo>
                    <a:pt x="93959" y="11339"/>
                  </a:lnTo>
                  <a:lnTo>
                    <a:pt x="68524" y="29516"/>
                  </a:lnTo>
                  <a:lnTo>
                    <a:pt x="40138" y="65025"/>
                  </a:lnTo>
                  <a:lnTo>
                    <a:pt x="27230" y="96636"/>
                  </a:lnTo>
                  <a:lnTo>
                    <a:pt x="24056" y="135118"/>
                  </a:lnTo>
                  <a:lnTo>
                    <a:pt x="31174" y="174986"/>
                  </a:lnTo>
                  <a:lnTo>
                    <a:pt x="47581" y="208375"/>
                  </a:lnTo>
                  <a:lnTo>
                    <a:pt x="60531" y="225709"/>
                  </a:lnTo>
                  <a:lnTo>
                    <a:pt x="80325" y="234972"/>
                  </a:lnTo>
                  <a:lnTo>
                    <a:pt x="103550" y="237920"/>
                  </a:lnTo>
                  <a:lnTo>
                    <a:pt x="165964" y="225305"/>
                  </a:lnTo>
                  <a:lnTo>
                    <a:pt x="189513" y="221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37533" y="1789844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62570"/>
                  </a:lnTo>
                  <a:lnTo>
                    <a:pt x="10723" y="206784"/>
                  </a:lnTo>
                  <a:lnTo>
                    <a:pt x="17475" y="265730"/>
                  </a:lnTo>
                  <a:lnTo>
                    <a:pt x="19996" y="325960"/>
                  </a:lnTo>
                  <a:lnTo>
                    <a:pt x="20743" y="379030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32248" y="197935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40" y="0"/>
                  </a:lnTo>
                  <a:lnTo>
                    <a:pt x="138004" y="0"/>
                  </a:lnTo>
                  <a:lnTo>
                    <a:pt x="78127" y="8406"/>
                  </a:lnTo>
                  <a:lnTo>
                    <a:pt x="2747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57809" y="1800373"/>
              <a:ext cx="395622" cy="414142"/>
            </a:xfrm>
            <a:custGeom>
              <a:avLst/>
              <a:gdLst/>
              <a:ahLst/>
              <a:cxnLst/>
              <a:rect l="0" t="0" r="0" b="0"/>
              <a:pathLst>
                <a:path w="395622" h="414142">
                  <a:moveTo>
                    <a:pt x="6066" y="0"/>
                  </a:moveTo>
                  <a:lnTo>
                    <a:pt x="0" y="33622"/>
                  </a:lnTo>
                  <a:lnTo>
                    <a:pt x="7641" y="91562"/>
                  </a:lnTo>
                  <a:lnTo>
                    <a:pt x="17061" y="146452"/>
                  </a:lnTo>
                  <a:lnTo>
                    <a:pt x="27261" y="202880"/>
                  </a:lnTo>
                  <a:lnTo>
                    <a:pt x="34573" y="257814"/>
                  </a:lnTo>
                  <a:lnTo>
                    <a:pt x="37044" y="318298"/>
                  </a:lnTo>
                  <a:lnTo>
                    <a:pt x="37532" y="364777"/>
                  </a:lnTo>
                  <a:lnTo>
                    <a:pt x="43225" y="313790"/>
                  </a:lnTo>
                  <a:lnTo>
                    <a:pt x="55607" y="257648"/>
                  </a:lnTo>
                  <a:lnTo>
                    <a:pt x="67018" y="223739"/>
                  </a:lnTo>
                  <a:lnTo>
                    <a:pt x="78390" y="206284"/>
                  </a:lnTo>
                  <a:lnTo>
                    <a:pt x="85867" y="203033"/>
                  </a:lnTo>
                  <a:lnTo>
                    <a:pt x="94362" y="203206"/>
                  </a:lnTo>
                  <a:lnTo>
                    <a:pt x="111989" y="209637"/>
                  </a:lnTo>
                  <a:lnTo>
                    <a:pt x="149578" y="239447"/>
                  </a:lnTo>
                  <a:lnTo>
                    <a:pt x="165312" y="271118"/>
                  </a:lnTo>
                  <a:lnTo>
                    <a:pt x="184762" y="334371"/>
                  </a:lnTo>
                  <a:lnTo>
                    <a:pt x="200220" y="389219"/>
                  </a:lnTo>
                  <a:lnTo>
                    <a:pt x="198644" y="411682"/>
                  </a:lnTo>
                  <a:lnTo>
                    <a:pt x="214874" y="357446"/>
                  </a:lnTo>
                  <a:lnTo>
                    <a:pt x="225992" y="336679"/>
                  </a:lnTo>
                  <a:lnTo>
                    <a:pt x="241851" y="321991"/>
                  </a:lnTo>
                  <a:lnTo>
                    <a:pt x="304349" y="283883"/>
                  </a:lnTo>
                  <a:lnTo>
                    <a:pt x="352115" y="261706"/>
                  </a:lnTo>
                  <a:lnTo>
                    <a:pt x="358428" y="254019"/>
                  </a:lnTo>
                  <a:lnTo>
                    <a:pt x="361467" y="244215"/>
                  </a:lnTo>
                  <a:lnTo>
                    <a:pt x="362323" y="233000"/>
                  </a:lnTo>
                  <a:lnTo>
                    <a:pt x="357044" y="225523"/>
                  </a:lnTo>
                  <a:lnTo>
                    <a:pt x="335582" y="217216"/>
                  </a:lnTo>
                  <a:lnTo>
                    <a:pt x="312785" y="216643"/>
                  </a:lnTo>
                  <a:lnTo>
                    <a:pt x="292124" y="221458"/>
                  </a:lnTo>
                  <a:lnTo>
                    <a:pt x="275143" y="231396"/>
                  </a:lnTo>
                  <a:lnTo>
                    <a:pt x="252429" y="261324"/>
                  </a:lnTo>
                  <a:lnTo>
                    <a:pt x="236470" y="299827"/>
                  </a:lnTo>
                  <a:lnTo>
                    <a:pt x="234420" y="323939"/>
                  </a:lnTo>
                  <a:lnTo>
                    <a:pt x="238578" y="347524"/>
                  </a:lnTo>
                  <a:lnTo>
                    <a:pt x="248225" y="373603"/>
                  </a:lnTo>
                  <a:lnTo>
                    <a:pt x="263431" y="391434"/>
                  </a:lnTo>
                  <a:lnTo>
                    <a:pt x="301789" y="412412"/>
                  </a:lnTo>
                  <a:lnTo>
                    <a:pt x="322332" y="414141"/>
                  </a:lnTo>
                  <a:lnTo>
                    <a:pt x="384103" y="402588"/>
                  </a:lnTo>
                  <a:lnTo>
                    <a:pt x="395621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66332" y="1834489"/>
              <a:ext cx="176653" cy="428748"/>
            </a:xfrm>
            <a:custGeom>
              <a:avLst/>
              <a:gdLst/>
              <a:ahLst/>
              <a:cxnLst/>
              <a:rect l="0" t="0" r="0" b="0"/>
              <a:pathLst>
                <a:path w="176653" h="428748">
                  <a:moveTo>
                    <a:pt x="113481" y="302796"/>
                  </a:moveTo>
                  <a:lnTo>
                    <a:pt x="103906" y="271513"/>
                  </a:lnTo>
                  <a:lnTo>
                    <a:pt x="93238" y="255357"/>
                  </a:lnTo>
                  <a:lnTo>
                    <a:pt x="84778" y="251283"/>
                  </a:lnTo>
                  <a:lnTo>
                    <a:pt x="62900" y="249875"/>
                  </a:lnTo>
                  <a:lnTo>
                    <a:pt x="43817" y="256269"/>
                  </a:lnTo>
                  <a:lnTo>
                    <a:pt x="35453" y="261249"/>
                  </a:lnTo>
                  <a:lnTo>
                    <a:pt x="23040" y="276142"/>
                  </a:lnTo>
                  <a:lnTo>
                    <a:pt x="5539" y="314298"/>
                  </a:lnTo>
                  <a:lnTo>
                    <a:pt x="0" y="350787"/>
                  </a:lnTo>
                  <a:lnTo>
                    <a:pt x="9537" y="391235"/>
                  </a:lnTo>
                  <a:lnTo>
                    <a:pt x="27181" y="421677"/>
                  </a:lnTo>
                  <a:lnTo>
                    <a:pt x="36061" y="426503"/>
                  </a:lnTo>
                  <a:lnTo>
                    <a:pt x="58405" y="428747"/>
                  </a:lnTo>
                  <a:lnTo>
                    <a:pt x="68575" y="425367"/>
                  </a:lnTo>
                  <a:lnTo>
                    <a:pt x="86114" y="412254"/>
                  </a:lnTo>
                  <a:lnTo>
                    <a:pt x="109142" y="385141"/>
                  </a:lnTo>
                  <a:lnTo>
                    <a:pt x="129478" y="328896"/>
                  </a:lnTo>
                  <a:lnTo>
                    <a:pt x="144760" y="274633"/>
                  </a:lnTo>
                  <a:lnTo>
                    <a:pt x="152385" y="231280"/>
                  </a:lnTo>
                  <a:lnTo>
                    <a:pt x="160550" y="170516"/>
                  </a:lnTo>
                  <a:lnTo>
                    <a:pt x="157056" y="107648"/>
                  </a:lnTo>
                  <a:lnTo>
                    <a:pt x="150294" y="47569"/>
                  </a:lnTo>
                  <a:lnTo>
                    <a:pt x="141027" y="4775"/>
                  </a:lnTo>
                  <a:lnTo>
                    <a:pt x="137694" y="0"/>
                  </a:lnTo>
                  <a:lnTo>
                    <a:pt x="134303" y="1496"/>
                  </a:lnTo>
                  <a:lnTo>
                    <a:pt x="120453" y="31930"/>
                  </a:lnTo>
                  <a:lnTo>
                    <a:pt x="114858" y="88547"/>
                  </a:lnTo>
                  <a:lnTo>
                    <a:pt x="115059" y="140009"/>
                  </a:lnTo>
                  <a:lnTo>
                    <a:pt x="120838" y="198021"/>
                  </a:lnTo>
                  <a:lnTo>
                    <a:pt x="124240" y="250434"/>
                  </a:lnTo>
                  <a:lnTo>
                    <a:pt x="132157" y="303891"/>
                  </a:lnTo>
                  <a:lnTo>
                    <a:pt x="139657" y="353575"/>
                  </a:lnTo>
                  <a:lnTo>
                    <a:pt x="154642" y="380882"/>
                  </a:lnTo>
                  <a:lnTo>
                    <a:pt x="164140" y="390143"/>
                  </a:lnTo>
                  <a:lnTo>
                    <a:pt x="176652" y="397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27645" y="2126756"/>
              <a:ext cx="10096" cy="147400"/>
            </a:xfrm>
            <a:custGeom>
              <a:avLst/>
              <a:gdLst/>
              <a:ahLst/>
              <a:cxnLst/>
              <a:rect l="0" t="0" r="0" b="0"/>
              <a:pathLst>
                <a:path w="10096" h="14740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1009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48269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48843" y="1874072"/>
              <a:ext cx="88940" cy="421141"/>
            </a:xfrm>
            <a:custGeom>
              <a:avLst/>
              <a:gdLst/>
              <a:ahLst/>
              <a:cxnLst/>
              <a:rect l="0" t="0" r="0" b="0"/>
              <a:pathLst>
                <a:path w="88940" h="421141">
                  <a:moveTo>
                    <a:pt x="36296" y="421140"/>
                  </a:moveTo>
                  <a:lnTo>
                    <a:pt x="39416" y="378448"/>
                  </a:lnTo>
                  <a:lnTo>
                    <a:pt x="42362" y="355373"/>
                  </a:lnTo>
                  <a:lnTo>
                    <a:pt x="37841" y="296018"/>
                  </a:lnTo>
                  <a:lnTo>
                    <a:pt x="31012" y="233298"/>
                  </a:lnTo>
                  <a:lnTo>
                    <a:pt x="18398" y="172989"/>
                  </a:lnTo>
                  <a:lnTo>
                    <a:pt x="4641" y="116016"/>
                  </a:lnTo>
                  <a:lnTo>
                    <a:pt x="0" y="88997"/>
                  </a:lnTo>
                  <a:lnTo>
                    <a:pt x="1838" y="65291"/>
                  </a:lnTo>
                  <a:lnTo>
                    <a:pt x="15038" y="32214"/>
                  </a:lnTo>
                  <a:lnTo>
                    <a:pt x="30358" y="17047"/>
                  </a:lnTo>
                  <a:lnTo>
                    <a:pt x="48865" y="7576"/>
                  </a:lnTo>
                  <a:lnTo>
                    <a:pt x="88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32497" y="213728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5119" y="16788"/>
                  </a:lnTo>
                  <a:lnTo>
                    <a:pt x="22792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34576" y="1908497"/>
              <a:ext cx="134834" cy="407773"/>
            </a:xfrm>
            <a:custGeom>
              <a:avLst/>
              <a:gdLst/>
              <a:ahLst/>
              <a:cxnLst/>
              <a:rect l="0" t="0" r="0" b="0"/>
              <a:pathLst>
                <a:path w="134834" h="407773">
                  <a:moveTo>
                    <a:pt x="50605" y="407772"/>
                  </a:moveTo>
                  <a:lnTo>
                    <a:pt x="42272" y="350508"/>
                  </a:lnTo>
                  <a:lnTo>
                    <a:pt x="34921" y="295205"/>
                  </a:lnTo>
                  <a:lnTo>
                    <a:pt x="29440" y="243250"/>
                  </a:lnTo>
                  <a:lnTo>
                    <a:pt x="18305" y="188620"/>
                  </a:lnTo>
                  <a:lnTo>
                    <a:pt x="8279" y="137727"/>
                  </a:lnTo>
                  <a:lnTo>
                    <a:pt x="0" y="78609"/>
                  </a:lnTo>
                  <a:lnTo>
                    <a:pt x="4155" y="41571"/>
                  </a:lnTo>
                  <a:lnTo>
                    <a:pt x="10280" y="32617"/>
                  </a:lnTo>
                  <a:lnTo>
                    <a:pt x="29563" y="19548"/>
                  </a:lnTo>
                  <a:lnTo>
                    <a:pt x="72835" y="2796"/>
                  </a:lnTo>
                  <a:lnTo>
                    <a:pt x="108144" y="0"/>
                  </a:lnTo>
                  <a:lnTo>
                    <a:pt x="134833" y="7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11482" y="2116227"/>
              <a:ext cx="147399" cy="31587"/>
            </a:xfrm>
            <a:custGeom>
              <a:avLst/>
              <a:gdLst/>
              <a:ahLst/>
              <a:cxnLst/>
              <a:rect l="0" t="0" r="0" b="0"/>
              <a:pathLst>
                <a:path w="147399" h="31587">
                  <a:moveTo>
                    <a:pt x="147398" y="0"/>
                  </a:moveTo>
                  <a:lnTo>
                    <a:pt x="104707" y="3120"/>
                  </a:lnTo>
                  <a:lnTo>
                    <a:pt x="42063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69409" y="2084851"/>
              <a:ext cx="127260" cy="241948"/>
            </a:xfrm>
            <a:custGeom>
              <a:avLst/>
              <a:gdLst/>
              <a:ahLst/>
              <a:cxnLst/>
              <a:rect l="0" t="0" r="0" b="0"/>
              <a:pathLst>
                <a:path w="127260" h="241948">
                  <a:moveTo>
                    <a:pt x="0" y="126133"/>
                  </a:moveTo>
                  <a:lnTo>
                    <a:pt x="16767" y="131722"/>
                  </a:lnTo>
                  <a:lnTo>
                    <a:pt x="34358" y="131347"/>
                  </a:lnTo>
                  <a:lnTo>
                    <a:pt x="53875" y="126111"/>
                  </a:lnTo>
                  <a:lnTo>
                    <a:pt x="91880" y="103685"/>
                  </a:lnTo>
                  <a:lnTo>
                    <a:pt x="122264" y="71136"/>
                  </a:lnTo>
                  <a:lnTo>
                    <a:pt x="127259" y="48268"/>
                  </a:lnTo>
                  <a:lnTo>
                    <a:pt x="124410" y="24846"/>
                  </a:lnTo>
                  <a:lnTo>
                    <a:pt x="115345" y="6637"/>
                  </a:lnTo>
                  <a:lnTo>
                    <a:pt x="107312" y="2015"/>
                  </a:lnTo>
                  <a:lnTo>
                    <a:pt x="85909" y="0"/>
                  </a:lnTo>
                  <a:lnTo>
                    <a:pt x="63918" y="6123"/>
                  </a:lnTo>
                  <a:lnTo>
                    <a:pt x="43616" y="17813"/>
                  </a:lnTo>
                  <a:lnTo>
                    <a:pt x="20202" y="44125"/>
                  </a:lnTo>
                  <a:lnTo>
                    <a:pt x="9758" y="63949"/>
                  </a:lnTo>
                  <a:lnTo>
                    <a:pt x="2891" y="100429"/>
                  </a:lnTo>
                  <a:lnTo>
                    <a:pt x="6446" y="140874"/>
                  </a:lnTo>
                  <a:lnTo>
                    <a:pt x="26533" y="194122"/>
                  </a:lnTo>
                  <a:lnTo>
                    <a:pt x="39479" y="213282"/>
                  </a:lnTo>
                  <a:lnTo>
                    <a:pt x="56151" y="226477"/>
                  </a:lnTo>
                  <a:lnTo>
                    <a:pt x="94756" y="241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43999" y="2112490"/>
              <a:ext cx="78095" cy="200419"/>
            </a:xfrm>
            <a:custGeom>
              <a:avLst/>
              <a:gdLst/>
              <a:ahLst/>
              <a:cxnLst/>
              <a:rect l="0" t="0" r="0" b="0"/>
              <a:pathLst>
                <a:path w="78095" h="200419">
                  <a:moveTo>
                    <a:pt x="14923" y="130080"/>
                  </a:moveTo>
                  <a:lnTo>
                    <a:pt x="49251" y="190953"/>
                  </a:lnTo>
                  <a:lnTo>
                    <a:pt x="57086" y="200418"/>
                  </a:lnTo>
                  <a:lnTo>
                    <a:pt x="32760" y="146588"/>
                  </a:lnTo>
                  <a:lnTo>
                    <a:pt x="8866" y="88753"/>
                  </a:lnTo>
                  <a:lnTo>
                    <a:pt x="0" y="56613"/>
                  </a:lnTo>
                  <a:lnTo>
                    <a:pt x="1662" y="35427"/>
                  </a:lnTo>
                  <a:lnTo>
                    <a:pt x="6082" y="27204"/>
                  </a:lnTo>
                  <a:lnTo>
                    <a:pt x="20352" y="14947"/>
                  </a:lnTo>
                  <a:lnTo>
                    <a:pt x="48117" y="1470"/>
                  </a:lnTo>
                  <a:lnTo>
                    <a:pt x="62041" y="0"/>
                  </a:lnTo>
                  <a:lnTo>
                    <a:pt x="78094" y="3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85264" y="2095360"/>
              <a:ext cx="132516" cy="210382"/>
            </a:xfrm>
            <a:custGeom>
              <a:avLst/>
              <a:gdLst/>
              <a:ahLst/>
              <a:cxnLst/>
              <a:rect l="0" t="0" r="0" b="0"/>
              <a:pathLst>
                <a:path w="132516" h="210382">
                  <a:moveTo>
                    <a:pt x="0" y="84039"/>
                  </a:moveTo>
                  <a:lnTo>
                    <a:pt x="11178" y="95217"/>
                  </a:lnTo>
                  <a:lnTo>
                    <a:pt x="40486" y="107758"/>
                  </a:lnTo>
                  <a:lnTo>
                    <a:pt x="62447" y="109008"/>
                  </a:lnTo>
                  <a:lnTo>
                    <a:pt x="82736" y="104495"/>
                  </a:lnTo>
                  <a:lnTo>
                    <a:pt x="99553" y="94690"/>
                  </a:lnTo>
                  <a:lnTo>
                    <a:pt x="122173" y="70427"/>
                  </a:lnTo>
                  <a:lnTo>
                    <a:pt x="130338" y="47963"/>
                  </a:lnTo>
                  <a:lnTo>
                    <a:pt x="132515" y="35422"/>
                  </a:lnTo>
                  <a:lnTo>
                    <a:pt x="128696" y="15248"/>
                  </a:lnTo>
                  <a:lnTo>
                    <a:pt x="124401" y="6593"/>
                  </a:lnTo>
                  <a:lnTo>
                    <a:pt x="116859" y="1992"/>
                  </a:lnTo>
                  <a:lnTo>
                    <a:pt x="96001" y="0"/>
                  </a:lnTo>
                  <a:lnTo>
                    <a:pt x="74252" y="9254"/>
                  </a:lnTo>
                  <a:lnTo>
                    <a:pt x="37283" y="38201"/>
                  </a:lnTo>
                  <a:lnTo>
                    <a:pt x="28268" y="61716"/>
                  </a:lnTo>
                  <a:lnTo>
                    <a:pt x="22481" y="124473"/>
                  </a:lnTo>
                  <a:lnTo>
                    <a:pt x="27928" y="152312"/>
                  </a:lnTo>
                  <a:lnTo>
                    <a:pt x="50490" y="198780"/>
                  </a:lnTo>
                  <a:lnTo>
                    <a:pt x="59396" y="204987"/>
                  </a:lnTo>
                  <a:lnTo>
                    <a:pt x="105285" y="210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74777" y="2145624"/>
              <a:ext cx="157928" cy="170191"/>
            </a:xfrm>
            <a:custGeom>
              <a:avLst/>
              <a:gdLst/>
              <a:ahLst/>
              <a:cxnLst/>
              <a:rect l="0" t="0" r="0" b="0"/>
              <a:pathLst>
                <a:path w="157928" h="170191">
                  <a:moveTo>
                    <a:pt x="0" y="65360"/>
                  </a:moveTo>
                  <a:lnTo>
                    <a:pt x="14654" y="123977"/>
                  </a:lnTo>
                  <a:lnTo>
                    <a:pt x="25858" y="169962"/>
                  </a:lnTo>
                  <a:lnTo>
                    <a:pt x="25428" y="170190"/>
                  </a:lnTo>
                  <a:lnTo>
                    <a:pt x="16331" y="139749"/>
                  </a:lnTo>
                  <a:lnTo>
                    <a:pt x="11675" y="88676"/>
                  </a:lnTo>
                  <a:lnTo>
                    <a:pt x="13208" y="48612"/>
                  </a:lnTo>
                  <a:lnTo>
                    <a:pt x="21858" y="25161"/>
                  </a:lnTo>
                  <a:lnTo>
                    <a:pt x="36621" y="9279"/>
                  </a:lnTo>
                  <a:lnTo>
                    <a:pt x="45471" y="3406"/>
                  </a:lnTo>
                  <a:lnTo>
                    <a:pt x="64662" y="0"/>
                  </a:lnTo>
                  <a:lnTo>
                    <a:pt x="74694" y="730"/>
                  </a:lnTo>
                  <a:lnTo>
                    <a:pt x="95198" y="10899"/>
                  </a:lnTo>
                  <a:lnTo>
                    <a:pt x="113670" y="27117"/>
                  </a:lnTo>
                  <a:lnTo>
                    <a:pt x="144762" y="76398"/>
                  </a:lnTo>
                  <a:lnTo>
                    <a:pt x="154026" y="113214"/>
                  </a:lnTo>
                  <a:lnTo>
                    <a:pt x="157927" y="160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00338" y="1958300"/>
              <a:ext cx="58710" cy="389555"/>
            </a:xfrm>
            <a:custGeom>
              <a:avLst/>
              <a:gdLst/>
              <a:ahLst/>
              <a:cxnLst/>
              <a:rect l="0" t="0" r="0" b="0"/>
              <a:pathLst>
                <a:path w="58710" h="389555">
                  <a:moveTo>
                    <a:pt x="6066" y="0"/>
                  </a:moveTo>
                  <a:lnTo>
                    <a:pt x="0" y="40858"/>
                  </a:lnTo>
                  <a:lnTo>
                    <a:pt x="7641" y="98321"/>
                  </a:lnTo>
                  <a:lnTo>
                    <a:pt x="13942" y="151575"/>
                  </a:lnTo>
                  <a:lnTo>
                    <a:pt x="18928" y="202449"/>
                  </a:lnTo>
                  <a:lnTo>
                    <a:pt x="31094" y="262258"/>
                  </a:lnTo>
                  <a:lnTo>
                    <a:pt x="37526" y="320822"/>
                  </a:lnTo>
                  <a:lnTo>
                    <a:pt x="48848" y="364279"/>
                  </a:lnTo>
                  <a:lnTo>
                    <a:pt x="5870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80062" y="2116227"/>
              <a:ext cx="273742" cy="21059"/>
            </a:xfrm>
            <a:custGeom>
              <a:avLst/>
              <a:gdLst/>
              <a:ahLst/>
              <a:cxnLst/>
              <a:rect l="0" t="0" r="0" b="0"/>
              <a:pathLst>
                <a:path w="273742" h="21059">
                  <a:moveTo>
                    <a:pt x="273741" y="21058"/>
                  </a:moveTo>
                  <a:lnTo>
                    <a:pt x="262562" y="9879"/>
                  </a:lnTo>
                  <a:lnTo>
                    <a:pt x="244597" y="4391"/>
                  </a:lnTo>
                  <a:lnTo>
                    <a:pt x="181429" y="579"/>
                  </a:lnTo>
                  <a:lnTo>
                    <a:pt x="126131" y="115"/>
                  </a:lnTo>
                  <a:lnTo>
                    <a:pt x="70148" y="23"/>
                  </a:lnTo>
                  <a:lnTo>
                    <a:pt x="12472" y="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48601" y="2158904"/>
              <a:ext cx="252685" cy="226906"/>
            </a:xfrm>
            <a:custGeom>
              <a:avLst/>
              <a:gdLst/>
              <a:ahLst/>
              <a:cxnLst/>
              <a:rect l="0" t="0" r="0" b="0"/>
              <a:pathLst>
                <a:path w="252685" h="226906">
                  <a:moveTo>
                    <a:pt x="0" y="20495"/>
                  </a:moveTo>
                  <a:lnTo>
                    <a:pt x="42691" y="17375"/>
                  </a:lnTo>
                  <a:lnTo>
                    <a:pt x="97172" y="3706"/>
                  </a:lnTo>
                  <a:lnTo>
                    <a:pt x="156671" y="281"/>
                  </a:lnTo>
                  <a:lnTo>
                    <a:pt x="171128" y="0"/>
                  </a:lnTo>
                  <a:lnTo>
                    <a:pt x="181936" y="3322"/>
                  </a:lnTo>
                  <a:lnTo>
                    <a:pt x="190311" y="9046"/>
                  </a:lnTo>
                  <a:lnTo>
                    <a:pt x="197064" y="16372"/>
                  </a:lnTo>
                  <a:lnTo>
                    <a:pt x="199226" y="23595"/>
                  </a:lnTo>
                  <a:lnTo>
                    <a:pt x="198328" y="30750"/>
                  </a:lnTo>
                  <a:lnTo>
                    <a:pt x="180076" y="64634"/>
                  </a:lnTo>
                  <a:lnTo>
                    <a:pt x="152771" y="96717"/>
                  </a:lnTo>
                  <a:lnTo>
                    <a:pt x="95473" y="139731"/>
                  </a:lnTo>
                  <a:lnTo>
                    <a:pt x="35260" y="195966"/>
                  </a:lnTo>
                  <a:lnTo>
                    <a:pt x="32865" y="202986"/>
                  </a:lnTo>
                  <a:lnTo>
                    <a:pt x="33609" y="210006"/>
                  </a:lnTo>
                  <a:lnTo>
                    <a:pt x="36444" y="217025"/>
                  </a:lnTo>
                  <a:lnTo>
                    <a:pt x="44183" y="221705"/>
                  </a:lnTo>
                  <a:lnTo>
                    <a:pt x="68380" y="226905"/>
                  </a:lnTo>
                  <a:lnTo>
                    <a:pt x="103709" y="224243"/>
                  </a:lnTo>
                  <a:lnTo>
                    <a:pt x="155493" y="206797"/>
                  </a:lnTo>
                  <a:lnTo>
                    <a:pt x="210782" y="194686"/>
                  </a:lnTo>
                  <a:lnTo>
                    <a:pt x="252684" y="1784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14591" y="2189216"/>
              <a:ext cx="170946" cy="174377"/>
            </a:xfrm>
            <a:custGeom>
              <a:avLst/>
              <a:gdLst/>
              <a:ahLst/>
              <a:cxnLst/>
              <a:rect l="0" t="0" r="0" b="0"/>
              <a:pathLst>
                <a:path w="170946" h="174377">
                  <a:moveTo>
                    <a:pt x="134093" y="42825"/>
                  </a:moveTo>
                  <a:lnTo>
                    <a:pt x="128504" y="26057"/>
                  </a:lnTo>
                  <a:lnTo>
                    <a:pt x="116401" y="11586"/>
                  </a:lnTo>
                  <a:lnTo>
                    <a:pt x="108260" y="4452"/>
                  </a:lnTo>
                  <a:lnTo>
                    <a:pt x="98154" y="865"/>
                  </a:lnTo>
                  <a:lnTo>
                    <a:pt x="74446" y="0"/>
                  </a:lnTo>
                  <a:lnTo>
                    <a:pt x="54551" y="6634"/>
                  </a:lnTo>
                  <a:lnTo>
                    <a:pt x="22715" y="29957"/>
                  </a:lnTo>
                  <a:lnTo>
                    <a:pt x="6595" y="55780"/>
                  </a:lnTo>
                  <a:lnTo>
                    <a:pt x="0" y="91247"/>
                  </a:lnTo>
                  <a:lnTo>
                    <a:pt x="9224" y="131392"/>
                  </a:lnTo>
                  <a:lnTo>
                    <a:pt x="26733" y="152768"/>
                  </a:lnTo>
                  <a:lnTo>
                    <a:pt x="50113" y="167728"/>
                  </a:lnTo>
                  <a:lnTo>
                    <a:pt x="76102" y="174376"/>
                  </a:lnTo>
                  <a:lnTo>
                    <a:pt x="111451" y="172530"/>
                  </a:lnTo>
                  <a:lnTo>
                    <a:pt x="130269" y="164423"/>
                  </a:lnTo>
                  <a:lnTo>
                    <a:pt x="146431" y="151851"/>
                  </a:lnTo>
                  <a:lnTo>
                    <a:pt x="161414" y="134565"/>
                  </a:lnTo>
                  <a:lnTo>
                    <a:pt x="169632" y="108945"/>
                  </a:lnTo>
                  <a:lnTo>
                    <a:pt x="170945" y="80400"/>
                  </a:lnTo>
                  <a:lnTo>
                    <a:pt x="158530" y="44600"/>
                  </a:lnTo>
                  <a:lnTo>
                    <a:pt x="134093" y="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22383" y="2182516"/>
              <a:ext cx="327650" cy="210525"/>
            </a:xfrm>
            <a:custGeom>
              <a:avLst/>
              <a:gdLst/>
              <a:ahLst/>
              <a:cxnLst/>
              <a:rect l="0" t="0" r="0" b="0"/>
              <a:pathLst>
                <a:path w="327650" h="210525">
                  <a:moveTo>
                    <a:pt x="0" y="60054"/>
                  </a:moveTo>
                  <a:lnTo>
                    <a:pt x="14655" y="118670"/>
                  </a:lnTo>
                  <a:lnTo>
                    <a:pt x="34787" y="175267"/>
                  </a:lnTo>
                  <a:lnTo>
                    <a:pt x="40739" y="185996"/>
                  </a:lnTo>
                  <a:lnTo>
                    <a:pt x="43537" y="188469"/>
                  </a:lnTo>
                  <a:lnTo>
                    <a:pt x="44233" y="185438"/>
                  </a:lnTo>
                  <a:lnTo>
                    <a:pt x="33988" y="134364"/>
                  </a:lnTo>
                  <a:lnTo>
                    <a:pt x="26579" y="94289"/>
                  </a:lnTo>
                  <a:lnTo>
                    <a:pt x="33370" y="38827"/>
                  </a:lnTo>
                  <a:lnTo>
                    <a:pt x="36285" y="24845"/>
                  </a:lnTo>
                  <a:lnTo>
                    <a:pt x="42908" y="15525"/>
                  </a:lnTo>
                  <a:lnTo>
                    <a:pt x="52002" y="9310"/>
                  </a:lnTo>
                  <a:lnTo>
                    <a:pt x="73415" y="3576"/>
                  </a:lnTo>
                  <a:lnTo>
                    <a:pt x="94631" y="4927"/>
                  </a:lnTo>
                  <a:lnTo>
                    <a:pt x="112638" y="12546"/>
                  </a:lnTo>
                  <a:lnTo>
                    <a:pt x="120716" y="17853"/>
                  </a:lnTo>
                  <a:lnTo>
                    <a:pt x="150491" y="59993"/>
                  </a:lnTo>
                  <a:lnTo>
                    <a:pt x="169503" y="99680"/>
                  </a:lnTo>
                  <a:lnTo>
                    <a:pt x="174770" y="127188"/>
                  </a:lnTo>
                  <a:lnTo>
                    <a:pt x="178516" y="134056"/>
                  </a:lnTo>
                  <a:lnTo>
                    <a:pt x="183351" y="136295"/>
                  </a:lnTo>
                  <a:lnTo>
                    <a:pt x="188915" y="135447"/>
                  </a:lnTo>
                  <a:lnTo>
                    <a:pt x="243713" y="99105"/>
                  </a:lnTo>
                  <a:lnTo>
                    <a:pt x="289415" y="72533"/>
                  </a:lnTo>
                  <a:lnTo>
                    <a:pt x="317825" y="44538"/>
                  </a:lnTo>
                  <a:lnTo>
                    <a:pt x="327649" y="26252"/>
                  </a:lnTo>
                  <a:lnTo>
                    <a:pt x="327228" y="18802"/>
                  </a:lnTo>
                  <a:lnTo>
                    <a:pt x="323437" y="12665"/>
                  </a:lnTo>
                  <a:lnTo>
                    <a:pt x="317400" y="7404"/>
                  </a:lnTo>
                  <a:lnTo>
                    <a:pt x="298214" y="1559"/>
                  </a:lnTo>
                  <a:lnTo>
                    <a:pt x="286548" y="0"/>
                  </a:lnTo>
                  <a:lnTo>
                    <a:pt x="264225" y="4507"/>
                  </a:lnTo>
                  <a:lnTo>
                    <a:pt x="235047" y="20199"/>
                  </a:lnTo>
                  <a:lnTo>
                    <a:pt x="219109" y="35321"/>
                  </a:lnTo>
                  <a:lnTo>
                    <a:pt x="204228" y="57640"/>
                  </a:lnTo>
                  <a:lnTo>
                    <a:pt x="199172" y="83157"/>
                  </a:lnTo>
                  <a:lnTo>
                    <a:pt x="205458" y="132078"/>
                  </a:lnTo>
                  <a:lnTo>
                    <a:pt x="219137" y="174366"/>
                  </a:lnTo>
                  <a:lnTo>
                    <a:pt x="230365" y="191188"/>
                  </a:lnTo>
                  <a:lnTo>
                    <a:pt x="246273" y="203343"/>
                  </a:lnTo>
                  <a:lnTo>
                    <a:pt x="255429" y="208222"/>
                  </a:lnTo>
                  <a:lnTo>
                    <a:pt x="274961" y="210524"/>
                  </a:lnTo>
                  <a:lnTo>
                    <a:pt x="315855" y="207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90880" y="2171797"/>
              <a:ext cx="161812" cy="255406"/>
            </a:xfrm>
            <a:custGeom>
              <a:avLst/>
              <a:gdLst/>
              <a:ahLst/>
              <a:cxnLst/>
              <a:rect l="0" t="0" r="0" b="0"/>
              <a:pathLst>
                <a:path w="161812" h="255406">
                  <a:moveTo>
                    <a:pt x="147400" y="18130"/>
                  </a:moveTo>
                  <a:lnTo>
                    <a:pt x="130632" y="6952"/>
                  </a:lnTo>
                  <a:lnTo>
                    <a:pt x="97847" y="0"/>
                  </a:lnTo>
                  <a:lnTo>
                    <a:pt x="64087" y="3530"/>
                  </a:lnTo>
                  <a:lnTo>
                    <a:pt x="45642" y="12031"/>
                  </a:lnTo>
                  <a:lnTo>
                    <a:pt x="37447" y="17574"/>
                  </a:lnTo>
                  <a:lnTo>
                    <a:pt x="25222" y="33090"/>
                  </a:lnTo>
                  <a:lnTo>
                    <a:pt x="20325" y="42142"/>
                  </a:lnTo>
                  <a:lnTo>
                    <a:pt x="18002" y="61557"/>
                  </a:lnTo>
                  <a:lnTo>
                    <a:pt x="19021" y="71648"/>
                  </a:lnTo>
                  <a:lnTo>
                    <a:pt x="23209" y="79545"/>
                  </a:lnTo>
                  <a:lnTo>
                    <a:pt x="37221" y="91439"/>
                  </a:lnTo>
                  <a:lnTo>
                    <a:pt x="64841" y="104712"/>
                  </a:lnTo>
                  <a:lnTo>
                    <a:pt x="121247" y="118049"/>
                  </a:lnTo>
                  <a:lnTo>
                    <a:pt x="129965" y="123347"/>
                  </a:lnTo>
                  <a:lnTo>
                    <a:pt x="142771" y="138593"/>
                  </a:lnTo>
                  <a:lnTo>
                    <a:pt x="160523" y="182565"/>
                  </a:lnTo>
                  <a:lnTo>
                    <a:pt x="161811" y="205856"/>
                  </a:lnTo>
                  <a:lnTo>
                    <a:pt x="157314" y="226736"/>
                  </a:lnTo>
                  <a:lnTo>
                    <a:pt x="147517" y="243815"/>
                  </a:lnTo>
                  <a:lnTo>
                    <a:pt x="138119" y="249305"/>
                  </a:lnTo>
                  <a:lnTo>
                    <a:pt x="112079" y="255405"/>
                  </a:lnTo>
                  <a:lnTo>
                    <a:pt x="75713" y="253250"/>
                  </a:lnTo>
                  <a:lnTo>
                    <a:pt x="24442" y="238764"/>
                  </a:lnTo>
                  <a:lnTo>
                    <a:pt x="0" y="228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10825" y="2251953"/>
              <a:ext cx="167640" cy="193034"/>
            </a:xfrm>
            <a:custGeom>
              <a:avLst/>
              <a:gdLst/>
              <a:ahLst/>
              <a:cxnLst/>
              <a:rect l="0" t="0" r="0" b="0"/>
              <a:pathLst>
                <a:path w="167640" h="193034">
                  <a:moveTo>
                    <a:pt x="122294" y="32730"/>
                  </a:moveTo>
                  <a:lnTo>
                    <a:pt x="87396" y="3422"/>
                  </a:lnTo>
                  <a:lnTo>
                    <a:pt x="77972" y="323"/>
                  </a:lnTo>
                  <a:lnTo>
                    <a:pt x="58142" y="0"/>
                  </a:lnTo>
                  <a:lnTo>
                    <a:pt x="40749" y="6875"/>
                  </a:lnTo>
                  <a:lnTo>
                    <a:pt x="10520" y="30353"/>
                  </a:lnTo>
                  <a:lnTo>
                    <a:pt x="2427" y="50001"/>
                  </a:lnTo>
                  <a:lnTo>
                    <a:pt x="0" y="74332"/>
                  </a:lnTo>
                  <a:lnTo>
                    <a:pt x="10985" y="136331"/>
                  </a:lnTo>
                  <a:lnTo>
                    <a:pt x="31991" y="169102"/>
                  </a:lnTo>
                  <a:lnTo>
                    <a:pt x="50574" y="184197"/>
                  </a:lnTo>
                  <a:lnTo>
                    <a:pt x="60442" y="189860"/>
                  </a:lnTo>
                  <a:lnTo>
                    <a:pt x="83886" y="193033"/>
                  </a:lnTo>
                  <a:lnTo>
                    <a:pt x="107564" y="189374"/>
                  </a:lnTo>
                  <a:lnTo>
                    <a:pt x="134047" y="174160"/>
                  </a:lnTo>
                  <a:lnTo>
                    <a:pt x="149355" y="161489"/>
                  </a:lnTo>
                  <a:lnTo>
                    <a:pt x="165537" y="130023"/>
                  </a:lnTo>
                  <a:lnTo>
                    <a:pt x="167639" y="107557"/>
                  </a:lnTo>
                  <a:lnTo>
                    <a:pt x="163504" y="87044"/>
                  </a:lnTo>
                  <a:lnTo>
                    <a:pt x="153868" y="70128"/>
                  </a:lnTo>
                  <a:lnTo>
                    <a:pt x="129699" y="47451"/>
                  </a:lnTo>
                  <a:lnTo>
                    <a:pt x="101237" y="32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06819" y="2238635"/>
              <a:ext cx="126343" cy="185079"/>
            </a:xfrm>
            <a:custGeom>
              <a:avLst/>
              <a:gdLst/>
              <a:ahLst/>
              <a:cxnLst/>
              <a:rect l="0" t="0" r="0" b="0"/>
              <a:pathLst>
                <a:path w="126343" h="185079">
                  <a:moveTo>
                    <a:pt x="0" y="67106"/>
                  </a:moveTo>
                  <a:lnTo>
                    <a:pt x="26363" y="128216"/>
                  </a:lnTo>
                  <a:lnTo>
                    <a:pt x="59898" y="182648"/>
                  </a:lnTo>
                  <a:lnTo>
                    <a:pt x="62158" y="185078"/>
                  </a:lnTo>
                  <a:lnTo>
                    <a:pt x="58431" y="175300"/>
                  </a:lnTo>
                  <a:lnTo>
                    <a:pt x="29431" y="119079"/>
                  </a:lnTo>
                  <a:lnTo>
                    <a:pt x="7137" y="56518"/>
                  </a:lnTo>
                  <a:lnTo>
                    <a:pt x="7098" y="47179"/>
                  </a:lnTo>
                  <a:lnTo>
                    <a:pt x="13293" y="30563"/>
                  </a:lnTo>
                  <a:lnTo>
                    <a:pt x="26965" y="18499"/>
                  </a:lnTo>
                  <a:lnTo>
                    <a:pt x="69927" y="1222"/>
                  </a:lnTo>
                  <a:lnTo>
                    <a:pt x="93079" y="0"/>
                  </a:lnTo>
                  <a:lnTo>
                    <a:pt x="126342" y="3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27958" y="2200455"/>
              <a:ext cx="126343" cy="233915"/>
            </a:xfrm>
            <a:custGeom>
              <a:avLst/>
              <a:gdLst/>
              <a:ahLst/>
              <a:cxnLst/>
              <a:rect l="0" t="0" r="0" b="0"/>
              <a:pathLst>
                <a:path w="126343" h="233915">
                  <a:moveTo>
                    <a:pt x="0" y="84228"/>
                  </a:moveTo>
                  <a:lnTo>
                    <a:pt x="17958" y="145339"/>
                  </a:lnTo>
                  <a:lnTo>
                    <a:pt x="35150" y="199771"/>
                  </a:lnTo>
                  <a:lnTo>
                    <a:pt x="51229" y="231547"/>
                  </a:lnTo>
                  <a:lnTo>
                    <a:pt x="54040" y="233914"/>
                  </a:lnTo>
                  <a:lnTo>
                    <a:pt x="54744" y="230812"/>
                  </a:lnTo>
                  <a:lnTo>
                    <a:pt x="38112" y="167793"/>
                  </a:lnTo>
                  <a:lnTo>
                    <a:pt x="20992" y="112607"/>
                  </a:lnTo>
                  <a:lnTo>
                    <a:pt x="16349" y="87483"/>
                  </a:lnTo>
                  <a:lnTo>
                    <a:pt x="18185" y="64618"/>
                  </a:lnTo>
                  <a:lnTo>
                    <a:pt x="31385" y="32015"/>
                  </a:lnTo>
                  <a:lnTo>
                    <a:pt x="49824" y="16959"/>
                  </a:lnTo>
                  <a:lnTo>
                    <a:pt x="73617" y="753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96415" y="2226201"/>
              <a:ext cx="157928" cy="195354"/>
            </a:xfrm>
            <a:custGeom>
              <a:avLst/>
              <a:gdLst/>
              <a:ahLst/>
              <a:cxnLst/>
              <a:rect l="0" t="0" r="0" b="0"/>
              <a:pathLst>
                <a:path w="157928" h="195354">
                  <a:moveTo>
                    <a:pt x="0" y="90068"/>
                  </a:moveTo>
                  <a:lnTo>
                    <a:pt x="37477" y="98401"/>
                  </a:lnTo>
                  <a:lnTo>
                    <a:pt x="88901" y="100163"/>
                  </a:lnTo>
                  <a:lnTo>
                    <a:pt x="113211" y="94165"/>
                  </a:lnTo>
                  <a:lnTo>
                    <a:pt x="124607" y="89290"/>
                  </a:lnTo>
                  <a:lnTo>
                    <a:pt x="140388" y="74514"/>
                  </a:lnTo>
                  <a:lnTo>
                    <a:pt x="146235" y="65661"/>
                  </a:lnTo>
                  <a:lnTo>
                    <a:pt x="149611" y="46465"/>
                  </a:lnTo>
                  <a:lnTo>
                    <a:pt x="148873" y="36433"/>
                  </a:lnTo>
                  <a:lnTo>
                    <a:pt x="138695" y="19047"/>
                  </a:lnTo>
                  <a:lnTo>
                    <a:pt x="131068" y="11135"/>
                  </a:lnTo>
                  <a:lnTo>
                    <a:pt x="110115" y="2344"/>
                  </a:lnTo>
                  <a:lnTo>
                    <a:pt x="97976" y="0"/>
                  </a:lnTo>
                  <a:lnTo>
                    <a:pt x="78250" y="3634"/>
                  </a:lnTo>
                  <a:lnTo>
                    <a:pt x="53990" y="18835"/>
                  </a:lnTo>
                  <a:lnTo>
                    <a:pt x="46522" y="25031"/>
                  </a:lnTo>
                  <a:lnTo>
                    <a:pt x="35104" y="44395"/>
                  </a:lnTo>
                  <a:lnTo>
                    <a:pt x="28469" y="67429"/>
                  </a:lnTo>
                  <a:lnTo>
                    <a:pt x="31312" y="100128"/>
                  </a:lnTo>
                  <a:lnTo>
                    <a:pt x="51638" y="158767"/>
                  </a:lnTo>
                  <a:lnTo>
                    <a:pt x="67404" y="176363"/>
                  </a:lnTo>
                  <a:lnTo>
                    <a:pt x="76521" y="182693"/>
                  </a:lnTo>
                  <a:lnTo>
                    <a:pt x="99130" y="189726"/>
                  </a:lnTo>
                  <a:lnTo>
                    <a:pt x="157927" y="195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317513" y="2260598"/>
              <a:ext cx="193867" cy="373286"/>
            </a:xfrm>
            <a:custGeom>
              <a:avLst/>
              <a:gdLst/>
              <a:ahLst/>
              <a:cxnLst/>
              <a:rect l="0" t="0" r="0" b="0"/>
              <a:pathLst>
                <a:path w="193867" h="373286">
                  <a:moveTo>
                    <a:pt x="84228" y="160956"/>
                  </a:moveTo>
                  <a:lnTo>
                    <a:pt x="100996" y="149778"/>
                  </a:lnTo>
                  <a:lnTo>
                    <a:pt x="112347" y="131811"/>
                  </a:lnTo>
                  <a:lnTo>
                    <a:pt x="120122" y="108228"/>
                  </a:lnTo>
                  <a:lnTo>
                    <a:pt x="123329" y="69814"/>
                  </a:lnTo>
                  <a:lnTo>
                    <a:pt x="119934" y="46749"/>
                  </a:lnTo>
                  <a:lnTo>
                    <a:pt x="111405" y="27919"/>
                  </a:lnTo>
                  <a:lnTo>
                    <a:pt x="105855" y="19622"/>
                  </a:lnTo>
                  <a:lnTo>
                    <a:pt x="90330" y="7284"/>
                  </a:lnTo>
                  <a:lnTo>
                    <a:pt x="81277" y="2356"/>
                  </a:lnTo>
                  <a:lnTo>
                    <a:pt x="58740" y="0"/>
                  </a:lnTo>
                  <a:lnTo>
                    <a:pt x="46179" y="1009"/>
                  </a:lnTo>
                  <a:lnTo>
                    <a:pt x="25983" y="11490"/>
                  </a:lnTo>
                  <a:lnTo>
                    <a:pt x="17322" y="19198"/>
                  </a:lnTo>
                  <a:lnTo>
                    <a:pt x="7698" y="40241"/>
                  </a:lnTo>
                  <a:lnTo>
                    <a:pt x="1521" y="91877"/>
                  </a:lnTo>
                  <a:lnTo>
                    <a:pt x="6915" y="116216"/>
                  </a:lnTo>
                  <a:lnTo>
                    <a:pt x="11628" y="127620"/>
                  </a:lnTo>
                  <a:lnTo>
                    <a:pt x="26225" y="143411"/>
                  </a:lnTo>
                  <a:lnTo>
                    <a:pt x="64192" y="163079"/>
                  </a:lnTo>
                  <a:lnTo>
                    <a:pt x="73211" y="163542"/>
                  </a:lnTo>
                  <a:lnTo>
                    <a:pt x="89470" y="157816"/>
                  </a:lnTo>
                  <a:lnTo>
                    <a:pt x="111777" y="141438"/>
                  </a:lnTo>
                  <a:lnTo>
                    <a:pt x="118972" y="140925"/>
                  </a:lnTo>
                  <a:lnTo>
                    <a:pt x="126108" y="144093"/>
                  </a:lnTo>
                  <a:lnTo>
                    <a:pt x="133205" y="149714"/>
                  </a:lnTo>
                  <a:lnTo>
                    <a:pt x="144210" y="171557"/>
                  </a:lnTo>
                  <a:lnTo>
                    <a:pt x="166396" y="233240"/>
                  </a:lnTo>
                  <a:lnTo>
                    <a:pt x="184903" y="292174"/>
                  </a:lnTo>
                  <a:lnTo>
                    <a:pt x="193866" y="327737"/>
                  </a:lnTo>
                  <a:lnTo>
                    <a:pt x="192228" y="349725"/>
                  </a:lnTo>
                  <a:lnTo>
                    <a:pt x="187813" y="358162"/>
                  </a:lnTo>
                  <a:lnTo>
                    <a:pt x="173550" y="370656"/>
                  </a:lnTo>
                  <a:lnTo>
                    <a:pt x="164832" y="373285"/>
                  </a:lnTo>
                  <a:lnTo>
                    <a:pt x="109747" y="371989"/>
                  </a:lnTo>
                  <a:lnTo>
                    <a:pt x="50111" y="363254"/>
                  </a:lnTo>
                  <a:lnTo>
                    <a:pt x="0" y="360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38611" y="2368911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17958" y="55045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28083" y="2232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608972" y="2316269"/>
              <a:ext cx="132800" cy="157984"/>
            </a:xfrm>
            <a:custGeom>
              <a:avLst/>
              <a:gdLst/>
              <a:ahLst/>
              <a:cxnLst/>
              <a:rect l="0" t="0" r="0" b="0"/>
              <a:pathLst>
                <a:path w="132800" h="157984">
                  <a:moveTo>
                    <a:pt x="87566" y="42114"/>
                  </a:moveTo>
                  <a:lnTo>
                    <a:pt x="81978" y="25346"/>
                  </a:lnTo>
                  <a:lnTo>
                    <a:pt x="69874" y="13995"/>
                  </a:lnTo>
                  <a:lnTo>
                    <a:pt x="61734" y="9330"/>
                  </a:lnTo>
                  <a:lnTo>
                    <a:pt x="53967" y="8560"/>
                  </a:lnTo>
                  <a:lnTo>
                    <a:pt x="39098" y="13943"/>
                  </a:lnTo>
                  <a:lnTo>
                    <a:pt x="17574" y="30128"/>
                  </a:lnTo>
                  <a:lnTo>
                    <a:pt x="1967" y="55330"/>
                  </a:lnTo>
                  <a:lnTo>
                    <a:pt x="0" y="78013"/>
                  </a:lnTo>
                  <a:lnTo>
                    <a:pt x="4195" y="102523"/>
                  </a:lnTo>
                  <a:lnTo>
                    <a:pt x="19710" y="134882"/>
                  </a:lnTo>
                  <a:lnTo>
                    <a:pt x="32452" y="151975"/>
                  </a:lnTo>
                  <a:lnTo>
                    <a:pt x="40295" y="156299"/>
                  </a:lnTo>
                  <a:lnTo>
                    <a:pt x="58368" y="157983"/>
                  </a:lnTo>
                  <a:lnTo>
                    <a:pt x="88274" y="152355"/>
                  </a:lnTo>
                  <a:lnTo>
                    <a:pt x="113773" y="137689"/>
                  </a:lnTo>
                  <a:lnTo>
                    <a:pt x="125730" y="122026"/>
                  </a:lnTo>
                  <a:lnTo>
                    <a:pt x="130557" y="112936"/>
                  </a:lnTo>
                  <a:lnTo>
                    <a:pt x="132799" y="93478"/>
                  </a:lnTo>
                  <a:lnTo>
                    <a:pt x="124708" y="52390"/>
                  </a:lnTo>
                  <a:lnTo>
                    <a:pt x="109619" y="26571"/>
                  </a:lnTo>
                  <a:lnTo>
                    <a:pt x="875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96810" y="2284566"/>
              <a:ext cx="162942" cy="200160"/>
            </a:xfrm>
            <a:custGeom>
              <a:avLst/>
              <a:gdLst/>
              <a:ahLst/>
              <a:cxnLst/>
              <a:rect l="0" t="0" r="0" b="0"/>
              <a:pathLst>
                <a:path w="162942" h="200160">
                  <a:moveTo>
                    <a:pt x="5013" y="63288"/>
                  </a:moveTo>
                  <a:lnTo>
                    <a:pt x="8133" y="105980"/>
                  </a:lnTo>
                  <a:lnTo>
                    <a:pt x="21802" y="159291"/>
                  </a:lnTo>
                  <a:lnTo>
                    <a:pt x="24173" y="184725"/>
                  </a:lnTo>
                  <a:lnTo>
                    <a:pt x="23636" y="187530"/>
                  </a:lnTo>
                  <a:lnTo>
                    <a:pt x="19920" y="175049"/>
                  </a:lnTo>
                  <a:lnTo>
                    <a:pt x="12999" y="114473"/>
                  </a:lnTo>
                  <a:lnTo>
                    <a:pt x="0" y="53955"/>
                  </a:lnTo>
                  <a:lnTo>
                    <a:pt x="2005" y="32234"/>
                  </a:lnTo>
                  <a:lnTo>
                    <a:pt x="9916" y="14002"/>
                  </a:lnTo>
                  <a:lnTo>
                    <a:pt x="15300" y="5864"/>
                  </a:lnTo>
                  <a:lnTo>
                    <a:pt x="22400" y="1609"/>
                  </a:lnTo>
                  <a:lnTo>
                    <a:pt x="39647" y="0"/>
                  </a:lnTo>
                  <a:lnTo>
                    <a:pt x="55892" y="6305"/>
                  </a:lnTo>
                  <a:lnTo>
                    <a:pt x="90973" y="35005"/>
                  </a:lnTo>
                  <a:lnTo>
                    <a:pt x="122326" y="93114"/>
                  </a:lnTo>
                  <a:lnTo>
                    <a:pt x="143610" y="136640"/>
                  </a:lnTo>
                  <a:lnTo>
                    <a:pt x="154373" y="188559"/>
                  </a:lnTo>
                  <a:lnTo>
                    <a:pt x="162941" y="200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980808" y="2291299"/>
              <a:ext cx="171362" cy="211413"/>
            </a:xfrm>
            <a:custGeom>
              <a:avLst/>
              <a:gdLst/>
              <a:ahLst/>
              <a:cxnLst/>
              <a:rect l="0" t="0" r="0" b="0"/>
              <a:pathLst>
                <a:path w="171362" h="211413">
                  <a:moveTo>
                    <a:pt x="115814" y="24970"/>
                  </a:moveTo>
                  <a:lnTo>
                    <a:pt x="97833" y="9329"/>
                  </a:lnTo>
                  <a:lnTo>
                    <a:pt x="80917" y="1251"/>
                  </a:lnTo>
                  <a:lnTo>
                    <a:pt x="58580" y="0"/>
                  </a:lnTo>
                  <a:lnTo>
                    <a:pt x="46072" y="1305"/>
                  </a:lnTo>
                  <a:lnTo>
                    <a:pt x="36564" y="5684"/>
                  </a:lnTo>
                  <a:lnTo>
                    <a:pt x="22880" y="19908"/>
                  </a:lnTo>
                  <a:lnTo>
                    <a:pt x="8599" y="53236"/>
                  </a:lnTo>
                  <a:lnTo>
                    <a:pt x="6941" y="76137"/>
                  </a:lnTo>
                  <a:lnTo>
                    <a:pt x="8137" y="87157"/>
                  </a:lnTo>
                  <a:lnTo>
                    <a:pt x="12444" y="95674"/>
                  </a:lnTo>
                  <a:lnTo>
                    <a:pt x="26588" y="108257"/>
                  </a:lnTo>
                  <a:lnTo>
                    <a:pt x="35273" y="110910"/>
                  </a:lnTo>
                  <a:lnTo>
                    <a:pt x="54281" y="110739"/>
                  </a:lnTo>
                  <a:lnTo>
                    <a:pt x="108620" y="101068"/>
                  </a:lnTo>
                  <a:lnTo>
                    <a:pt x="121547" y="100268"/>
                  </a:lnTo>
                  <a:lnTo>
                    <a:pt x="142148" y="105619"/>
                  </a:lnTo>
                  <a:lnTo>
                    <a:pt x="150918" y="110322"/>
                  </a:lnTo>
                  <a:lnTo>
                    <a:pt x="163781" y="124905"/>
                  </a:lnTo>
                  <a:lnTo>
                    <a:pt x="168849" y="133708"/>
                  </a:lnTo>
                  <a:lnTo>
                    <a:pt x="171361" y="152847"/>
                  </a:lnTo>
                  <a:lnTo>
                    <a:pt x="167408" y="171881"/>
                  </a:lnTo>
                  <a:lnTo>
                    <a:pt x="157852" y="188140"/>
                  </a:lnTo>
                  <a:lnTo>
                    <a:pt x="139567" y="200045"/>
                  </a:lnTo>
                  <a:lnTo>
                    <a:pt x="115842" y="208066"/>
                  </a:lnTo>
                  <a:lnTo>
                    <a:pt x="76177" y="211412"/>
                  </a:lnTo>
                  <a:lnTo>
                    <a:pt x="27092" y="205774"/>
                  </a:lnTo>
                  <a:lnTo>
                    <a:pt x="0" y="203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1473989" y="1421347"/>
            <a:ext cx="31587" cy="1"/>
          </a:xfrm>
          <a:custGeom>
            <a:avLst/>
            <a:gdLst/>
            <a:ahLst/>
            <a:cxnLst/>
            <a:rect l="0" t="0" r="0" b="0"/>
            <a:pathLst>
              <a:path w="31587" h="1">
                <a:moveTo>
                  <a:pt x="31586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roup 111"/>
          <p:cNvGrpSpPr/>
          <p:nvPr/>
        </p:nvGrpSpPr>
        <p:grpSpPr>
          <a:xfrm>
            <a:off x="1537160" y="2916393"/>
            <a:ext cx="4600955" cy="673825"/>
            <a:chOff x="1537160" y="2916393"/>
            <a:chExt cx="4600955" cy="673825"/>
          </a:xfrm>
        </p:grpSpPr>
        <p:sp>
          <p:nvSpPr>
            <p:cNvPr id="89" name="Freeform 88"/>
            <p:cNvSpPr/>
            <p:nvPr/>
          </p:nvSpPr>
          <p:spPr>
            <a:xfrm>
              <a:off x="1537160" y="3179606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40612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08950" y="3042735"/>
              <a:ext cx="17766" cy="379027"/>
            </a:xfrm>
            <a:custGeom>
              <a:avLst/>
              <a:gdLst/>
              <a:ahLst/>
              <a:cxnLst/>
              <a:rect l="0" t="0" r="0" b="0"/>
              <a:pathLst>
                <a:path w="17766" h="379027">
                  <a:moveTo>
                    <a:pt x="7236" y="0"/>
                  </a:moveTo>
                  <a:lnTo>
                    <a:pt x="0" y="27557"/>
                  </a:lnTo>
                  <a:lnTo>
                    <a:pt x="478" y="80659"/>
                  </a:lnTo>
                  <a:lnTo>
                    <a:pt x="5901" y="136816"/>
                  </a:lnTo>
                  <a:lnTo>
                    <a:pt x="6841" y="192617"/>
                  </a:lnTo>
                  <a:lnTo>
                    <a:pt x="7119" y="248015"/>
                  </a:lnTo>
                  <a:lnTo>
                    <a:pt x="7201" y="301474"/>
                  </a:lnTo>
                  <a:lnTo>
                    <a:pt x="14465" y="358855"/>
                  </a:lnTo>
                  <a:lnTo>
                    <a:pt x="1776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726673" y="3021678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0"/>
                  </a:moveTo>
                  <a:lnTo>
                    <a:pt x="298178" y="0"/>
                  </a:lnTo>
                  <a:lnTo>
                    <a:pt x="237147" y="3120"/>
                  </a:lnTo>
                  <a:lnTo>
                    <a:pt x="179425" y="9065"/>
                  </a:lnTo>
                  <a:lnTo>
                    <a:pt x="128942" y="10095"/>
                  </a:lnTo>
                  <a:lnTo>
                    <a:pt x="67888" y="17679"/>
                  </a:lnTo>
                  <a:lnTo>
                    <a:pt x="20126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74114" y="2958507"/>
              <a:ext cx="410612" cy="429346"/>
            </a:xfrm>
            <a:custGeom>
              <a:avLst/>
              <a:gdLst/>
              <a:ahLst/>
              <a:cxnLst/>
              <a:rect l="0" t="0" r="0" b="0"/>
              <a:pathLst>
                <a:path w="410612" h="42934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9786"/>
                  </a:lnTo>
                  <a:lnTo>
                    <a:pt x="8333" y="232021"/>
                  </a:lnTo>
                  <a:lnTo>
                    <a:pt x="9877" y="291795"/>
                  </a:lnTo>
                  <a:lnTo>
                    <a:pt x="10335" y="343432"/>
                  </a:lnTo>
                  <a:lnTo>
                    <a:pt x="10471" y="391486"/>
                  </a:lnTo>
                  <a:lnTo>
                    <a:pt x="10502" y="413810"/>
                  </a:lnTo>
                  <a:lnTo>
                    <a:pt x="11696" y="351597"/>
                  </a:lnTo>
                  <a:lnTo>
                    <a:pt x="21980" y="294926"/>
                  </a:lnTo>
                  <a:lnTo>
                    <a:pt x="35277" y="238672"/>
                  </a:lnTo>
                  <a:lnTo>
                    <a:pt x="51266" y="207718"/>
                  </a:lnTo>
                  <a:lnTo>
                    <a:pt x="67238" y="194485"/>
                  </a:lnTo>
                  <a:lnTo>
                    <a:pt x="76411" y="189318"/>
                  </a:lnTo>
                  <a:lnTo>
                    <a:pt x="95961" y="186697"/>
                  </a:lnTo>
                  <a:lnTo>
                    <a:pt x="115179" y="190601"/>
                  </a:lnTo>
                  <a:lnTo>
                    <a:pt x="131519" y="200135"/>
                  </a:lnTo>
                  <a:lnTo>
                    <a:pt x="143460" y="215291"/>
                  </a:lnTo>
                  <a:lnTo>
                    <a:pt x="170493" y="272240"/>
                  </a:lnTo>
                  <a:lnTo>
                    <a:pt x="180426" y="326781"/>
                  </a:lnTo>
                  <a:lnTo>
                    <a:pt x="187718" y="382614"/>
                  </a:lnTo>
                  <a:lnTo>
                    <a:pt x="189158" y="429345"/>
                  </a:lnTo>
                  <a:lnTo>
                    <a:pt x="195055" y="397235"/>
                  </a:lnTo>
                  <a:lnTo>
                    <a:pt x="215867" y="358576"/>
                  </a:lnTo>
                  <a:lnTo>
                    <a:pt x="228912" y="342251"/>
                  </a:lnTo>
                  <a:lnTo>
                    <a:pt x="254999" y="325496"/>
                  </a:lnTo>
                  <a:lnTo>
                    <a:pt x="316058" y="296459"/>
                  </a:lnTo>
                  <a:lnTo>
                    <a:pt x="347500" y="276703"/>
                  </a:lnTo>
                  <a:lnTo>
                    <a:pt x="362285" y="259850"/>
                  </a:lnTo>
                  <a:lnTo>
                    <a:pt x="367865" y="250442"/>
                  </a:lnTo>
                  <a:lnTo>
                    <a:pt x="370946" y="230631"/>
                  </a:lnTo>
                  <a:lnTo>
                    <a:pt x="367246" y="210127"/>
                  </a:lnTo>
                  <a:lnTo>
                    <a:pt x="357802" y="189316"/>
                  </a:lnTo>
                  <a:lnTo>
                    <a:pt x="339567" y="174608"/>
                  </a:lnTo>
                  <a:lnTo>
                    <a:pt x="328154" y="169048"/>
                  </a:lnTo>
                  <a:lnTo>
                    <a:pt x="306113" y="165990"/>
                  </a:lnTo>
                  <a:lnTo>
                    <a:pt x="295322" y="166812"/>
                  </a:lnTo>
                  <a:lnTo>
                    <a:pt x="286958" y="170870"/>
                  </a:lnTo>
                  <a:lnTo>
                    <a:pt x="255392" y="206685"/>
                  </a:lnTo>
                  <a:lnTo>
                    <a:pt x="240488" y="239185"/>
                  </a:lnTo>
                  <a:lnTo>
                    <a:pt x="234252" y="278451"/>
                  </a:lnTo>
                  <a:lnTo>
                    <a:pt x="243425" y="339266"/>
                  </a:lnTo>
                  <a:lnTo>
                    <a:pt x="256180" y="376604"/>
                  </a:lnTo>
                  <a:lnTo>
                    <a:pt x="262033" y="387940"/>
                  </a:lnTo>
                  <a:lnTo>
                    <a:pt x="277896" y="403655"/>
                  </a:lnTo>
                  <a:lnTo>
                    <a:pt x="316675" y="423276"/>
                  </a:lnTo>
                  <a:lnTo>
                    <a:pt x="337276" y="424819"/>
                  </a:lnTo>
                  <a:lnTo>
                    <a:pt x="399089" y="421463"/>
                  </a:lnTo>
                  <a:lnTo>
                    <a:pt x="410611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90089" y="2916393"/>
              <a:ext cx="31549" cy="494841"/>
            </a:xfrm>
            <a:custGeom>
              <a:avLst/>
              <a:gdLst/>
              <a:ahLst/>
              <a:cxnLst/>
              <a:rect l="0" t="0" r="0" b="0"/>
              <a:pathLst>
                <a:path w="31549" h="494841">
                  <a:moveTo>
                    <a:pt x="10491" y="0"/>
                  </a:moveTo>
                  <a:lnTo>
                    <a:pt x="2158" y="37478"/>
                  </a:lnTo>
                  <a:lnTo>
                    <a:pt x="396" y="88902"/>
                  </a:lnTo>
                  <a:lnTo>
                    <a:pt x="91" y="141375"/>
                  </a:lnTo>
                  <a:lnTo>
                    <a:pt x="0" y="201376"/>
                  </a:lnTo>
                  <a:lnTo>
                    <a:pt x="7206" y="262827"/>
                  </a:lnTo>
                  <a:lnTo>
                    <a:pt x="9518" y="318860"/>
                  </a:lnTo>
                  <a:lnTo>
                    <a:pt x="10203" y="378747"/>
                  </a:lnTo>
                  <a:lnTo>
                    <a:pt x="11575" y="431716"/>
                  </a:lnTo>
                  <a:lnTo>
                    <a:pt x="18871" y="468337"/>
                  </a:lnTo>
                  <a:lnTo>
                    <a:pt x="31548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916393" y="324277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3120" y="12452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916393" y="3126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00621" y="3159670"/>
              <a:ext cx="294799" cy="222683"/>
            </a:xfrm>
            <a:custGeom>
              <a:avLst/>
              <a:gdLst/>
              <a:ahLst/>
              <a:cxnLst/>
              <a:rect l="0" t="0" r="0" b="0"/>
              <a:pathLst>
                <a:path w="294799" h="222683">
                  <a:moveTo>
                    <a:pt x="0" y="146278"/>
                  </a:moveTo>
                  <a:lnTo>
                    <a:pt x="17959" y="200153"/>
                  </a:lnTo>
                  <a:lnTo>
                    <a:pt x="25858" y="222682"/>
                  </a:lnTo>
                  <a:lnTo>
                    <a:pt x="21633" y="160765"/>
                  </a:lnTo>
                  <a:lnTo>
                    <a:pt x="24291" y="107372"/>
                  </a:lnTo>
                  <a:lnTo>
                    <a:pt x="35734" y="62683"/>
                  </a:lnTo>
                  <a:lnTo>
                    <a:pt x="41370" y="54284"/>
                  </a:lnTo>
                  <a:lnTo>
                    <a:pt x="56992" y="41831"/>
                  </a:lnTo>
                  <a:lnTo>
                    <a:pt x="64901" y="40381"/>
                  </a:lnTo>
                  <a:lnTo>
                    <a:pt x="72513" y="41755"/>
                  </a:lnTo>
                  <a:lnTo>
                    <a:pt x="79928" y="45010"/>
                  </a:lnTo>
                  <a:lnTo>
                    <a:pt x="91286" y="57986"/>
                  </a:lnTo>
                  <a:lnTo>
                    <a:pt x="115509" y="118379"/>
                  </a:lnTo>
                  <a:lnTo>
                    <a:pt x="133321" y="176962"/>
                  </a:lnTo>
                  <a:lnTo>
                    <a:pt x="140363" y="198520"/>
                  </a:lnTo>
                  <a:lnTo>
                    <a:pt x="142708" y="200993"/>
                  </a:lnTo>
                  <a:lnTo>
                    <a:pt x="144272" y="197963"/>
                  </a:lnTo>
                  <a:lnTo>
                    <a:pt x="152371" y="165066"/>
                  </a:lnTo>
                  <a:lnTo>
                    <a:pt x="167460" y="135077"/>
                  </a:lnTo>
                  <a:lnTo>
                    <a:pt x="223780" y="79969"/>
                  </a:lnTo>
                  <a:lnTo>
                    <a:pt x="244250" y="57481"/>
                  </a:lnTo>
                  <a:lnTo>
                    <a:pt x="254005" y="38962"/>
                  </a:lnTo>
                  <a:lnTo>
                    <a:pt x="254735" y="29110"/>
                  </a:lnTo>
                  <a:lnTo>
                    <a:pt x="249306" y="8806"/>
                  </a:lnTo>
                  <a:lnTo>
                    <a:pt x="242244" y="3157"/>
                  </a:lnTo>
                  <a:lnTo>
                    <a:pt x="221918" y="0"/>
                  </a:lnTo>
                  <a:lnTo>
                    <a:pt x="212286" y="3136"/>
                  </a:lnTo>
                  <a:lnTo>
                    <a:pt x="195345" y="15979"/>
                  </a:lnTo>
                  <a:lnTo>
                    <a:pt x="186256" y="36504"/>
                  </a:lnTo>
                  <a:lnTo>
                    <a:pt x="180421" y="93399"/>
                  </a:lnTo>
                  <a:lnTo>
                    <a:pt x="185000" y="132560"/>
                  </a:lnTo>
                  <a:lnTo>
                    <a:pt x="199354" y="166390"/>
                  </a:lnTo>
                  <a:lnTo>
                    <a:pt x="224015" y="193051"/>
                  </a:lnTo>
                  <a:lnTo>
                    <a:pt x="246572" y="202161"/>
                  </a:lnTo>
                  <a:lnTo>
                    <a:pt x="268685" y="205040"/>
                  </a:lnTo>
                  <a:lnTo>
                    <a:pt x="294798" y="198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352370" y="3116435"/>
              <a:ext cx="190797" cy="221099"/>
            </a:xfrm>
            <a:custGeom>
              <a:avLst/>
              <a:gdLst/>
              <a:ahLst/>
              <a:cxnLst/>
              <a:rect l="0" t="0" r="0" b="0"/>
              <a:pathLst>
                <a:path w="190797" h="221099">
                  <a:moveTo>
                    <a:pt x="79920" y="0"/>
                  </a:moveTo>
                  <a:lnTo>
                    <a:pt x="48637" y="9575"/>
                  </a:lnTo>
                  <a:lnTo>
                    <a:pt x="10232" y="39403"/>
                  </a:lnTo>
                  <a:lnTo>
                    <a:pt x="2154" y="59236"/>
                  </a:lnTo>
                  <a:lnTo>
                    <a:pt x="0" y="71076"/>
                  </a:lnTo>
                  <a:lnTo>
                    <a:pt x="2074" y="81309"/>
                  </a:lnTo>
                  <a:lnTo>
                    <a:pt x="13736" y="98918"/>
                  </a:lnTo>
                  <a:lnTo>
                    <a:pt x="21759" y="103380"/>
                  </a:lnTo>
                  <a:lnTo>
                    <a:pt x="75640" y="105265"/>
                  </a:lnTo>
                  <a:lnTo>
                    <a:pt x="128424" y="107621"/>
                  </a:lnTo>
                  <a:lnTo>
                    <a:pt x="161752" y="122095"/>
                  </a:lnTo>
                  <a:lnTo>
                    <a:pt x="179071" y="134593"/>
                  </a:lnTo>
                  <a:lnTo>
                    <a:pt x="188327" y="154185"/>
                  </a:lnTo>
                  <a:lnTo>
                    <a:pt x="190796" y="165961"/>
                  </a:lnTo>
                  <a:lnTo>
                    <a:pt x="188932" y="176152"/>
                  </a:lnTo>
                  <a:lnTo>
                    <a:pt x="177503" y="193713"/>
                  </a:lnTo>
                  <a:lnTo>
                    <a:pt x="151337" y="211164"/>
                  </a:lnTo>
                  <a:lnTo>
                    <a:pt x="102649" y="219136"/>
                  </a:lnTo>
                  <a:lnTo>
                    <a:pt x="57330" y="220711"/>
                  </a:lnTo>
                  <a:lnTo>
                    <a:pt x="37806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75774" y="3168529"/>
              <a:ext cx="148924" cy="216825"/>
            </a:xfrm>
            <a:custGeom>
              <a:avLst/>
              <a:gdLst/>
              <a:ahLst/>
              <a:cxnLst/>
              <a:rect l="0" t="0" r="0" b="0"/>
              <a:pathLst>
                <a:path w="148924" h="216825">
                  <a:moveTo>
                    <a:pt x="93469" y="21605"/>
                  </a:moveTo>
                  <a:lnTo>
                    <a:pt x="87880" y="4838"/>
                  </a:lnTo>
                  <a:lnTo>
                    <a:pt x="81554" y="1068"/>
                  </a:lnTo>
                  <a:lnTo>
                    <a:pt x="62048" y="0"/>
                  </a:lnTo>
                  <a:lnTo>
                    <a:pt x="44019" y="6544"/>
                  </a:lnTo>
                  <a:lnTo>
                    <a:pt x="28207" y="18421"/>
                  </a:lnTo>
                  <a:lnTo>
                    <a:pt x="13381" y="35398"/>
                  </a:lnTo>
                  <a:lnTo>
                    <a:pt x="5232" y="57761"/>
                  </a:lnTo>
                  <a:lnTo>
                    <a:pt x="0" y="110246"/>
                  </a:lnTo>
                  <a:lnTo>
                    <a:pt x="10335" y="168199"/>
                  </a:lnTo>
                  <a:lnTo>
                    <a:pt x="13480" y="178996"/>
                  </a:lnTo>
                  <a:lnTo>
                    <a:pt x="26333" y="197232"/>
                  </a:lnTo>
                  <a:lnTo>
                    <a:pt x="34674" y="205370"/>
                  </a:lnTo>
                  <a:lnTo>
                    <a:pt x="56420" y="214413"/>
                  </a:lnTo>
                  <a:lnTo>
                    <a:pt x="68770" y="216824"/>
                  </a:lnTo>
                  <a:lnTo>
                    <a:pt x="88730" y="213264"/>
                  </a:lnTo>
                  <a:lnTo>
                    <a:pt x="105401" y="202713"/>
                  </a:lnTo>
                  <a:lnTo>
                    <a:pt x="126770" y="177042"/>
                  </a:lnTo>
                  <a:lnTo>
                    <a:pt x="148923" y="126562"/>
                  </a:lnTo>
                  <a:lnTo>
                    <a:pt x="148764" y="89619"/>
                  </a:lnTo>
                  <a:lnTo>
                    <a:pt x="141309" y="54626"/>
                  </a:lnTo>
                  <a:lnTo>
                    <a:pt x="126101" y="27620"/>
                  </a:lnTo>
                  <a:lnTo>
                    <a:pt x="110312" y="15309"/>
                  </a:lnTo>
                  <a:lnTo>
                    <a:pt x="93936" y="8279"/>
                  </a:lnTo>
                  <a:lnTo>
                    <a:pt x="87931" y="8042"/>
                  </a:lnTo>
                  <a:lnTo>
                    <a:pt x="72412" y="11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054333" y="2947979"/>
              <a:ext cx="83367" cy="410612"/>
            </a:xfrm>
            <a:custGeom>
              <a:avLst/>
              <a:gdLst/>
              <a:ahLst/>
              <a:cxnLst/>
              <a:rect l="0" t="0" r="0" b="0"/>
              <a:pathLst>
                <a:path w="83367" h="410612">
                  <a:moveTo>
                    <a:pt x="41252" y="410611"/>
                  </a:moveTo>
                  <a:lnTo>
                    <a:pt x="38133" y="367920"/>
                  </a:lnTo>
                  <a:lnTo>
                    <a:pt x="30530" y="306204"/>
                  </a:lnTo>
                  <a:lnTo>
                    <a:pt x="22583" y="244062"/>
                  </a:lnTo>
                  <a:lnTo>
                    <a:pt x="15077" y="186380"/>
                  </a:lnTo>
                  <a:lnTo>
                    <a:pt x="3500" y="129926"/>
                  </a:lnTo>
                  <a:lnTo>
                    <a:pt x="0" y="73714"/>
                  </a:lnTo>
                  <a:lnTo>
                    <a:pt x="1861" y="47970"/>
                  </a:lnTo>
                  <a:lnTo>
                    <a:pt x="10487" y="28729"/>
                  </a:lnTo>
                  <a:lnTo>
                    <a:pt x="25239" y="15498"/>
                  </a:lnTo>
                  <a:lnTo>
                    <a:pt x="43494" y="6888"/>
                  </a:lnTo>
                  <a:lnTo>
                    <a:pt x="833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21886" y="316907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1825" y="16789"/>
                  </a:lnTo>
                  <a:lnTo>
                    <a:pt x="3353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421969" y="2958507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0" y="208553"/>
                  </a:lnTo>
                  <a:lnTo>
                    <a:pt x="3119" y="262615"/>
                  </a:lnTo>
                  <a:lnTo>
                    <a:pt x="8333" y="312559"/>
                  </a:lnTo>
                  <a:lnTo>
                    <a:pt x="9878" y="350753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13928" y="3187361"/>
              <a:ext cx="115521" cy="164963"/>
            </a:xfrm>
            <a:custGeom>
              <a:avLst/>
              <a:gdLst/>
              <a:ahLst/>
              <a:cxnLst/>
              <a:rect l="0" t="0" r="0" b="0"/>
              <a:pathLst>
                <a:path w="115521" h="164963">
                  <a:moveTo>
                    <a:pt x="87025" y="13302"/>
                  </a:moveTo>
                  <a:lnTo>
                    <a:pt x="75847" y="2123"/>
                  </a:lnTo>
                  <a:lnTo>
                    <a:pt x="69044" y="0"/>
                  </a:lnTo>
                  <a:lnTo>
                    <a:pt x="52127" y="761"/>
                  </a:lnTo>
                  <a:lnTo>
                    <a:pt x="36030" y="8118"/>
                  </a:lnTo>
                  <a:lnTo>
                    <a:pt x="28462" y="13356"/>
                  </a:lnTo>
                  <a:lnTo>
                    <a:pt x="16933" y="28533"/>
                  </a:lnTo>
                  <a:lnTo>
                    <a:pt x="0" y="66874"/>
                  </a:lnTo>
                  <a:lnTo>
                    <a:pt x="149" y="108983"/>
                  </a:lnTo>
                  <a:lnTo>
                    <a:pt x="7601" y="147327"/>
                  </a:lnTo>
                  <a:lnTo>
                    <a:pt x="14189" y="155295"/>
                  </a:lnTo>
                  <a:lnTo>
                    <a:pt x="33986" y="164147"/>
                  </a:lnTo>
                  <a:lnTo>
                    <a:pt x="55264" y="164962"/>
                  </a:lnTo>
                  <a:lnTo>
                    <a:pt x="75248" y="160255"/>
                  </a:lnTo>
                  <a:lnTo>
                    <a:pt x="91930" y="150364"/>
                  </a:lnTo>
                  <a:lnTo>
                    <a:pt x="104023" y="135050"/>
                  </a:lnTo>
                  <a:lnTo>
                    <a:pt x="112127" y="115375"/>
                  </a:lnTo>
                  <a:lnTo>
                    <a:pt x="115520" y="77991"/>
                  </a:lnTo>
                  <a:lnTo>
                    <a:pt x="108466" y="39618"/>
                  </a:lnTo>
                  <a:lnTo>
                    <a:pt x="87025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64124" y="3177220"/>
              <a:ext cx="157929" cy="160314"/>
            </a:xfrm>
            <a:custGeom>
              <a:avLst/>
              <a:gdLst/>
              <a:ahLst/>
              <a:cxnLst/>
              <a:rect l="0" t="0" r="0" b="0"/>
              <a:pathLst>
                <a:path w="157929" h="160314">
                  <a:moveTo>
                    <a:pt x="0" y="65557"/>
                  </a:moveTo>
                  <a:lnTo>
                    <a:pt x="11178" y="76736"/>
                  </a:lnTo>
                  <a:lnTo>
                    <a:pt x="27511" y="118284"/>
                  </a:lnTo>
                  <a:lnTo>
                    <a:pt x="34844" y="144363"/>
                  </a:lnTo>
                  <a:lnTo>
                    <a:pt x="34928" y="150850"/>
                  </a:lnTo>
                  <a:lnTo>
                    <a:pt x="32644" y="152835"/>
                  </a:lnTo>
                  <a:lnTo>
                    <a:pt x="28781" y="151818"/>
                  </a:lnTo>
                  <a:lnTo>
                    <a:pt x="21371" y="138210"/>
                  </a:lnTo>
                  <a:lnTo>
                    <a:pt x="13741" y="104241"/>
                  </a:lnTo>
                  <a:lnTo>
                    <a:pt x="14600" y="67660"/>
                  </a:lnTo>
                  <a:lnTo>
                    <a:pt x="20527" y="45435"/>
                  </a:lnTo>
                  <a:lnTo>
                    <a:pt x="30960" y="23858"/>
                  </a:lnTo>
                  <a:lnTo>
                    <a:pt x="46515" y="8810"/>
                  </a:lnTo>
                  <a:lnTo>
                    <a:pt x="55577" y="3159"/>
                  </a:lnTo>
                  <a:lnTo>
                    <a:pt x="75004" y="0"/>
                  </a:lnTo>
                  <a:lnTo>
                    <a:pt x="85097" y="795"/>
                  </a:lnTo>
                  <a:lnTo>
                    <a:pt x="102552" y="7918"/>
                  </a:lnTo>
                  <a:lnTo>
                    <a:pt x="118108" y="20052"/>
                  </a:lnTo>
                  <a:lnTo>
                    <a:pt x="138850" y="47785"/>
                  </a:lnTo>
                  <a:lnTo>
                    <a:pt x="151755" y="85118"/>
                  </a:lnTo>
                  <a:lnTo>
                    <a:pt x="156708" y="133415"/>
                  </a:lnTo>
                  <a:lnTo>
                    <a:pt x="157928" y="1603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822052" y="3209533"/>
              <a:ext cx="197870" cy="380685"/>
            </a:xfrm>
            <a:custGeom>
              <a:avLst/>
              <a:gdLst/>
              <a:ahLst/>
              <a:cxnLst/>
              <a:rect l="0" t="0" r="0" b="0"/>
              <a:pathLst>
                <a:path w="197870" h="380685">
                  <a:moveTo>
                    <a:pt x="136870" y="128000"/>
                  </a:moveTo>
                  <a:lnTo>
                    <a:pt x="148048" y="111233"/>
                  </a:lnTo>
                  <a:lnTo>
                    <a:pt x="155000" y="78449"/>
                  </a:lnTo>
                  <a:lnTo>
                    <a:pt x="151470" y="44688"/>
                  </a:lnTo>
                  <a:lnTo>
                    <a:pt x="142969" y="26242"/>
                  </a:lnTo>
                  <a:lnTo>
                    <a:pt x="137427" y="18047"/>
                  </a:lnTo>
                  <a:lnTo>
                    <a:pt x="118790" y="5823"/>
                  </a:lnTo>
                  <a:lnTo>
                    <a:pt x="107269" y="925"/>
                  </a:lnTo>
                  <a:lnTo>
                    <a:pt x="97249" y="0"/>
                  </a:lnTo>
                  <a:lnTo>
                    <a:pt x="79877" y="5211"/>
                  </a:lnTo>
                  <a:lnTo>
                    <a:pt x="56942" y="21298"/>
                  </a:lnTo>
                  <a:lnTo>
                    <a:pt x="40918" y="46472"/>
                  </a:lnTo>
                  <a:lnTo>
                    <a:pt x="38852" y="66029"/>
                  </a:lnTo>
                  <a:lnTo>
                    <a:pt x="47058" y="107180"/>
                  </a:lnTo>
                  <a:lnTo>
                    <a:pt x="62166" y="133010"/>
                  </a:lnTo>
                  <a:lnTo>
                    <a:pt x="70690" y="137189"/>
                  </a:lnTo>
                  <a:lnTo>
                    <a:pt x="92639" y="138713"/>
                  </a:lnTo>
                  <a:lnTo>
                    <a:pt x="111753" y="132372"/>
                  </a:lnTo>
                  <a:lnTo>
                    <a:pt x="120125" y="127405"/>
                  </a:lnTo>
                  <a:lnTo>
                    <a:pt x="132547" y="112528"/>
                  </a:lnTo>
                  <a:lnTo>
                    <a:pt x="137498" y="103648"/>
                  </a:lnTo>
                  <a:lnTo>
                    <a:pt x="141968" y="102407"/>
                  </a:lnTo>
                  <a:lnTo>
                    <a:pt x="146118" y="106258"/>
                  </a:lnTo>
                  <a:lnTo>
                    <a:pt x="150054" y="113506"/>
                  </a:lnTo>
                  <a:lnTo>
                    <a:pt x="163129" y="175022"/>
                  </a:lnTo>
                  <a:lnTo>
                    <a:pt x="181441" y="235685"/>
                  </a:lnTo>
                  <a:lnTo>
                    <a:pt x="192710" y="284169"/>
                  </a:lnTo>
                  <a:lnTo>
                    <a:pt x="197869" y="329990"/>
                  </a:lnTo>
                  <a:lnTo>
                    <a:pt x="192837" y="352694"/>
                  </a:lnTo>
                  <a:lnTo>
                    <a:pt x="188219" y="362024"/>
                  </a:lnTo>
                  <a:lnTo>
                    <a:pt x="180462" y="368244"/>
                  </a:lnTo>
                  <a:lnTo>
                    <a:pt x="159364" y="375155"/>
                  </a:lnTo>
                  <a:lnTo>
                    <a:pt x="107691" y="379592"/>
                  </a:lnTo>
                  <a:lnTo>
                    <a:pt x="52424" y="380469"/>
                  </a:lnTo>
                  <a:lnTo>
                    <a:pt x="0" y="380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95792" y="3274362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8617"/>
                  </a:lnTo>
                  <a:lnTo>
                    <a:pt x="1170" y="109282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085264" y="3169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232663" y="3105906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5589" y="223548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148435" y="3200663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0631" y="11178"/>
                  </a:lnTo>
                  <a:lnTo>
                    <a:pt x="71954" y="22875"/>
                  </a:lnTo>
                  <a:lnTo>
                    <a:pt x="34188" y="290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321353" y="3211191"/>
              <a:ext cx="118935" cy="174220"/>
            </a:xfrm>
            <a:custGeom>
              <a:avLst/>
              <a:gdLst/>
              <a:ahLst/>
              <a:cxnLst/>
              <a:rect l="0" t="0" r="0" b="0"/>
              <a:pathLst>
                <a:path w="118935" h="174220">
                  <a:moveTo>
                    <a:pt x="6066" y="52643"/>
                  </a:moveTo>
                  <a:lnTo>
                    <a:pt x="0" y="85095"/>
                  </a:lnTo>
                  <a:lnTo>
                    <a:pt x="2591" y="105670"/>
                  </a:lnTo>
                  <a:lnTo>
                    <a:pt x="16215" y="136985"/>
                  </a:lnTo>
                  <a:lnTo>
                    <a:pt x="35070" y="162901"/>
                  </a:lnTo>
                  <a:lnTo>
                    <a:pt x="54832" y="171836"/>
                  </a:lnTo>
                  <a:lnTo>
                    <a:pt x="66653" y="174219"/>
                  </a:lnTo>
                  <a:lnTo>
                    <a:pt x="76873" y="172298"/>
                  </a:lnTo>
                  <a:lnTo>
                    <a:pt x="94468" y="160805"/>
                  </a:lnTo>
                  <a:lnTo>
                    <a:pt x="111938" y="134604"/>
                  </a:lnTo>
                  <a:lnTo>
                    <a:pt x="118934" y="99025"/>
                  </a:lnTo>
                  <a:lnTo>
                    <a:pt x="114062" y="46250"/>
                  </a:lnTo>
                  <a:lnTo>
                    <a:pt x="1113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77739" y="2974584"/>
              <a:ext cx="274747" cy="451356"/>
            </a:xfrm>
            <a:custGeom>
              <a:avLst/>
              <a:gdLst/>
              <a:ahLst/>
              <a:cxnLst/>
              <a:rect l="0" t="0" r="0" b="0"/>
              <a:pathLst>
                <a:path w="274747" h="451356">
                  <a:moveTo>
                    <a:pt x="91836" y="352421"/>
                  </a:moveTo>
                  <a:lnTo>
                    <a:pt x="91836" y="330064"/>
                  </a:lnTo>
                  <a:lnTo>
                    <a:pt x="85597" y="312849"/>
                  </a:lnTo>
                  <a:lnTo>
                    <a:pt x="80657" y="304983"/>
                  </a:lnTo>
                  <a:lnTo>
                    <a:pt x="72685" y="299739"/>
                  </a:lnTo>
                  <a:lnTo>
                    <a:pt x="51349" y="293911"/>
                  </a:lnTo>
                  <a:lnTo>
                    <a:pt x="41448" y="295867"/>
                  </a:lnTo>
                  <a:lnTo>
                    <a:pt x="24208" y="307399"/>
                  </a:lnTo>
                  <a:lnTo>
                    <a:pt x="6937" y="333622"/>
                  </a:lnTo>
                  <a:lnTo>
                    <a:pt x="0" y="369208"/>
                  </a:lnTo>
                  <a:lnTo>
                    <a:pt x="6062" y="414748"/>
                  </a:lnTo>
                  <a:lnTo>
                    <a:pt x="11990" y="436274"/>
                  </a:lnTo>
                  <a:lnTo>
                    <a:pt x="18718" y="443418"/>
                  </a:lnTo>
                  <a:lnTo>
                    <a:pt x="38672" y="451355"/>
                  </a:lnTo>
                  <a:lnTo>
                    <a:pt x="47035" y="449963"/>
                  </a:lnTo>
                  <a:lnTo>
                    <a:pt x="53779" y="445525"/>
                  </a:lnTo>
                  <a:lnTo>
                    <a:pt x="84181" y="403459"/>
                  </a:lnTo>
                  <a:lnTo>
                    <a:pt x="110917" y="346620"/>
                  </a:lnTo>
                  <a:lnTo>
                    <a:pt x="129357" y="283901"/>
                  </a:lnTo>
                  <a:lnTo>
                    <a:pt x="139478" y="231383"/>
                  </a:lnTo>
                  <a:lnTo>
                    <a:pt x="141827" y="173058"/>
                  </a:lnTo>
                  <a:lnTo>
                    <a:pt x="136803" y="118212"/>
                  </a:lnTo>
                  <a:lnTo>
                    <a:pt x="133625" y="66087"/>
                  </a:lnTo>
                  <a:lnTo>
                    <a:pt x="124625" y="22826"/>
                  </a:lnTo>
                  <a:lnTo>
                    <a:pt x="113818" y="2773"/>
                  </a:lnTo>
                  <a:lnTo>
                    <a:pt x="108830" y="0"/>
                  </a:lnTo>
                  <a:lnTo>
                    <a:pt x="104335" y="1660"/>
                  </a:lnTo>
                  <a:lnTo>
                    <a:pt x="100169" y="6276"/>
                  </a:lnTo>
                  <a:lnTo>
                    <a:pt x="94305" y="40719"/>
                  </a:lnTo>
                  <a:lnTo>
                    <a:pt x="92568" y="93559"/>
                  </a:lnTo>
                  <a:lnTo>
                    <a:pt x="92053" y="153668"/>
                  </a:lnTo>
                  <a:lnTo>
                    <a:pt x="97490" y="215932"/>
                  </a:lnTo>
                  <a:lnTo>
                    <a:pt x="100920" y="273245"/>
                  </a:lnTo>
                  <a:lnTo>
                    <a:pt x="110485" y="329372"/>
                  </a:lnTo>
                  <a:lnTo>
                    <a:pt x="127076" y="392655"/>
                  </a:lnTo>
                  <a:lnTo>
                    <a:pt x="130537" y="396791"/>
                  </a:lnTo>
                  <a:lnTo>
                    <a:pt x="134014" y="396039"/>
                  </a:lnTo>
                  <a:lnTo>
                    <a:pt x="140997" y="385845"/>
                  </a:lnTo>
                  <a:lnTo>
                    <a:pt x="158132" y="353824"/>
                  </a:lnTo>
                  <a:lnTo>
                    <a:pt x="171604" y="340176"/>
                  </a:lnTo>
                  <a:lnTo>
                    <a:pt x="200089" y="325916"/>
                  </a:lnTo>
                  <a:lnTo>
                    <a:pt x="259065" y="301415"/>
                  </a:lnTo>
                  <a:lnTo>
                    <a:pt x="266493" y="292681"/>
                  </a:lnTo>
                  <a:lnTo>
                    <a:pt x="274746" y="270497"/>
                  </a:lnTo>
                  <a:lnTo>
                    <a:pt x="274607" y="260371"/>
                  </a:lnTo>
                  <a:lnTo>
                    <a:pt x="268214" y="242879"/>
                  </a:lnTo>
                  <a:lnTo>
                    <a:pt x="260894" y="237279"/>
                  </a:lnTo>
                  <a:lnTo>
                    <a:pt x="240282" y="231057"/>
                  </a:lnTo>
                  <a:lnTo>
                    <a:pt x="207960" y="233143"/>
                  </a:lnTo>
                  <a:lnTo>
                    <a:pt x="189850" y="244426"/>
                  </a:lnTo>
                  <a:lnTo>
                    <a:pt x="181745" y="252349"/>
                  </a:lnTo>
                  <a:lnTo>
                    <a:pt x="172740" y="273629"/>
                  </a:lnTo>
                  <a:lnTo>
                    <a:pt x="166958" y="331008"/>
                  </a:lnTo>
                  <a:lnTo>
                    <a:pt x="172407" y="358112"/>
                  </a:lnTo>
                  <a:lnTo>
                    <a:pt x="194969" y="404108"/>
                  </a:lnTo>
                  <a:lnTo>
                    <a:pt x="215071" y="430776"/>
                  </a:lnTo>
                  <a:lnTo>
                    <a:pt x="235124" y="439888"/>
                  </a:lnTo>
                  <a:lnTo>
                    <a:pt x="270820" y="4471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25482" y="2947979"/>
              <a:ext cx="112633" cy="568540"/>
            </a:xfrm>
            <a:custGeom>
              <a:avLst/>
              <a:gdLst/>
              <a:ahLst/>
              <a:cxnLst/>
              <a:rect l="0" t="0" r="0" b="0"/>
              <a:pathLst>
                <a:path w="112633" h="568540">
                  <a:moveTo>
                    <a:pt x="112632" y="0"/>
                  </a:moveTo>
                  <a:lnTo>
                    <a:pt x="101453" y="11178"/>
                  </a:lnTo>
                  <a:lnTo>
                    <a:pt x="72199" y="73217"/>
                  </a:lnTo>
                  <a:lnTo>
                    <a:pt x="52826" y="124123"/>
                  </a:lnTo>
                  <a:lnTo>
                    <a:pt x="30802" y="182359"/>
                  </a:lnTo>
                  <a:lnTo>
                    <a:pt x="18585" y="232627"/>
                  </a:lnTo>
                  <a:lnTo>
                    <a:pt x="7557" y="284566"/>
                  </a:lnTo>
                  <a:lnTo>
                    <a:pt x="0" y="337000"/>
                  </a:lnTo>
                  <a:lnTo>
                    <a:pt x="880" y="389580"/>
                  </a:lnTo>
                  <a:lnTo>
                    <a:pt x="11670" y="439085"/>
                  </a:lnTo>
                  <a:lnTo>
                    <a:pt x="36277" y="492145"/>
                  </a:lnTo>
                  <a:lnTo>
                    <a:pt x="86677" y="552185"/>
                  </a:lnTo>
                  <a:lnTo>
                    <a:pt x="102103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170542" y="2979564"/>
            <a:ext cx="1649139" cy="642240"/>
            <a:chOff x="6170542" y="2979564"/>
            <a:chExt cx="1649139" cy="642240"/>
          </a:xfrm>
        </p:grpSpPr>
        <p:sp>
          <p:nvSpPr>
            <p:cNvPr id="113" name="Freeform 112"/>
            <p:cNvSpPr/>
            <p:nvPr/>
          </p:nvSpPr>
          <p:spPr>
            <a:xfrm>
              <a:off x="6170542" y="3179433"/>
              <a:ext cx="357128" cy="220167"/>
            </a:xfrm>
            <a:custGeom>
              <a:avLst/>
              <a:gdLst/>
              <a:ahLst/>
              <a:cxnLst/>
              <a:rect l="0" t="0" r="0" b="0"/>
              <a:pathLst>
                <a:path w="357128" h="220167">
                  <a:moveTo>
                    <a:pt x="20214" y="105458"/>
                  </a:moveTo>
                  <a:lnTo>
                    <a:pt x="20214" y="154389"/>
                  </a:lnTo>
                  <a:lnTo>
                    <a:pt x="20214" y="213519"/>
                  </a:lnTo>
                  <a:lnTo>
                    <a:pt x="19044" y="219613"/>
                  </a:lnTo>
                  <a:lnTo>
                    <a:pt x="17095" y="220166"/>
                  </a:lnTo>
                  <a:lnTo>
                    <a:pt x="11809" y="211422"/>
                  </a:lnTo>
                  <a:lnTo>
                    <a:pt x="3426" y="185598"/>
                  </a:lnTo>
                  <a:lnTo>
                    <a:pt x="0" y="135542"/>
                  </a:lnTo>
                  <a:lnTo>
                    <a:pt x="4913" y="80595"/>
                  </a:lnTo>
                  <a:lnTo>
                    <a:pt x="13804" y="58923"/>
                  </a:lnTo>
                  <a:lnTo>
                    <a:pt x="19450" y="49868"/>
                  </a:lnTo>
                  <a:lnTo>
                    <a:pt x="26723" y="46171"/>
                  </a:lnTo>
                  <a:lnTo>
                    <a:pt x="35083" y="46046"/>
                  </a:lnTo>
                  <a:lnTo>
                    <a:pt x="44165" y="48303"/>
                  </a:lnTo>
                  <a:lnTo>
                    <a:pt x="60494" y="60168"/>
                  </a:lnTo>
                  <a:lnTo>
                    <a:pt x="74381" y="77140"/>
                  </a:lnTo>
                  <a:lnTo>
                    <a:pt x="96700" y="126945"/>
                  </a:lnTo>
                  <a:lnTo>
                    <a:pt x="99281" y="129142"/>
                  </a:lnTo>
                  <a:lnTo>
                    <a:pt x="101002" y="125926"/>
                  </a:lnTo>
                  <a:lnTo>
                    <a:pt x="109352" y="92733"/>
                  </a:lnTo>
                  <a:lnTo>
                    <a:pt x="124484" y="62693"/>
                  </a:lnTo>
                  <a:lnTo>
                    <a:pt x="140256" y="48237"/>
                  </a:lnTo>
                  <a:lnTo>
                    <a:pt x="149375" y="42744"/>
                  </a:lnTo>
                  <a:lnTo>
                    <a:pt x="158964" y="41422"/>
                  </a:lnTo>
                  <a:lnTo>
                    <a:pt x="178977" y="46192"/>
                  </a:lnTo>
                  <a:lnTo>
                    <a:pt x="193331" y="59230"/>
                  </a:lnTo>
                  <a:lnTo>
                    <a:pt x="207988" y="89421"/>
                  </a:lnTo>
                  <a:lnTo>
                    <a:pt x="216621" y="128002"/>
                  </a:lnTo>
                  <a:lnTo>
                    <a:pt x="217833" y="141544"/>
                  </a:lnTo>
                  <a:lnTo>
                    <a:pt x="220980" y="148233"/>
                  </a:lnTo>
                  <a:lnTo>
                    <a:pt x="225418" y="150352"/>
                  </a:lnTo>
                  <a:lnTo>
                    <a:pt x="230716" y="149425"/>
                  </a:lnTo>
                  <a:lnTo>
                    <a:pt x="249351" y="136943"/>
                  </a:lnTo>
                  <a:lnTo>
                    <a:pt x="307643" y="84260"/>
                  </a:lnTo>
                  <a:lnTo>
                    <a:pt x="341632" y="56297"/>
                  </a:lnTo>
                  <a:lnTo>
                    <a:pt x="350241" y="36035"/>
                  </a:lnTo>
                  <a:lnTo>
                    <a:pt x="352536" y="24081"/>
                  </a:lnTo>
                  <a:lnTo>
                    <a:pt x="349387" y="14942"/>
                  </a:lnTo>
                  <a:lnTo>
                    <a:pt x="342608" y="7679"/>
                  </a:lnTo>
                  <a:lnTo>
                    <a:pt x="333409" y="1667"/>
                  </a:lnTo>
                  <a:lnTo>
                    <a:pt x="323768" y="0"/>
                  </a:lnTo>
                  <a:lnTo>
                    <a:pt x="303696" y="4385"/>
                  </a:lnTo>
                  <a:lnTo>
                    <a:pt x="278254" y="20008"/>
                  </a:lnTo>
                  <a:lnTo>
                    <a:pt x="266310" y="39014"/>
                  </a:lnTo>
                  <a:lnTo>
                    <a:pt x="258272" y="63059"/>
                  </a:lnTo>
                  <a:lnTo>
                    <a:pt x="254916" y="101734"/>
                  </a:lnTo>
                  <a:lnTo>
                    <a:pt x="261981" y="135940"/>
                  </a:lnTo>
                  <a:lnTo>
                    <a:pt x="272336" y="157610"/>
                  </a:lnTo>
                  <a:lnTo>
                    <a:pt x="287856" y="172700"/>
                  </a:lnTo>
                  <a:lnTo>
                    <a:pt x="296908" y="178362"/>
                  </a:lnTo>
                  <a:lnTo>
                    <a:pt x="319444" y="181533"/>
                  </a:lnTo>
                  <a:lnTo>
                    <a:pt x="357127" y="1791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66169" y="3200625"/>
              <a:ext cx="119427" cy="179004"/>
            </a:xfrm>
            <a:custGeom>
              <a:avLst/>
              <a:gdLst/>
              <a:ahLst/>
              <a:cxnLst/>
              <a:rect l="0" t="0" r="0" b="0"/>
              <a:pathLst>
                <a:path w="119427" h="179004">
                  <a:moveTo>
                    <a:pt x="14142" y="73737"/>
                  </a:moveTo>
                  <a:lnTo>
                    <a:pt x="17261" y="127882"/>
                  </a:lnTo>
                  <a:lnTo>
                    <a:pt x="28796" y="177239"/>
                  </a:lnTo>
                  <a:lnTo>
                    <a:pt x="29760" y="179003"/>
                  </a:lnTo>
                  <a:lnTo>
                    <a:pt x="16866" y="125762"/>
                  </a:lnTo>
                  <a:lnTo>
                    <a:pt x="0" y="68067"/>
                  </a:lnTo>
                  <a:lnTo>
                    <a:pt x="723" y="33063"/>
                  </a:lnTo>
                  <a:lnTo>
                    <a:pt x="11688" y="14326"/>
                  </a:lnTo>
                  <a:lnTo>
                    <a:pt x="19525" y="6054"/>
                  </a:lnTo>
                  <a:lnTo>
                    <a:pt x="28259" y="1709"/>
                  </a:lnTo>
                  <a:lnTo>
                    <a:pt x="47322" y="0"/>
                  </a:lnTo>
                  <a:lnTo>
                    <a:pt x="86986" y="8436"/>
                  </a:lnTo>
                  <a:lnTo>
                    <a:pt x="119426" y="21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753706" y="3295419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2" y="90659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59295" y="3190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56803" y="2998060"/>
              <a:ext cx="113063" cy="423702"/>
            </a:xfrm>
            <a:custGeom>
              <a:avLst/>
              <a:gdLst/>
              <a:ahLst/>
              <a:cxnLst/>
              <a:rect l="0" t="0" r="0" b="0"/>
              <a:pathLst>
                <a:path w="113063" h="423702">
                  <a:moveTo>
                    <a:pt x="92005" y="339473"/>
                  </a:moveTo>
                  <a:lnTo>
                    <a:pt x="72877" y="279533"/>
                  </a:lnTo>
                  <a:lnTo>
                    <a:pt x="61666" y="261750"/>
                  </a:lnTo>
                  <a:lnTo>
                    <a:pt x="54232" y="257242"/>
                  </a:lnTo>
                  <a:lnTo>
                    <a:pt x="36612" y="255353"/>
                  </a:lnTo>
                  <a:lnTo>
                    <a:pt x="29341" y="259996"/>
                  </a:lnTo>
                  <a:lnTo>
                    <a:pt x="18140" y="277634"/>
                  </a:lnTo>
                  <a:lnTo>
                    <a:pt x="2589" y="327085"/>
                  </a:lnTo>
                  <a:lnTo>
                    <a:pt x="0" y="366868"/>
                  </a:lnTo>
                  <a:lnTo>
                    <a:pt x="3541" y="390253"/>
                  </a:lnTo>
                  <a:lnTo>
                    <a:pt x="12133" y="409225"/>
                  </a:lnTo>
                  <a:lnTo>
                    <a:pt x="17700" y="417560"/>
                  </a:lnTo>
                  <a:lnTo>
                    <a:pt x="24921" y="421947"/>
                  </a:lnTo>
                  <a:lnTo>
                    <a:pt x="42303" y="423701"/>
                  </a:lnTo>
                  <a:lnTo>
                    <a:pt x="50681" y="420192"/>
                  </a:lnTo>
                  <a:lnTo>
                    <a:pt x="66230" y="406934"/>
                  </a:lnTo>
                  <a:lnTo>
                    <a:pt x="82548" y="379739"/>
                  </a:lnTo>
                  <a:lnTo>
                    <a:pt x="98542" y="328363"/>
                  </a:lnTo>
                  <a:lnTo>
                    <a:pt x="108240" y="273010"/>
                  </a:lnTo>
                  <a:lnTo>
                    <a:pt x="111633" y="213326"/>
                  </a:lnTo>
                  <a:lnTo>
                    <a:pt x="111469" y="160416"/>
                  </a:lnTo>
                  <a:lnTo>
                    <a:pt x="104645" y="100553"/>
                  </a:lnTo>
                  <a:lnTo>
                    <a:pt x="97361" y="38945"/>
                  </a:lnTo>
                  <a:lnTo>
                    <a:pt x="88004" y="3983"/>
                  </a:lnTo>
                  <a:lnTo>
                    <a:pt x="82318" y="0"/>
                  </a:lnTo>
                  <a:lnTo>
                    <a:pt x="75018" y="853"/>
                  </a:lnTo>
                  <a:lnTo>
                    <a:pt x="66643" y="4932"/>
                  </a:lnTo>
                  <a:lnTo>
                    <a:pt x="62228" y="12331"/>
                  </a:lnTo>
                  <a:lnTo>
                    <a:pt x="60430" y="60947"/>
                  </a:lnTo>
                  <a:lnTo>
                    <a:pt x="60422" y="112667"/>
                  </a:lnTo>
                  <a:lnTo>
                    <a:pt x="60420" y="169326"/>
                  </a:lnTo>
                  <a:lnTo>
                    <a:pt x="66009" y="229695"/>
                  </a:lnTo>
                  <a:lnTo>
                    <a:pt x="71142" y="283820"/>
                  </a:lnTo>
                  <a:lnTo>
                    <a:pt x="82209" y="336452"/>
                  </a:lnTo>
                  <a:lnTo>
                    <a:pt x="89991" y="356848"/>
                  </a:lnTo>
                  <a:lnTo>
                    <a:pt x="113062" y="381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24703" y="3242777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22507" y="31164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09368" y="3217702"/>
              <a:ext cx="176353" cy="213114"/>
            </a:xfrm>
            <a:custGeom>
              <a:avLst/>
              <a:gdLst/>
              <a:ahLst/>
              <a:cxnLst/>
              <a:rect l="0" t="0" r="0" b="0"/>
              <a:pathLst>
                <a:path w="176353" h="213114">
                  <a:moveTo>
                    <a:pt x="102653" y="98774"/>
                  </a:moveTo>
                  <a:lnTo>
                    <a:pt x="84695" y="37664"/>
                  </a:lnTo>
                  <a:lnTo>
                    <a:pt x="77904" y="15462"/>
                  </a:lnTo>
                  <a:lnTo>
                    <a:pt x="70945" y="8138"/>
                  </a:lnTo>
                  <a:lnTo>
                    <a:pt x="50736" y="0"/>
                  </a:lnTo>
                  <a:lnTo>
                    <a:pt x="42305" y="2509"/>
                  </a:lnTo>
                  <a:lnTo>
                    <a:pt x="35515" y="8861"/>
                  </a:lnTo>
                  <a:lnTo>
                    <a:pt x="20369" y="40158"/>
                  </a:lnTo>
                  <a:lnTo>
                    <a:pt x="4771" y="92655"/>
                  </a:lnTo>
                  <a:lnTo>
                    <a:pt x="0" y="146915"/>
                  </a:lnTo>
                  <a:lnTo>
                    <a:pt x="7376" y="181669"/>
                  </a:lnTo>
                  <a:lnTo>
                    <a:pt x="17803" y="203467"/>
                  </a:lnTo>
                  <a:lnTo>
                    <a:pt x="25030" y="209514"/>
                  </a:lnTo>
                  <a:lnTo>
                    <a:pt x="33357" y="212375"/>
                  </a:lnTo>
                  <a:lnTo>
                    <a:pt x="42417" y="213113"/>
                  </a:lnTo>
                  <a:lnTo>
                    <a:pt x="50798" y="210094"/>
                  </a:lnTo>
                  <a:lnTo>
                    <a:pt x="66348" y="197383"/>
                  </a:lnTo>
                  <a:lnTo>
                    <a:pt x="82667" y="170495"/>
                  </a:lnTo>
                  <a:lnTo>
                    <a:pt x="102331" y="116451"/>
                  </a:lnTo>
                  <a:lnTo>
                    <a:pt x="105948" y="103540"/>
                  </a:lnTo>
                  <a:lnTo>
                    <a:pt x="109529" y="99612"/>
                  </a:lnTo>
                  <a:lnTo>
                    <a:pt x="113086" y="101672"/>
                  </a:lnTo>
                  <a:lnTo>
                    <a:pt x="143331" y="157142"/>
                  </a:lnTo>
                  <a:lnTo>
                    <a:pt x="176352" y="183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07388" y="3210630"/>
              <a:ext cx="146789" cy="169018"/>
            </a:xfrm>
            <a:custGeom>
              <a:avLst/>
              <a:gdLst/>
              <a:ahLst/>
              <a:cxnLst/>
              <a:rect l="0" t="0" r="0" b="0"/>
              <a:pathLst>
                <a:path w="146789" h="169018">
                  <a:moveTo>
                    <a:pt x="9918" y="74261"/>
                  </a:moveTo>
                  <a:lnTo>
                    <a:pt x="4328" y="91028"/>
                  </a:lnTo>
                  <a:lnTo>
                    <a:pt x="8373" y="149706"/>
                  </a:lnTo>
                  <a:lnTo>
                    <a:pt x="8061" y="168623"/>
                  </a:lnTo>
                  <a:lnTo>
                    <a:pt x="6340" y="168755"/>
                  </a:lnTo>
                  <a:lnTo>
                    <a:pt x="4023" y="165332"/>
                  </a:lnTo>
                  <a:lnTo>
                    <a:pt x="0" y="110459"/>
                  </a:lnTo>
                  <a:lnTo>
                    <a:pt x="5098" y="56195"/>
                  </a:lnTo>
                  <a:lnTo>
                    <a:pt x="14079" y="22505"/>
                  </a:lnTo>
                  <a:lnTo>
                    <a:pt x="19711" y="14020"/>
                  </a:lnTo>
                  <a:lnTo>
                    <a:pt x="35327" y="1474"/>
                  </a:lnTo>
                  <a:lnTo>
                    <a:pt x="44405" y="0"/>
                  </a:lnTo>
                  <a:lnTo>
                    <a:pt x="63849" y="4601"/>
                  </a:lnTo>
                  <a:lnTo>
                    <a:pt x="88938" y="20346"/>
                  </a:lnTo>
                  <a:lnTo>
                    <a:pt x="100800" y="36260"/>
                  </a:lnTo>
                  <a:lnTo>
                    <a:pt x="133724" y="95679"/>
                  </a:lnTo>
                  <a:lnTo>
                    <a:pt x="140982" y="117705"/>
                  </a:lnTo>
                  <a:lnTo>
                    <a:pt x="146788" y="169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72182" y="3214204"/>
              <a:ext cx="200367" cy="190465"/>
            </a:xfrm>
            <a:custGeom>
              <a:avLst/>
              <a:gdLst/>
              <a:ahLst/>
              <a:cxnLst/>
              <a:rect l="0" t="0" r="0" b="0"/>
              <a:pathLst>
                <a:path w="200367" h="190465">
                  <a:moveTo>
                    <a:pt x="139921" y="39101"/>
                  </a:moveTo>
                  <a:lnTo>
                    <a:pt x="134332" y="22334"/>
                  </a:lnTo>
                  <a:lnTo>
                    <a:pt x="122229" y="10982"/>
                  </a:lnTo>
                  <a:lnTo>
                    <a:pt x="103982" y="3207"/>
                  </a:lnTo>
                  <a:lnTo>
                    <a:pt x="68571" y="0"/>
                  </a:lnTo>
                  <a:lnTo>
                    <a:pt x="46209" y="3395"/>
                  </a:lnTo>
                  <a:lnTo>
                    <a:pt x="27691" y="15043"/>
                  </a:lnTo>
                  <a:lnTo>
                    <a:pt x="12833" y="31918"/>
                  </a:lnTo>
                  <a:lnTo>
                    <a:pt x="2329" y="51117"/>
                  </a:lnTo>
                  <a:lnTo>
                    <a:pt x="0" y="71348"/>
                  </a:lnTo>
                  <a:lnTo>
                    <a:pt x="1017" y="81656"/>
                  </a:lnTo>
                  <a:lnTo>
                    <a:pt x="6374" y="88528"/>
                  </a:lnTo>
                  <a:lnTo>
                    <a:pt x="24805" y="96164"/>
                  </a:lnTo>
                  <a:lnTo>
                    <a:pt x="45475" y="93318"/>
                  </a:lnTo>
                  <a:lnTo>
                    <a:pt x="68699" y="86594"/>
                  </a:lnTo>
                  <a:lnTo>
                    <a:pt x="98519" y="83606"/>
                  </a:lnTo>
                  <a:lnTo>
                    <a:pt x="125030" y="88517"/>
                  </a:lnTo>
                  <a:lnTo>
                    <a:pt x="170645" y="110734"/>
                  </a:lnTo>
                  <a:lnTo>
                    <a:pt x="197248" y="136365"/>
                  </a:lnTo>
                  <a:lnTo>
                    <a:pt x="200366" y="144888"/>
                  </a:lnTo>
                  <a:lnTo>
                    <a:pt x="200105" y="152909"/>
                  </a:lnTo>
                  <a:lnTo>
                    <a:pt x="197591" y="160597"/>
                  </a:lnTo>
                  <a:lnTo>
                    <a:pt x="192406" y="166892"/>
                  </a:lnTo>
                  <a:lnTo>
                    <a:pt x="168340" y="181340"/>
                  </a:lnTo>
                  <a:lnTo>
                    <a:pt x="149042" y="189276"/>
                  </a:lnTo>
                  <a:lnTo>
                    <a:pt x="128768" y="190464"/>
                  </a:lnTo>
                  <a:lnTo>
                    <a:pt x="87155" y="181694"/>
                  </a:lnTo>
                  <a:lnTo>
                    <a:pt x="55694" y="1654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601575" y="2979564"/>
              <a:ext cx="218106" cy="642240"/>
            </a:xfrm>
            <a:custGeom>
              <a:avLst/>
              <a:gdLst/>
              <a:ahLst/>
              <a:cxnLst/>
              <a:rect l="0" t="0" r="0" b="0"/>
              <a:pathLst>
                <a:path w="218106" h="642240">
                  <a:moveTo>
                    <a:pt x="0" y="0"/>
                  </a:moveTo>
                  <a:lnTo>
                    <a:pt x="11178" y="16768"/>
                  </a:lnTo>
                  <a:lnTo>
                    <a:pt x="73217" y="65183"/>
                  </a:lnTo>
                  <a:lnTo>
                    <a:pt x="130583" y="122540"/>
                  </a:lnTo>
                  <a:lnTo>
                    <a:pt x="166174" y="178580"/>
                  </a:lnTo>
                  <a:lnTo>
                    <a:pt x="196081" y="235057"/>
                  </a:lnTo>
                  <a:lnTo>
                    <a:pt x="214944" y="298509"/>
                  </a:lnTo>
                  <a:lnTo>
                    <a:pt x="218105" y="341781"/>
                  </a:lnTo>
                  <a:lnTo>
                    <a:pt x="206205" y="404927"/>
                  </a:lnTo>
                  <a:lnTo>
                    <a:pt x="176042" y="467244"/>
                  </a:lnTo>
                  <a:lnTo>
                    <a:pt x="136289" y="522707"/>
                  </a:lnTo>
                  <a:lnTo>
                    <a:pt x="94642" y="573394"/>
                  </a:lnTo>
                  <a:lnTo>
                    <a:pt x="51457" y="629938"/>
                  </a:lnTo>
                  <a:lnTo>
                    <a:pt x="42114" y="642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101194" y="3055265"/>
            <a:ext cx="1195470" cy="721255"/>
            <a:chOff x="8101194" y="3055265"/>
            <a:chExt cx="1195470" cy="721255"/>
          </a:xfrm>
        </p:grpSpPr>
        <p:sp>
          <p:nvSpPr>
            <p:cNvPr id="125" name="Freeform 124"/>
            <p:cNvSpPr/>
            <p:nvPr/>
          </p:nvSpPr>
          <p:spPr>
            <a:xfrm>
              <a:off x="8101194" y="3263039"/>
              <a:ext cx="192811" cy="513481"/>
            </a:xfrm>
            <a:custGeom>
              <a:avLst/>
              <a:gdLst/>
              <a:ahLst/>
              <a:cxnLst/>
              <a:rect l="0" t="0" r="0" b="0"/>
              <a:pathLst>
                <a:path w="192811" h="513481">
                  <a:moveTo>
                    <a:pt x="16277" y="169251"/>
                  </a:moveTo>
                  <a:lnTo>
                    <a:pt x="21866" y="231343"/>
                  </a:lnTo>
                  <a:lnTo>
                    <a:pt x="27000" y="288794"/>
                  </a:lnTo>
                  <a:lnTo>
                    <a:pt x="34946" y="342603"/>
                  </a:lnTo>
                  <a:lnTo>
                    <a:pt x="39747" y="391800"/>
                  </a:lnTo>
                  <a:lnTo>
                    <a:pt x="46260" y="455237"/>
                  </a:lnTo>
                  <a:lnTo>
                    <a:pt x="46376" y="511874"/>
                  </a:lnTo>
                  <a:lnTo>
                    <a:pt x="44532" y="513480"/>
                  </a:lnTo>
                  <a:lnTo>
                    <a:pt x="42133" y="511041"/>
                  </a:lnTo>
                  <a:lnTo>
                    <a:pt x="32166" y="447974"/>
                  </a:lnTo>
                  <a:lnTo>
                    <a:pt x="28394" y="396115"/>
                  </a:lnTo>
                  <a:lnTo>
                    <a:pt x="19883" y="338586"/>
                  </a:lnTo>
                  <a:lnTo>
                    <a:pt x="16176" y="290264"/>
                  </a:lnTo>
                  <a:lnTo>
                    <a:pt x="9358" y="238901"/>
                  </a:lnTo>
                  <a:lnTo>
                    <a:pt x="5648" y="186638"/>
                  </a:lnTo>
                  <a:lnTo>
                    <a:pt x="0" y="134109"/>
                  </a:lnTo>
                  <a:lnTo>
                    <a:pt x="4695" y="82669"/>
                  </a:lnTo>
                  <a:lnTo>
                    <a:pt x="10350" y="52002"/>
                  </a:lnTo>
                  <a:lnTo>
                    <a:pt x="15836" y="40782"/>
                  </a:lnTo>
                  <a:lnTo>
                    <a:pt x="54131" y="4255"/>
                  </a:lnTo>
                  <a:lnTo>
                    <a:pt x="63740" y="762"/>
                  </a:lnTo>
                  <a:lnTo>
                    <a:pt x="86895" y="0"/>
                  </a:lnTo>
                  <a:lnTo>
                    <a:pt x="120649" y="6149"/>
                  </a:lnTo>
                  <a:lnTo>
                    <a:pt x="152878" y="26557"/>
                  </a:lnTo>
                  <a:lnTo>
                    <a:pt x="167846" y="45000"/>
                  </a:lnTo>
                  <a:lnTo>
                    <a:pt x="186986" y="85436"/>
                  </a:lnTo>
                  <a:lnTo>
                    <a:pt x="192810" y="122320"/>
                  </a:lnTo>
                  <a:lnTo>
                    <a:pt x="187934" y="142933"/>
                  </a:lnTo>
                  <a:lnTo>
                    <a:pt x="165738" y="175230"/>
                  </a:lnTo>
                  <a:lnTo>
                    <a:pt x="134521" y="197019"/>
                  </a:lnTo>
                  <a:lnTo>
                    <a:pt x="95636" y="212703"/>
                  </a:lnTo>
                  <a:lnTo>
                    <a:pt x="71435" y="214689"/>
                  </a:lnTo>
                  <a:lnTo>
                    <a:pt x="26806" y="2113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344500" y="3255505"/>
              <a:ext cx="141470" cy="215255"/>
            </a:xfrm>
            <a:custGeom>
              <a:avLst/>
              <a:gdLst/>
              <a:ahLst/>
              <a:cxnLst/>
              <a:rect l="0" t="0" r="0" b="0"/>
              <a:pathLst>
                <a:path w="141470" h="215255">
                  <a:moveTo>
                    <a:pt x="4598" y="92557"/>
                  </a:moveTo>
                  <a:lnTo>
                    <a:pt x="29792" y="154837"/>
                  </a:lnTo>
                  <a:lnTo>
                    <a:pt x="49262" y="202648"/>
                  </a:lnTo>
                  <a:lnTo>
                    <a:pt x="57204" y="215186"/>
                  </a:lnTo>
                  <a:lnTo>
                    <a:pt x="56046" y="215254"/>
                  </a:lnTo>
                  <a:lnTo>
                    <a:pt x="48521" y="207920"/>
                  </a:lnTo>
                  <a:lnTo>
                    <a:pt x="32301" y="182890"/>
                  </a:lnTo>
                  <a:lnTo>
                    <a:pt x="12030" y="119588"/>
                  </a:lnTo>
                  <a:lnTo>
                    <a:pt x="0" y="65444"/>
                  </a:lnTo>
                  <a:lnTo>
                    <a:pt x="1775" y="41902"/>
                  </a:lnTo>
                  <a:lnTo>
                    <a:pt x="9583" y="22860"/>
                  </a:lnTo>
                  <a:lnTo>
                    <a:pt x="14940" y="14507"/>
                  </a:lnTo>
                  <a:lnTo>
                    <a:pt x="24361" y="8938"/>
                  </a:lnTo>
                  <a:lnTo>
                    <a:pt x="78388" y="0"/>
                  </a:lnTo>
                  <a:lnTo>
                    <a:pt x="114199" y="1572"/>
                  </a:lnTo>
                  <a:lnTo>
                    <a:pt x="141469" y="8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93334" y="3279302"/>
              <a:ext cx="114595" cy="179370"/>
            </a:xfrm>
            <a:custGeom>
              <a:avLst/>
              <a:gdLst/>
              <a:ahLst/>
              <a:cxnLst/>
              <a:rect l="0" t="0" r="0" b="0"/>
              <a:pathLst>
                <a:path w="114595" h="179370">
                  <a:moveTo>
                    <a:pt x="87391" y="5589"/>
                  </a:moveTo>
                  <a:lnTo>
                    <a:pt x="70623" y="0"/>
                  </a:lnTo>
                  <a:lnTo>
                    <a:pt x="62174" y="1863"/>
                  </a:lnTo>
                  <a:lnTo>
                    <a:pt x="43428" y="13291"/>
                  </a:lnTo>
                  <a:lnTo>
                    <a:pt x="18734" y="39457"/>
                  </a:lnTo>
                  <a:lnTo>
                    <a:pt x="2187" y="69436"/>
                  </a:lnTo>
                  <a:lnTo>
                    <a:pt x="0" y="90117"/>
                  </a:lnTo>
                  <a:lnTo>
                    <a:pt x="5086" y="148565"/>
                  </a:lnTo>
                  <a:lnTo>
                    <a:pt x="14156" y="167010"/>
                  </a:lnTo>
                  <a:lnTo>
                    <a:pt x="22191" y="172864"/>
                  </a:lnTo>
                  <a:lnTo>
                    <a:pt x="43596" y="179369"/>
                  </a:lnTo>
                  <a:lnTo>
                    <a:pt x="54685" y="177594"/>
                  </a:lnTo>
                  <a:lnTo>
                    <a:pt x="76364" y="166264"/>
                  </a:lnTo>
                  <a:lnTo>
                    <a:pt x="102711" y="140154"/>
                  </a:lnTo>
                  <a:lnTo>
                    <a:pt x="111748" y="117258"/>
                  </a:lnTo>
                  <a:lnTo>
                    <a:pt x="114594" y="91484"/>
                  </a:lnTo>
                  <a:lnTo>
                    <a:pt x="110009" y="43050"/>
                  </a:lnTo>
                  <a:lnTo>
                    <a:pt x="108448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633368" y="3284891"/>
              <a:ext cx="157928" cy="192640"/>
            </a:xfrm>
            <a:custGeom>
              <a:avLst/>
              <a:gdLst/>
              <a:ahLst/>
              <a:cxnLst/>
              <a:rect l="0" t="0" r="0" b="0"/>
              <a:pathLst>
                <a:path w="157928" h="192640">
                  <a:moveTo>
                    <a:pt x="0" y="0"/>
                  </a:moveTo>
                  <a:lnTo>
                    <a:pt x="11178" y="11178"/>
                  </a:lnTo>
                  <a:lnTo>
                    <a:pt x="16666" y="29144"/>
                  </a:lnTo>
                  <a:lnTo>
                    <a:pt x="25994" y="65567"/>
                  </a:lnTo>
                  <a:lnTo>
                    <a:pt x="50108" y="119796"/>
                  </a:lnTo>
                  <a:lnTo>
                    <a:pt x="76022" y="178122"/>
                  </a:lnTo>
                  <a:lnTo>
                    <a:pt x="82267" y="188938"/>
                  </a:lnTo>
                  <a:lnTo>
                    <a:pt x="88770" y="192639"/>
                  </a:lnTo>
                  <a:lnTo>
                    <a:pt x="95444" y="191597"/>
                  </a:lnTo>
                  <a:lnTo>
                    <a:pt x="102234" y="187393"/>
                  </a:lnTo>
                  <a:lnTo>
                    <a:pt x="112898" y="173363"/>
                  </a:lnTo>
                  <a:lnTo>
                    <a:pt x="125478" y="139494"/>
                  </a:lnTo>
                  <a:lnTo>
                    <a:pt x="140209" y="86826"/>
                  </a:lnTo>
                  <a:lnTo>
                    <a:pt x="154786" y="29833"/>
                  </a:lnTo>
                  <a:lnTo>
                    <a:pt x="15792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864995" y="3348062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3119" y="42691"/>
                  </a:lnTo>
                  <a:lnTo>
                    <a:pt x="10722" y="103238"/>
                  </a:lnTo>
                  <a:lnTo>
                    <a:pt x="25054" y="166569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864995" y="32322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984641" y="3055265"/>
              <a:ext cx="312023" cy="503498"/>
            </a:xfrm>
            <a:custGeom>
              <a:avLst/>
              <a:gdLst/>
              <a:ahLst/>
              <a:cxnLst/>
              <a:rect l="0" t="0" r="0" b="0"/>
              <a:pathLst>
                <a:path w="312023" h="503498">
                  <a:moveTo>
                    <a:pt x="90924" y="408610"/>
                  </a:moveTo>
                  <a:lnTo>
                    <a:pt x="87804" y="365919"/>
                  </a:lnTo>
                  <a:lnTo>
                    <a:pt x="81348" y="346352"/>
                  </a:lnTo>
                  <a:lnTo>
                    <a:pt x="70680" y="329857"/>
                  </a:lnTo>
                  <a:lnTo>
                    <a:pt x="63390" y="325693"/>
                  </a:lnTo>
                  <a:lnTo>
                    <a:pt x="45931" y="324185"/>
                  </a:lnTo>
                  <a:lnTo>
                    <a:pt x="38702" y="327760"/>
                  </a:lnTo>
                  <a:lnTo>
                    <a:pt x="9105" y="368328"/>
                  </a:lnTo>
                  <a:lnTo>
                    <a:pt x="0" y="404214"/>
                  </a:lnTo>
                  <a:lnTo>
                    <a:pt x="2892" y="438893"/>
                  </a:lnTo>
                  <a:lnTo>
                    <a:pt x="15519" y="480882"/>
                  </a:lnTo>
                  <a:lnTo>
                    <a:pt x="26605" y="497663"/>
                  </a:lnTo>
                  <a:lnTo>
                    <a:pt x="34006" y="501904"/>
                  </a:lnTo>
                  <a:lnTo>
                    <a:pt x="51589" y="503497"/>
                  </a:lnTo>
                  <a:lnTo>
                    <a:pt x="60021" y="499944"/>
                  </a:lnTo>
                  <a:lnTo>
                    <a:pt x="83067" y="478176"/>
                  </a:lnTo>
                  <a:lnTo>
                    <a:pt x="97571" y="459416"/>
                  </a:lnTo>
                  <a:lnTo>
                    <a:pt x="113300" y="412355"/>
                  </a:lnTo>
                  <a:lnTo>
                    <a:pt x="125370" y="353958"/>
                  </a:lnTo>
                  <a:lnTo>
                    <a:pt x="130766" y="292201"/>
                  </a:lnTo>
                  <a:lnTo>
                    <a:pt x="137954" y="240628"/>
                  </a:lnTo>
                  <a:lnTo>
                    <a:pt x="141903" y="178943"/>
                  </a:lnTo>
                  <a:lnTo>
                    <a:pt x="142827" y="135740"/>
                  </a:lnTo>
                  <a:lnTo>
                    <a:pt x="140228" y="75076"/>
                  </a:lnTo>
                  <a:lnTo>
                    <a:pt x="135169" y="23176"/>
                  </a:lnTo>
                  <a:lnTo>
                    <a:pt x="132815" y="1000"/>
                  </a:lnTo>
                  <a:lnTo>
                    <a:pt x="130549" y="0"/>
                  </a:lnTo>
                  <a:lnTo>
                    <a:pt x="127869" y="2842"/>
                  </a:lnTo>
                  <a:lnTo>
                    <a:pt x="122398" y="50602"/>
                  </a:lnTo>
                  <a:lnTo>
                    <a:pt x="115588" y="106392"/>
                  </a:lnTo>
                  <a:lnTo>
                    <a:pt x="113049" y="168545"/>
                  </a:lnTo>
                  <a:lnTo>
                    <a:pt x="112456" y="214567"/>
                  </a:lnTo>
                  <a:lnTo>
                    <a:pt x="112121" y="275337"/>
                  </a:lnTo>
                  <a:lnTo>
                    <a:pt x="119244" y="332632"/>
                  </a:lnTo>
                  <a:lnTo>
                    <a:pt x="124984" y="387796"/>
                  </a:lnTo>
                  <a:lnTo>
                    <a:pt x="127669" y="401753"/>
                  </a:lnTo>
                  <a:lnTo>
                    <a:pt x="131798" y="407548"/>
                  </a:lnTo>
                  <a:lnTo>
                    <a:pt x="136890" y="407902"/>
                  </a:lnTo>
                  <a:lnTo>
                    <a:pt x="142625" y="404629"/>
                  </a:lnTo>
                  <a:lnTo>
                    <a:pt x="152116" y="391633"/>
                  </a:lnTo>
                  <a:lnTo>
                    <a:pt x="167156" y="367705"/>
                  </a:lnTo>
                  <a:lnTo>
                    <a:pt x="180957" y="354165"/>
                  </a:lnTo>
                  <a:lnTo>
                    <a:pt x="221532" y="335941"/>
                  </a:lnTo>
                  <a:lnTo>
                    <a:pt x="278442" y="316329"/>
                  </a:lnTo>
                  <a:lnTo>
                    <a:pt x="295538" y="304815"/>
                  </a:lnTo>
                  <a:lnTo>
                    <a:pt x="299862" y="296130"/>
                  </a:lnTo>
                  <a:lnTo>
                    <a:pt x="301548" y="274001"/>
                  </a:lnTo>
                  <a:lnTo>
                    <a:pt x="290331" y="240824"/>
                  </a:lnTo>
                  <a:lnTo>
                    <a:pt x="266601" y="214356"/>
                  </a:lnTo>
                  <a:lnTo>
                    <a:pt x="257175" y="210088"/>
                  </a:lnTo>
                  <a:lnTo>
                    <a:pt x="237343" y="208464"/>
                  </a:lnTo>
                  <a:lnTo>
                    <a:pt x="228311" y="212009"/>
                  </a:lnTo>
                  <a:lnTo>
                    <a:pt x="212036" y="225306"/>
                  </a:lnTo>
                  <a:lnTo>
                    <a:pt x="195309" y="258111"/>
                  </a:lnTo>
                  <a:lnTo>
                    <a:pt x="187582" y="319524"/>
                  </a:lnTo>
                  <a:lnTo>
                    <a:pt x="188584" y="368307"/>
                  </a:lnTo>
                  <a:lnTo>
                    <a:pt x="202658" y="404857"/>
                  </a:lnTo>
                  <a:lnTo>
                    <a:pt x="235200" y="446258"/>
                  </a:lnTo>
                  <a:lnTo>
                    <a:pt x="255263" y="454588"/>
                  </a:lnTo>
                  <a:lnTo>
                    <a:pt x="312022" y="461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200441" y="3716559"/>
            <a:ext cx="4285913" cy="602057"/>
            <a:chOff x="1200441" y="3716559"/>
            <a:chExt cx="4285913" cy="602057"/>
          </a:xfrm>
        </p:grpSpPr>
        <p:sp>
          <p:nvSpPr>
            <p:cNvPr id="133" name="Freeform 132"/>
            <p:cNvSpPr/>
            <p:nvPr/>
          </p:nvSpPr>
          <p:spPr>
            <a:xfrm>
              <a:off x="1200441" y="4011357"/>
              <a:ext cx="177173" cy="307259"/>
            </a:xfrm>
            <a:custGeom>
              <a:avLst/>
              <a:gdLst/>
              <a:ahLst/>
              <a:cxnLst/>
              <a:rect l="0" t="0" r="0" b="0"/>
              <a:pathLst>
                <a:path w="177173" h="307259">
                  <a:moveTo>
                    <a:pt x="10336" y="31586"/>
                  </a:moveTo>
                  <a:lnTo>
                    <a:pt x="2003" y="80516"/>
                  </a:lnTo>
                  <a:lnTo>
                    <a:pt x="458" y="128362"/>
                  </a:lnTo>
                  <a:lnTo>
                    <a:pt x="0" y="179583"/>
                  </a:lnTo>
                  <a:lnTo>
                    <a:pt x="5435" y="238115"/>
                  </a:lnTo>
                  <a:lnTo>
                    <a:pt x="20062" y="266954"/>
                  </a:lnTo>
                  <a:lnTo>
                    <a:pt x="39214" y="290318"/>
                  </a:lnTo>
                  <a:lnTo>
                    <a:pt x="65296" y="306469"/>
                  </a:lnTo>
                  <a:lnTo>
                    <a:pt x="75052" y="307258"/>
                  </a:lnTo>
                  <a:lnTo>
                    <a:pt x="95250" y="301896"/>
                  </a:lnTo>
                  <a:lnTo>
                    <a:pt x="112806" y="288594"/>
                  </a:lnTo>
                  <a:lnTo>
                    <a:pt x="143141" y="251459"/>
                  </a:lnTo>
                  <a:lnTo>
                    <a:pt x="167266" y="188428"/>
                  </a:lnTo>
                  <a:lnTo>
                    <a:pt x="176515" y="133147"/>
                  </a:lnTo>
                  <a:lnTo>
                    <a:pt x="177172" y="78337"/>
                  </a:lnTo>
                  <a:lnTo>
                    <a:pt x="170370" y="32502"/>
                  </a:lnTo>
                  <a:lnTo>
                    <a:pt x="1682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458005" y="3975859"/>
              <a:ext cx="196947" cy="256597"/>
            </a:xfrm>
            <a:custGeom>
              <a:avLst/>
              <a:gdLst/>
              <a:ahLst/>
              <a:cxnLst/>
              <a:rect l="0" t="0" r="0" b="0"/>
              <a:pathLst>
                <a:path w="196947" h="256597">
                  <a:moveTo>
                    <a:pt x="163383" y="24970"/>
                  </a:moveTo>
                  <a:lnTo>
                    <a:pt x="145402" y="9329"/>
                  </a:lnTo>
                  <a:lnTo>
                    <a:pt x="128486" y="1250"/>
                  </a:lnTo>
                  <a:lnTo>
                    <a:pt x="109269" y="0"/>
                  </a:lnTo>
                  <a:lnTo>
                    <a:pt x="90199" y="4513"/>
                  </a:lnTo>
                  <a:lnTo>
                    <a:pt x="29942" y="33611"/>
                  </a:lnTo>
                  <a:lnTo>
                    <a:pt x="12049" y="49867"/>
                  </a:lnTo>
                  <a:lnTo>
                    <a:pt x="2537" y="71910"/>
                  </a:lnTo>
                  <a:lnTo>
                    <a:pt x="0" y="84339"/>
                  </a:lnTo>
                  <a:lnTo>
                    <a:pt x="649" y="94965"/>
                  </a:lnTo>
                  <a:lnTo>
                    <a:pt x="7609" y="113011"/>
                  </a:lnTo>
                  <a:lnTo>
                    <a:pt x="13910" y="117589"/>
                  </a:lnTo>
                  <a:lnTo>
                    <a:pt x="21620" y="119471"/>
                  </a:lnTo>
                  <a:lnTo>
                    <a:pt x="49240" y="116531"/>
                  </a:lnTo>
                  <a:lnTo>
                    <a:pt x="70539" y="113627"/>
                  </a:lnTo>
                  <a:lnTo>
                    <a:pt x="130432" y="124281"/>
                  </a:lnTo>
                  <a:lnTo>
                    <a:pt x="157389" y="139663"/>
                  </a:lnTo>
                  <a:lnTo>
                    <a:pt x="180195" y="164628"/>
                  </a:lnTo>
                  <a:lnTo>
                    <a:pt x="196180" y="194251"/>
                  </a:lnTo>
                  <a:lnTo>
                    <a:pt x="196946" y="204505"/>
                  </a:lnTo>
                  <a:lnTo>
                    <a:pt x="191558" y="225256"/>
                  </a:lnTo>
                  <a:lnTo>
                    <a:pt x="178245" y="239937"/>
                  </a:lnTo>
                  <a:lnTo>
                    <a:pt x="169782" y="245491"/>
                  </a:lnTo>
                  <a:lnTo>
                    <a:pt x="129924" y="253306"/>
                  </a:lnTo>
                  <a:lnTo>
                    <a:pt x="72459" y="255947"/>
                  </a:lnTo>
                  <a:lnTo>
                    <a:pt x="25407" y="256468"/>
                  </a:lnTo>
                  <a:lnTo>
                    <a:pt x="5456" y="256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931177" y="3990300"/>
              <a:ext cx="284650" cy="269699"/>
            </a:xfrm>
            <a:custGeom>
              <a:avLst/>
              <a:gdLst/>
              <a:ahLst/>
              <a:cxnLst/>
              <a:rect l="0" t="0" r="0" b="0"/>
              <a:pathLst>
                <a:path w="284650" h="269699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7261" y="155555"/>
                  </a:lnTo>
                  <a:lnTo>
                    <a:pt x="45859" y="217493"/>
                  </a:lnTo>
                  <a:lnTo>
                    <a:pt x="70165" y="259381"/>
                  </a:lnTo>
                  <a:lnTo>
                    <a:pt x="76875" y="267677"/>
                  </a:lnTo>
                  <a:lnTo>
                    <a:pt x="83687" y="269698"/>
                  </a:lnTo>
                  <a:lnTo>
                    <a:pt x="90569" y="267537"/>
                  </a:lnTo>
                  <a:lnTo>
                    <a:pt x="97496" y="262586"/>
                  </a:lnTo>
                  <a:lnTo>
                    <a:pt x="108313" y="244607"/>
                  </a:lnTo>
                  <a:lnTo>
                    <a:pt x="128499" y="189836"/>
                  </a:lnTo>
                  <a:lnTo>
                    <a:pt x="139738" y="144343"/>
                  </a:lnTo>
                  <a:lnTo>
                    <a:pt x="140804" y="131324"/>
                  </a:lnTo>
                  <a:lnTo>
                    <a:pt x="142685" y="128493"/>
                  </a:lnTo>
                  <a:lnTo>
                    <a:pt x="145108" y="132456"/>
                  </a:lnTo>
                  <a:lnTo>
                    <a:pt x="164184" y="190050"/>
                  </a:lnTo>
                  <a:lnTo>
                    <a:pt x="172267" y="209639"/>
                  </a:lnTo>
                  <a:lnTo>
                    <a:pt x="203225" y="248590"/>
                  </a:lnTo>
                  <a:lnTo>
                    <a:pt x="211205" y="252294"/>
                  </a:lnTo>
                  <a:lnTo>
                    <a:pt x="229430" y="253291"/>
                  </a:lnTo>
                  <a:lnTo>
                    <a:pt x="246109" y="246715"/>
                  </a:lnTo>
                  <a:lnTo>
                    <a:pt x="253832" y="241685"/>
                  </a:lnTo>
                  <a:lnTo>
                    <a:pt x="265533" y="226739"/>
                  </a:lnTo>
                  <a:lnTo>
                    <a:pt x="273463" y="207228"/>
                  </a:lnTo>
                  <a:lnTo>
                    <a:pt x="281673" y="153454"/>
                  </a:lnTo>
                  <a:lnTo>
                    <a:pt x="284649" y="103960"/>
                  </a:lnTo>
                  <a:lnTo>
                    <a:pt x="281242" y="55370"/>
                  </a:lnTo>
                  <a:lnTo>
                    <a:pt x="27980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316269" y="4032414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5589" y="58617"/>
                  </a:lnTo>
                  <a:lnTo>
                    <a:pt x="18211" y="118333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337326" y="384290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563364" y="3811316"/>
              <a:ext cx="26647" cy="389555"/>
            </a:xfrm>
            <a:custGeom>
              <a:avLst/>
              <a:gdLst/>
              <a:ahLst/>
              <a:cxnLst/>
              <a:rect l="0" t="0" r="0" b="0"/>
              <a:pathLst>
                <a:path w="26647" h="389555">
                  <a:moveTo>
                    <a:pt x="5589" y="0"/>
                  </a:moveTo>
                  <a:lnTo>
                    <a:pt x="0" y="16768"/>
                  </a:lnTo>
                  <a:lnTo>
                    <a:pt x="3272" y="73025"/>
                  </a:lnTo>
                  <a:lnTo>
                    <a:pt x="4559" y="114734"/>
                  </a:lnTo>
                  <a:lnTo>
                    <a:pt x="8251" y="160567"/>
                  </a:lnTo>
                  <a:lnTo>
                    <a:pt x="13791" y="207064"/>
                  </a:lnTo>
                  <a:lnTo>
                    <a:pt x="20153" y="251125"/>
                  </a:lnTo>
                  <a:lnTo>
                    <a:pt x="24722" y="309804"/>
                  </a:lnTo>
                  <a:lnTo>
                    <a:pt x="26266" y="368948"/>
                  </a:lnTo>
                  <a:lnTo>
                    <a:pt x="26646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463668" y="3969243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6425" y="3120"/>
                  </a:lnTo>
                  <a:lnTo>
                    <a:pt x="95890" y="9065"/>
                  </a:lnTo>
                  <a:lnTo>
                    <a:pt x="38352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726880" y="3716559"/>
              <a:ext cx="210571" cy="454381"/>
            </a:xfrm>
            <a:custGeom>
              <a:avLst/>
              <a:gdLst/>
              <a:ahLst/>
              <a:cxnLst/>
              <a:rect l="0" t="0" r="0" b="0"/>
              <a:pathLst>
                <a:path w="210571" h="454381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4655" y="152805"/>
                  </a:lnTo>
                  <a:lnTo>
                    <a:pt x="19793" y="215884"/>
                  </a:lnTo>
                  <a:lnTo>
                    <a:pt x="23927" y="270285"/>
                  </a:lnTo>
                  <a:lnTo>
                    <a:pt x="38983" y="329438"/>
                  </a:lnTo>
                  <a:lnTo>
                    <a:pt x="48076" y="380711"/>
                  </a:lnTo>
                  <a:lnTo>
                    <a:pt x="54860" y="438024"/>
                  </a:lnTo>
                  <a:lnTo>
                    <a:pt x="57631" y="449944"/>
                  </a:lnTo>
                  <a:lnTo>
                    <a:pt x="57138" y="454380"/>
                  </a:lnTo>
                  <a:lnTo>
                    <a:pt x="54470" y="453829"/>
                  </a:lnTo>
                  <a:lnTo>
                    <a:pt x="50351" y="449952"/>
                  </a:lnTo>
                  <a:lnTo>
                    <a:pt x="45775" y="433165"/>
                  </a:lnTo>
                  <a:lnTo>
                    <a:pt x="43766" y="370818"/>
                  </a:lnTo>
                  <a:lnTo>
                    <a:pt x="53662" y="318740"/>
                  </a:lnTo>
                  <a:lnTo>
                    <a:pt x="56832" y="307250"/>
                  </a:lnTo>
                  <a:lnTo>
                    <a:pt x="62455" y="298420"/>
                  </a:lnTo>
                  <a:lnTo>
                    <a:pt x="78061" y="285489"/>
                  </a:lnTo>
                  <a:lnTo>
                    <a:pt x="102934" y="282082"/>
                  </a:lnTo>
                  <a:lnTo>
                    <a:pt x="131147" y="285637"/>
                  </a:lnTo>
                  <a:lnTo>
                    <a:pt x="155384" y="295016"/>
                  </a:lnTo>
                  <a:lnTo>
                    <a:pt x="171615" y="310103"/>
                  </a:lnTo>
                  <a:lnTo>
                    <a:pt x="187330" y="341447"/>
                  </a:lnTo>
                  <a:lnTo>
                    <a:pt x="207259" y="403846"/>
                  </a:lnTo>
                  <a:lnTo>
                    <a:pt x="21057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348712" y="3748145"/>
              <a:ext cx="9879" cy="410612"/>
            </a:xfrm>
            <a:custGeom>
              <a:avLst/>
              <a:gdLst/>
              <a:ahLst/>
              <a:cxnLst/>
              <a:rect l="0" t="0" r="0" b="0"/>
              <a:pathLst>
                <a:path w="9879" h="410612">
                  <a:moveTo>
                    <a:pt x="9878" y="0"/>
                  </a:moveTo>
                  <a:lnTo>
                    <a:pt x="1545" y="48930"/>
                  </a:lnTo>
                  <a:lnTo>
                    <a:pt x="0" y="96776"/>
                  </a:lnTo>
                  <a:lnTo>
                    <a:pt x="5068" y="154167"/>
                  </a:lnTo>
                  <a:lnTo>
                    <a:pt x="8453" y="205166"/>
                  </a:lnTo>
                  <a:lnTo>
                    <a:pt x="9456" y="259141"/>
                  </a:lnTo>
                  <a:lnTo>
                    <a:pt x="9753" y="312179"/>
                  </a:lnTo>
                  <a:lnTo>
                    <a:pt x="9841" y="364938"/>
                  </a:lnTo>
                  <a:lnTo>
                    <a:pt x="987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74362" y="3863958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51111" y="0"/>
                  </a:lnTo>
                  <a:lnTo>
                    <a:pt x="97570" y="5589"/>
                  </a:lnTo>
                  <a:lnTo>
                    <a:pt x="47132" y="118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537575" y="3927129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4145"/>
                  </a:lnTo>
                  <a:lnTo>
                    <a:pt x="7235" y="115795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48103" y="3800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632331" y="3830600"/>
              <a:ext cx="421141" cy="233414"/>
            </a:xfrm>
            <a:custGeom>
              <a:avLst/>
              <a:gdLst/>
              <a:ahLst/>
              <a:cxnLst/>
              <a:rect l="0" t="0" r="0" b="0"/>
              <a:pathLst>
                <a:path w="421141" h="233414">
                  <a:moveTo>
                    <a:pt x="0" y="107058"/>
                  </a:moveTo>
                  <a:lnTo>
                    <a:pt x="16789" y="169338"/>
                  </a:lnTo>
                  <a:lnTo>
                    <a:pt x="26084" y="231665"/>
                  </a:lnTo>
                  <a:lnTo>
                    <a:pt x="27918" y="233413"/>
                  </a:lnTo>
                  <a:lnTo>
                    <a:pt x="29955" y="219757"/>
                  </a:lnTo>
                  <a:lnTo>
                    <a:pt x="23038" y="158366"/>
                  </a:lnTo>
                  <a:lnTo>
                    <a:pt x="21448" y="103285"/>
                  </a:lnTo>
                  <a:lnTo>
                    <a:pt x="26762" y="66945"/>
                  </a:lnTo>
                  <a:lnTo>
                    <a:pt x="31879" y="60429"/>
                  </a:lnTo>
                  <a:lnTo>
                    <a:pt x="38801" y="57254"/>
                  </a:lnTo>
                  <a:lnTo>
                    <a:pt x="46924" y="56308"/>
                  </a:lnTo>
                  <a:lnTo>
                    <a:pt x="54679" y="60357"/>
                  </a:lnTo>
                  <a:lnTo>
                    <a:pt x="69536" y="77333"/>
                  </a:lnTo>
                  <a:lnTo>
                    <a:pt x="97593" y="138806"/>
                  </a:lnTo>
                  <a:lnTo>
                    <a:pt x="114184" y="164688"/>
                  </a:lnTo>
                  <a:lnTo>
                    <a:pt x="118237" y="165365"/>
                  </a:lnTo>
                  <a:lnTo>
                    <a:pt x="120939" y="161137"/>
                  </a:lnTo>
                  <a:lnTo>
                    <a:pt x="128987" y="97926"/>
                  </a:lnTo>
                  <a:lnTo>
                    <a:pt x="135707" y="77263"/>
                  </a:lnTo>
                  <a:lnTo>
                    <a:pt x="146492" y="60280"/>
                  </a:lnTo>
                  <a:lnTo>
                    <a:pt x="162204" y="48053"/>
                  </a:lnTo>
                  <a:lnTo>
                    <a:pt x="171307" y="43155"/>
                  </a:lnTo>
                  <a:lnTo>
                    <a:pt x="179715" y="42229"/>
                  </a:lnTo>
                  <a:lnTo>
                    <a:pt x="195297" y="47439"/>
                  </a:lnTo>
                  <a:lnTo>
                    <a:pt x="206902" y="60674"/>
                  </a:lnTo>
                  <a:lnTo>
                    <a:pt x="227635" y="115118"/>
                  </a:lnTo>
                  <a:lnTo>
                    <a:pt x="245602" y="175493"/>
                  </a:lnTo>
                  <a:lnTo>
                    <a:pt x="257351" y="214812"/>
                  </a:lnTo>
                  <a:lnTo>
                    <a:pt x="255538" y="209931"/>
                  </a:lnTo>
                  <a:lnTo>
                    <a:pt x="259119" y="187451"/>
                  </a:lnTo>
                  <a:lnTo>
                    <a:pt x="267589" y="158564"/>
                  </a:lnTo>
                  <a:lnTo>
                    <a:pt x="280365" y="141258"/>
                  </a:lnTo>
                  <a:lnTo>
                    <a:pt x="327256" y="105062"/>
                  </a:lnTo>
                  <a:lnTo>
                    <a:pt x="368670" y="80754"/>
                  </a:lnTo>
                  <a:lnTo>
                    <a:pt x="387291" y="62612"/>
                  </a:lnTo>
                  <a:lnTo>
                    <a:pt x="399467" y="42850"/>
                  </a:lnTo>
                  <a:lnTo>
                    <a:pt x="400842" y="33837"/>
                  </a:lnTo>
                  <a:lnTo>
                    <a:pt x="399420" y="25489"/>
                  </a:lnTo>
                  <a:lnTo>
                    <a:pt x="396132" y="17583"/>
                  </a:lnTo>
                  <a:lnTo>
                    <a:pt x="383119" y="5680"/>
                  </a:lnTo>
                  <a:lnTo>
                    <a:pt x="374736" y="868"/>
                  </a:lnTo>
                  <a:lnTo>
                    <a:pt x="366807" y="0"/>
                  </a:lnTo>
                  <a:lnTo>
                    <a:pt x="351759" y="5274"/>
                  </a:lnTo>
                  <a:lnTo>
                    <a:pt x="308907" y="40993"/>
                  </a:lnTo>
                  <a:lnTo>
                    <a:pt x="293389" y="67206"/>
                  </a:lnTo>
                  <a:lnTo>
                    <a:pt x="286972" y="108378"/>
                  </a:lnTo>
                  <a:lnTo>
                    <a:pt x="291710" y="134550"/>
                  </a:lnTo>
                  <a:lnTo>
                    <a:pt x="308226" y="179948"/>
                  </a:lnTo>
                  <a:lnTo>
                    <a:pt x="321823" y="195216"/>
                  </a:lnTo>
                  <a:lnTo>
                    <a:pt x="359148" y="214549"/>
                  </a:lnTo>
                  <a:lnTo>
                    <a:pt x="421140" y="222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337741" y="3811316"/>
              <a:ext cx="252685" cy="227125"/>
            </a:xfrm>
            <a:custGeom>
              <a:avLst/>
              <a:gdLst/>
              <a:ahLst/>
              <a:cxnLst/>
              <a:rect l="0" t="0" r="0" b="0"/>
              <a:pathLst>
                <a:path w="252685" h="227125">
                  <a:moveTo>
                    <a:pt x="0" y="0"/>
                  </a:moveTo>
                  <a:lnTo>
                    <a:pt x="37478" y="8333"/>
                  </a:lnTo>
                  <a:lnTo>
                    <a:pt x="75445" y="6758"/>
                  </a:lnTo>
                  <a:lnTo>
                    <a:pt x="130197" y="1335"/>
                  </a:lnTo>
                  <a:lnTo>
                    <a:pt x="193308" y="263"/>
                  </a:lnTo>
                  <a:lnTo>
                    <a:pt x="223175" y="117"/>
                  </a:lnTo>
                  <a:lnTo>
                    <a:pt x="231841" y="3587"/>
                  </a:lnTo>
                  <a:lnTo>
                    <a:pt x="236449" y="9410"/>
                  </a:lnTo>
                  <a:lnTo>
                    <a:pt x="238351" y="16802"/>
                  </a:lnTo>
                  <a:lnTo>
                    <a:pt x="237280" y="24070"/>
                  </a:lnTo>
                  <a:lnTo>
                    <a:pt x="229850" y="38383"/>
                  </a:lnTo>
                  <a:lnTo>
                    <a:pt x="184524" y="87724"/>
                  </a:lnTo>
                  <a:lnTo>
                    <a:pt x="123855" y="136869"/>
                  </a:lnTo>
                  <a:lnTo>
                    <a:pt x="62953" y="178984"/>
                  </a:lnTo>
                  <a:lnTo>
                    <a:pt x="52497" y="186003"/>
                  </a:lnTo>
                  <a:lnTo>
                    <a:pt x="47866" y="194192"/>
                  </a:lnTo>
                  <a:lnTo>
                    <a:pt x="47118" y="203161"/>
                  </a:lnTo>
                  <a:lnTo>
                    <a:pt x="48960" y="212650"/>
                  </a:lnTo>
                  <a:lnTo>
                    <a:pt x="54867" y="217805"/>
                  </a:lnTo>
                  <a:lnTo>
                    <a:pt x="63484" y="220073"/>
                  </a:lnTo>
                  <a:lnTo>
                    <a:pt x="123090" y="222133"/>
                  </a:lnTo>
                  <a:lnTo>
                    <a:pt x="156964" y="227124"/>
                  </a:lnTo>
                  <a:lnTo>
                    <a:pt x="216032" y="222123"/>
                  </a:lnTo>
                  <a:lnTo>
                    <a:pt x="252684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635799" y="3853430"/>
              <a:ext cx="182310" cy="244523"/>
            </a:xfrm>
            <a:custGeom>
              <a:avLst/>
              <a:gdLst/>
              <a:ahLst/>
              <a:cxnLst/>
              <a:rect l="0" t="0" r="0" b="0"/>
              <a:pathLst>
                <a:path w="182310" h="244523">
                  <a:moveTo>
                    <a:pt x="91496" y="0"/>
                  </a:moveTo>
                  <a:lnTo>
                    <a:pt x="47533" y="20243"/>
                  </a:lnTo>
                  <a:lnTo>
                    <a:pt x="33743" y="35903"/>
                  </a:lnTo>
                  <a:lnTo>
                    <a:pt x="11491" y="85966"/>
                  </a:lnTo>
                  <a:lnTo>
                    <a:pt x="0" y="137906"/>
                  </a:lnTo>
                  <a:lnTo>
                    <a:pt x="825" y="176172"/>
                  </a:lnTo>
                  <a:lnTo>
                    <a:pt x="11585" y="220543"/>
                  </a:lnTo>
                  <a:lnTo>
                    <a:pt x="17165" y="228916"/>
                  </a:lnTo>
                  <a:lnTo>
                    <a:pt x="32723" y="241340"/>
                  </a:lnTo>
                  <a:lnTo>
                    <a:pt x="51337" y="244522"/>
                  </a:lnTo>
                  <a:lnTo>
                    <a:pt x="97471" y="237033"/>
                  </a:lnTo>
                  <a:lnTo>
                    <a:pt x="132261" y="222050"/>
                  </a:lnTo>
                  <a:lnTo>
                    <a:pt x="147828" y="206314"/>
                  </a:lnTo>
                  <a:lnTo>
                    <a:pt x="172943" y="162026"/>
                  </a:lnTo>
                  <a:lnTo>
                    <a:pt x="182309" y="121967"/>
                  </a:lnTo>
                  <a:lnTo>
                    <a:pt x="179495" y="86051"/>
                  </a:lnTo>
                  <a:lnTo>
                    <a:pt x="165663" y="53182"/>
                  </a:lnTo>
                  <a:lnTo>
                    <a:pt x="146747" y="26806"/>
                  </a:lnTo>
                  <a:lnTo>
                    <a:pt x="1020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885223" y="3851785"/>
              <a:ext cx="176323" cy="252033"/>
            </a:xfrm>
            <a:custGeom>
              <a:avLst/>
              <a:gdLst/>
              <a:ahLst/>
              <a:cxnLst/>
              <a:rect l="0" t="0" r="0" b="0"/>
              <a:pathLst>
                <a:path w="176323" h="252033">
                  <a:moveTo>
                    <a:pt x="0" y="64816"/>
                  </a:moveTo>
                  <a:lnTo>
                    <a:pt x="5589" y="123432"/>
                  </a:lnTo>
                  <a:lnTo>
                    <a:pt x="17958" y="177607"/>
                  </a:lnTo>
                  <a:lnTo>
                    <a:pt x="28546" y="233368"/>
                  </a:lnTo>
                  <a:lnTo>
                    <a:pt x="29065" y="252032"/>
                  </a:lnTo>
                  <a:lnTo>
                    <a:pt x="27565" y="250458"/>
                  </a:lnTo>
                  <a:lnTo>
                    <a:pt x="23949" y="236230"/>
                  </a:lnTo>
                  <a:lnTo>
                    <a:pt x="21628" y="185849"/>
                  </a:lnTo>
                  <a:lnTo>
                    <a:pt x="21226" y="136942"/>
                  </a:lnTo>
                  <a:lnTo>
                    <a:pt x="26679" y="79193"/>
                  </a:lnTo>
                  <a:lnTo>
                    <a:pt x="40191" y="35160"/>
                  </a:lnTo>
                  <a:lnTo>
                    <a:pt x="51398" y="18100"/>
                  </a:lnTo>
                  <a:lnTo>
                    <a:pt x="67297" y="5839"/>
                  </a:lnTo>
                  <a:lnTo>
                    <a:pt x="76450" y="931"/>
                  </a:lnTo>
                  <a:lnTo>
                    <a:pt x="86061" y="0"/>
                  </a:lnTo>
                  <a:lnTo>
                    <a:pt x="106099" y="5203"/>
                  </a:lnTo>
                  <a:lnTo>
                    <a:pt x="120464" y="18434"/>
                  </a:lnTo>
                  <a:lnTo>
                    <a:pt x="155216" y="73800"/>
                  </a:lnTo>
                  <a:lnTo>
                    <a:pt x="171429" y="131191"/>
                  </a:lnTo>
                  <a:lnTo>
                    <a:pt x="176322" y="182909"/>
                  </a:lnTo>
                  <a:lnTo>
                    <a:pt x="174870" y="189167"/>
                  </a:lnTo>
                  <a:lnTo>
                    <a:pt x="168456" y="2016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074735" y="3861434"/>
              <a:ext cx="168457" cy="204937"/>
            </a:xfrm>
            <a:custGeom>
              <a:avLst/>
              <a:gdLst/>
              <a:ahLst/>
              <a:cxnLst/>
              <a:rect l="0" t="0" r="0" b="0"/>
              <a:pathLst>
                <a:path w="168457" h="204937">
                  <a:moveTo>
                    <a:pt x="0" y="160452"/>
                  </a:moveTo>
                  <a:lnTo>
                    <a:pt x="17981" y="144810"/>
                  </a:lnTo>
                  <a:lnTo>
                    <a:pt x="74354" y="113609"/>
                  </a:lnTo>
                  <a:lnTo>
                    <a:pt x="135758" y="71437"/>
                  </a:lnTo>
                  <a:lnTo>
                    <a:pt x="152364" y="53039"/>
                  </a:lnTo>
                  <a:lnTo>
                    <a:pt x="156559" y="43220"/>
                  </a:lnTo>
                  <a:lnTo>
                    <a:pt x="158099" y="22951"/>
                  </a:lnTo>
                  <a:lnTo>
                    <a:pt x="154533" y="14972"/>
                  </a:lnTo>
                  <a:lnTo>
                    <a:pt x="141211" y="2987"/>
                  </a:lnTo>
                  <a:lnTo>
                    <a:pt x="120472" y="0"/>
                  </a:lnTo>
                  <a:lnTo>
                    <a:pt x="96827" y="3742"/>
                  </a:lnTo>
                  <a:lnTo>
                    <a:pt x="74620" y="13204"/>
                  </a:lnTo>
                  <a:lnTo>
                    <a:pt x="59291" y="28328"/>
                  </a:lnTo>
                  <a:lnTo>
                    <a:pt x="53565" y="37274"/>
                  </a:lnTo>
                  <a:lnTo>
                    <a:pt x="45507" y="72222"/>
                  </a:lnTo>
                  <a:lnTo>
                    <a:pt x="43120" y="112213"/>
                  </a:lnTo>
                  <a:lnTo>
                    <a:pt x="48801" y="136673"/>
                  </a:lnTo>
                  <a:lnTo>
                    <a:pt x="65922" y="180971"/>
                  </a:lnTo>
                  <a:lnTo>
                    <a:pt x="79602" y="196088"/>
                  </a:lnTo>
                  <a:lnTo>
                    <a:pt x="88163" y="201757"/>
                  </a:lnTo>
                  <a:lnTo>
                    <a:pt x="110153" y="204936"/>
                  </a:lnTo>
                  <a:lnTo>
                    <a:pt x="142603" y="200148"/>
                  </a:lnTo>
                  <a:lnTo>
                    <a:pt x="168456" y="1920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313889" y="3850168"/>
              <a:ext cx="172465" cy="255947"/>
            </a:xfrm>
            <a:custGeom>
              <a:avLst/>
              <a:gdLst/>
              <a:ahLst/>
              <a:cxnLst/>
              <a:rect l="0" t="0" r="0" b="0"/>
              <a:pathLst>
                <a:path w="172465" h="255947">
                  <a:moveTo>
                    <a:pt x="108287" y="34847"/>
                  </a:moveTo>
                  <a:lnTo>
                    <a:pt x="102698" y="18079"/>
                  </a:lnTo>
                  <a:lnTo>
                    <a:pt x="90595" y="6728"/>
                  </a:lnTo>
                  <a:lnTo>
                    <a:pt x="82454" y="2063"/>
                  </a:lnTo>
                  <a:lnTo>
                    <a:pt x="64050" y="0"/>
                  </a:lnTo>
                  <a:lnTo>
                    <a:pt x="45342" y="4152"/>
                  </a:lnTo>
                  <a:lnTo>
                    <a:pt x="29229" y="13796"/>
                  </a:lnTo>
                  <a:lnTo>
                    <a:pt x="17388" y="29001"/>
                  </a:lnTo>
                  <a:lnTo>
                    <a:pt x="254" y="67357"/>
                  </a:lnTo>
                  <a:lnTo>
                    <a:pt x="0" y="76408"/>
                  </a:lnTo>
                  <a:lnTo>
                    <a:pt x="5957" y="92703"/>
                  </a:lnTo>
                  <a:lnTo>
                    <a:pt x="19523" y="104625"/>
                  </a:lnTo>
                  <a:lnTo>
                    <a:pt x="38421" y="112653"/>
                  </a:lnTo>
                  <a:lnTo>
                    <a:pt x="96646" y="123819"/>
                  </a:lnTo>
                  <a:lnTo>
                    <a:pt x="151767" y="152815"/>
                  </a:lnTo>
                  <a:lnTo>
                    <a:pt x="165826" y="166826"/>
                  </a:lnTo>
                  <a:lnTo>
                    <a:pt x="171213" y="175476"/>
                  </a:lnTo>
                  <a:lnTo>
                    <a:pt x="172464" y="184751"/>
                  </a:lnTo>
                  <a:lnTo>
                    <a:pt x="167616" y="204417"/>
                  </a:lnTo>
                  <a:lnTo>
                    <a:pt x="154542" y="218616"/>
                  </a:lnTo>
                  <a:lnTo>
                    <a:pt x="124332" y="233187"/>
                  </a:lnTo>
                  <a:lnTo>
                    <a:pt x="62368" y="252677"/>
                  </a:lnTo>
                  <a:lnTo>
                    <a:pt x="45116" y="2559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2014-09-05T13:39:05Z</dcterms:created>
  <dcterms:modified xsi:type="dcterms:W3CDTF">2014-09-05T13:41:28Z</dcterms:modified>
</cp:coreProperties>
</file>